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4" dt="2024-08-20T16:47:30.252"/>
    <p1510:client id="{FB309223-E9E0-44D1-8A29-32821B1882E7}" v="10" dt="2024-08-21T09:47:3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Analysis at the "macro" level</a:t>
            </a:r>
          </a:p>
          <a:p>
            <a:r>
              <a:rPr lang="en-US" dirty="0"/>
              <a:t>Which publisher has released the most games on Steam?</a:t>
            </a:r>
          </a:p>
          <a:p>
            <a:r>
              <a:rPr lang="en-US" dirty="0"/>
              <a:t>What are the best rated games?</a:t>
            </a:r>
          </a:p>
          <a:p>
            <a:r>
              <a:rPr lang="en-US" dirty="0"/>
              <a:t>Are there years with more releases? Were there more or fewer game releases during the Covid, for example?</a:t>
            </a:r>
          </a:p>
          <a:p>
            <a:r>
              <a:rPr lang="en-US" dirty="0"/>
              <a:t>How are the prizes distributed? Are there many games with a discount?</a:t>
            </a:r>
          </a:p>
          <a:p>
            <a:r>
              <a:rPr lang="en-US" dirty="0"/>
              <a:t>What are the most represented languages?</a:t>
            </a:r>
          </a:p>
          <a:p>
            <a:r>
              <a:rPr lang="en-US" dirty="0"/>
              <a:t>Are there many games prohibited for children under 16/18?</a:t>
            </a:r>
          </a:p>
          <a:p>
            <a:pPr marL="0" indent="0">
              <a:buNone/>
            </a:pPr>
            <a:r>
              <a:rPr lang="en-US" b="1" dirty="0"/>
              <a:t>Genres analysis</a:t>
            </a:r>
          </a:p>
          <a:p>
            <a:r>
              <a:rPr lang="en-US" dirty="0"/>
              <a:t>What are the most represented genres?</a:t>
            </a:r>
          </a:p>
          <a:p>
            <a:r>
              <a:rPr lang="en-US" dirty="0"/>
              <a:t>Are there any genres that have a better positive/negative review ratio?</a:t>
            </a:r>
          </a:p>
          <a:p>
            <a:r>
              <a:rPr lang="en-US" dirty="0"/>
              <a:t>Do some publishers have favorite genres?</a:t>
            </a:r>
          </a:p>
          <a:p>
            <a:r>
              <a:rPr lang="en-US" dirty="0"/>
              <a:t>What are the most lucrative genres?</a:t>
            </a:r>
          </a:p>
          <a:p>
            <a:pPr marL="0" indent="0">
              <a:buNone/>
            </a:pPr>
            <a:r>
              <a:rPr lang="en-US" b="1" dirty="0"/>
              <a:t>Platform analysis</a:t>
            </a:r>
          </a:p>
          <a:p>
            <a:r>
              <a:rPr lang="en-US" dirty="0"/>
              <a:t>Are most games available on Windows/Mac/Linux instead?</a:t>
            </a:r>
          </a:p>
          <a:p>
            <a:r>
              <a:rPr lang="en-US" dirty="0"/>
              <a:t>Do certain genres tend to be preferentially available on certain platforms?</a:t>
            </a:r>
          </a:p>
          <a:p>
            <a:r>
              <a:rPr lang="en-US" dirty="0"/>
              <a:t>You're free to follow these guidelines, or to choose a different angle of analysis, as long as your analysis reveals relevant and useful information. 🤓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C35-53CD-88DD-EF44-F283E03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on </a:t>
            </a:r>
            <a:r>
              <a:rPr lang="fr-FR" dirty="0" err="1"/>
              <a:t>Databricks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BF3DD-A119-B54D-5723-943BC572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" y="1025065"/>
            <a:ext cx="8007471" cy="3292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600613-DF05-C919-931A-D6FF20B3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1657" y="2934749"/>
            <a:ext cx="5229758" cy="1754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93ECF7-2F64-1068-FA39-5C705A8B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77" y="3443497"/>
            <a:ext cx="4175863" cy="326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098DA-32DB-ABC0-4DF9-6A9E978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91E4-9E7C-61D2-947A-0F2B2AE6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75FBC1-EA90-D2FE-23A0-F3731B5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195075"/>
            <a:ext cx="950727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8F2-E436-8ADF-CE5B-66BF45E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4364D-B34D-5F15-6CEE-9DA8E3E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3" y="1249680"/>
            <a:ext cx="6335077" cy="4927283"/>
          </a:xfrm>
        </p:spPr>
        <p:txBody>
          <a:bodyPr/>
          <a:lstStyle/>
          <a:p>
            <a:r>
              <a:rPr lang="fr-FR" dirty="0"/>
              <a:t>One notebook per group of questions (macro, genres, platforms)</a:t>
            </a:r>
          </a:p>
          <a:p>
            <a:r>
              <a:rPr lang="fr-FR" dirty="0"/>
              <a:t>Questions are </a:t>
            </a:r>
            <a:r>
              <a:rPr lang="fr-FR" dirty="0" err="1"/>
              <a:t>listed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addressed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95080A-F80C-CE36-490B-9B7C1D2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5244465" cy="4914563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766939B-CC16-7C21-D857-130CDCE09F8D}"/>
              </a:ext>
            </a:extLst>
          </p:cNvPr>
          <p:cNvSpPr/>
          <p:nvPr/>
        </p:nvSpPr>
        <p:spPr>
          <a:xfrm rot="17592154">
            <a:off x="5024006" y="221214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18BC7FE4-5F78-D634-4263-6FA6A93BA047}"/>
              </a:ext>
            </a:extLst>
          </p:cNvPr>
          <p:cNvSpPr/>
          <p:nvPr/>
        </p:nvSpPr>
        <p:spPr>
          <a:xfrm rot="14253562">
            <a:off x="5032848" y="324238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E88B-4A50-17FA-A85B-9497818A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6FB1E-E832-F506-45C7-50EE301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00" y="1249680"/>
            <a:ext cx="5882640" cy="4927283"/>
          </a:xfrm>
        </p:spPr>
        <p:txBody>
          <a:bodyPr/>
          <a:lstStyle/>
          <a:p>
            <a:r>
              <a:rPr lang="fr-FR" dirty="0"/>
              <a:t>Graphics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to click the </a:t>
            </a:r>
            <a:r>
              <a:rPr lang="fr-FR" dirty="0" err="1"/>
              <a:t>Visualization</a:t>
            </a:r>
            <a:r>
              <a:rPr lang="fr-FR" dirty="0"/>
              <a:t> tab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`</a:t>
            </a:r>
            <a:r>
              <a:rPr lang="fr-FR" dirty="0" err="1"/>
              <a:t>Comments</a:t>
            </a:r>
            <a:r>
              <a:rPr lang="fr-FR" dirty="0"/>
              <a:t>` sections of the </a:t>
            </a:r>
            <a:r>
              <a:rPr lang="fr-FR" dirty="0" err="1"/>
              <a:t>notbook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answers</a:t>
            </a:r>
            <a:r>
              <a:rPr lang="fr-FR" dirty="0"/>
              <a:t> the question or </a:t>
            </a:r>
            <a:r>
              <a:rPr lang="fr-FR" dirty="0" err="1"/>
              <a:t>underline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20DF2-72B8-6F56-80CE-7A098C98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" y="1251129"/>
            <a:ext cx="5394398" cy="3135676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319E57BF-83E8-D8F8-033F-120C2C1D92A1}"/>
              </a:ext>
            </a:extLst>
          </p:cNvPr>
          <p:cNvSpPr/>
          <p:nvPr/>
        </p:nvSpPr>
        <p:spPr>
          <a:xfrm rot="16200000">
            <a:off x="4836809" y="388691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ADDDD8F1-8EC5-0A67-E1C4-FDF4AD008E81}"/>
              </a:ext>
            </a:extLst>
          </p:cNvPr>
          <p:cNvSpPr/>
          <p:nvPr/>
        </p:nvSpPr>
        <p:spPr>
          <a:xfrm rot="19156366">
            <a:off x="898469" y="190112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impressed</a:t>
            </a:r>
            <a:r>
              <a:rPr lang="fr-FR" dirty="0"/>
              <a:t> by the speed</a:t>
            </a:r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limitationof</a:t>
            </a:r>
            <a:r>
              <a:rPr lang="fr-FR" dirty="0"/>
              <a:t> the Community Edition</a:t>
            </a:r>
          </a:p>
          <a:p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overcomplicated</a:t>
            </a:r>
            <a:endParaRPr lang="fr-FR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de % display </a:t>
            </a:r>
            <a:r>
              <a:rPr lang="fr-FR" dirty="0" err="1"/>
              <a:t>with</a:t>
            </a:r>
            <a:r>
              <a:rPr lang="fr-FR" dirty="0"/>
              <a:t> 2 digits in part 3, question 2</a:t>
            </a:r>
          </a:p>
          <a:p>
            <a:r>
              <a:rPr lang="fr-FR" dirty="0" err="1"/>
              <a:t>Surprisingly</a:t>
            </a:r>
            <a:r>
              <a:rPr lang="fr-FR" dirty="0"/>
              <a:t>,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55_000 observations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/>
              <a:t>operations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slooooow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726</TotalTime>
  <Words>334</Words>
  <Application>Microsoft Office PowerPoint</Application>
  <PresentationFormat>Grand écran</PresentationFormat>
  <Paragraphs>39</Paragraphs>
  <Slides>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00_notes_de_stage</vt:lpstr>
      <vt:lpstr>Steam Project</vt:lpstr>
      <vt:lpstr>Specifications</vt:lpstr>
      <vt:lpstr>Create a computing resource on Databricks</vt:lpstr>
      <vt:lpstr>Présentation PowerPoint</vt:lpstr>
      <vt:lpstr>About the notebooks</vt:lpstr>
      <vt:lpstr>About the notebooks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2024-08-21T12:31:06Z</dcterms:modified>
</cp:coreProperties>
</file>