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63" r:id="rId4"/>
    <p:sldId id="257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45D22D-E4A4-4CD1-BBB8-F19CD1E61D9F}" v="5" dt="2024-08-24T17:09:08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82879" autoAdjust="0"/>
  </p:normalViewPr>
  <p:slideViewPr>
    <p:cSldViewPr snapToGrid="0">
      <p:cViewPr varScale="1">
        <p:scale>
          <a:sx n="111" d="100"/>
          <a:sy n="111" d="100"/>
        </p:scale>
        <p:origin x="64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custSel delSld modSld">
      <pc:chgData name="Philippe Baucour" userId="5102170ae7533958" providerId="LiveId" clId="{E03E74EA-EF3B-43B4-9B17-52CA29A38D90}" dt="2024-08-21T12:35:19.854" v="11" actId="6549"/>
      <pc:docMkLst>
        <pc:docMk/>
      </pc:docMkLst>
      <pc:sldChg chg="modSp mod">
        <pc:chgData name="Philippe Baucour" userId="5102170ae7533958" providerId="LiveId" clId="{E03E74EA-EF3B-43B4-9B17-52CA29A38D90}" dt="2024-08-21T12:35:19.854" v="11" actId="6549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35:19.854" v="11" actId="6549"/>
          <ac:spMkLst>
            <pc:docMk/>
            <pc:sldMk cId="1392602265" sldId="256"/>
            <ac:spMk id="2" creationId="{27403E06-B2E3-4008-35B5-576464278A6D}"/>
          </ac:spMkLst>
        </pc:spChg>
      </pc:sldChg>
      <pc:sldChg chg="modSp mod">
        <pc:chgData name="Philippe Baucour" userId="5102170ae7533958" providerId="LiveId" clId="{E03E74EA-EF3B-43B4-9B17-52CA29A38D90}" dt="2024-08-21T12:35:07.155" v="3" actId="6549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8-21T12:35:07.155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E03E74EA-EF3B-43B4-9B17-52CA29A38D90}" dt="2024-08-21T12:34:52.029" v="1" actId="27636"/>
        <pc:sldMkLst>
          <pc:docMk/>
          <pc:sldMk cId="246086491" sldId="258"/>
        </pc:sldMkLst>
        <pc:spChg chg="mod">
          <ac:chgData name="Philippe Baucour" userId="5102170ae7533958" providerId="LiveId" clId="{E03E74EA-EF3B-43B4-9B17-52CA29A38D90}" dt="2024-08-21T12:34:52.029" v="1" actId="27636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</pc:docChg>
  </pc:docChgLst>
  <pc:docChgLst>
    <pc:chgData name="Philippe Baucour" userId="5102170ae7533958" providerId="LiveId" clId="{AF45D22D-E4A4-4CD1-BBB8-F19CD1E61D9F}"/>
    <pc:docChg chg="undo custSel modSld">
      <pc:chgData name="Philippe Baucour" userId="5102170ae7533958" providerId="LiveId" clId="{AF45D22D-E4A4-4CD1-BBB8-F19CD1E61D9F}" dt="2024-08-24T17:09:11.839" v="26" actId="27636"/>
      <pc:docMkLst>
        <pc:docMk/>
      </pc:docMkLst>
      <pc:sldChg chg="modSp mod">
        <pc:chgData name="Philippe Baucour" userId="5102170ae7533958" providerId="LiveId" clId="{AF45D22D-E4A4-4CD1-BBB8-F19CD1E61D9F}" dt="2024-08-24T17:09:11.839" v="26" actId="27636"/>
        <pc:sldMkLst>
          <pc:docMk/>
          <pc:sldMk cId="1392602265" sldId="256"/>
        </pc:sldMkLst>
        <pc:spChg chg="mod">
          <ac:chgData name="Philippe Baucour" userId="5102170ae7533958" providerId="LiveId" clId="{AF45D22D-E4A4-4CD1-BBB8-F19CD1E61D9F}" dt="2024-08-24T17:08:19.130" v="14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AF45D22D-E4A4-4CD1-BBB8-F19CD1E61D9F}" dt="2024-08-24T17:09:11.839" v="26" actId="27636"/>
          <ac:spMkLst>
            <pc:docMk/>
            <pc:sldMk cId="1392602265" sldId="256"/>
            <ac:spMk id="3" creationId="{08069205-150B-B4B1-565B-156D78F5E9E8}"/>
          </ac:spMkLst>
        </pc:spChg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jedha.co/course/projects-unsupervised-machine-learning-ft/uber-pickups-ft" TargetMode="External"/><Relationship Id="rId2" Type="http://schemas.openxmlformats.org/officeDocument/2006/relationships/hyperlink" Target="mailto:philippe.baucour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40tude/fullstack_mars_2024_3/tree/main/06_unsupervised_ML/98_Project_Ub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Uber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2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hlinkClick r:id="rId3"/>
              </a:rPr>
              <a:t>https://app.jedha.co/course/projects-unsupervised-machine-learning-ft/uber-pickups-ft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4"/>
              </a:rPr>
              <a:t>https://github.com/40tude/fullstack_mars_2024_3/tree/main/06_unsupervised_ML/98_Project_Uber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r>
              <a:rPr lang="en-US" sz="1400"/>
              <a:t>The </a:t>
            </a:r>
            <a:r>
              <a:rPr lang="en-US" sz="1400" dirty="0"/>
              <a:t>content of the following slides is mainly a cut-and-paste of what's already available in the project notebook(s). The idea is that the slides can be used to guide and frame the presentation and discussion.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728</TotalTime>
  <Words>101</Words>
  <Application>Microsoft Office PowerPoint</Application>
  <PresentationFormat>Grand écran</PresentationFormat>
  <Paragraphs>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Aptos</vt:lpstr>
      <vt:lpstr>Arial</vt:lpstr>
      <vt:lpstr>Calibri</vt:lpstr>
      <vt:lpstr>Courier New</vt:lpstr>
      <vt:lpstr>00_notes_de_stage</vt:lpstr>
      <vt:lpstr>Uber Project</vt:lpstr>
      <vt:lpstr>Specifications</vt:lpstr>
      <vt:lpstr>Code Review</vt:lpstr>
      <vt:lpstr>Take 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2024-08-24T17:09:12Z</dcterms:modified>
</cp:coreProperties>
</file>