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C19D-A32C-4AA8-AD8F-C42395D3CB65}" v="2" dt="2024-08-24T17:11:3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7ABFC19D-A32C-4AA8-AD8F-C42395D3CB65}"/>
    <pc:docChg chg="custSel modSld">
      <pc:chgData name="Philippe Baucour" userId="5102170ae7533958" providerId="LiveId" clId="{7ABFC19D-A32C-4AA8-AD8F-C42395D3CB65}" dt="2024-08-24T17:20:39.935" v="25" actId="6549"/>
      <pc:docMkLst>
        <pc:docMk/>
      </pc:docMkLst>
      <pc:sldChg chg="modSp mod">
        <pc:chgData name="Philippe Baucour" userId="5102170ae7533958" providerId="LiveId" clId="{7ABFC19D-A32C-4AA8-AD8F-C42395D3CB65}" dt="2024-08-24T17:20:39.935" v="25" actId="6549"/>
        <pc:sldMkLst>
          <pc:docMk/>
          <pc:sldMk cId="1392602265" sldId="256"/>
        </pc:sldMkLst>
        <pc:spChg chg="mod">
          <ac:chgData name="Philippe Baucour" userId="5102170ae7533958" providerId="LiveId" clId="{7ABFC19D-A32C-4AA8-AD8F-C42395D3CB65}" dt="2024-08-24T17:11:45.870" v="24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7ABFC19D-A32C-4AA8-AD8F-C42395D3CB65}" dt="2024-08-24T17:20:39.935" v="25" actId="6549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unsupervised-machine-learning-ft/the-north-face-ecommerc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North Face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https://app.jedha.co/course/projects-unsupervised-machine-learning-ft/the-north-face-ecommerce-ft</a:t>
            </a:r>
            <a:endParaRPr lang="fr-FR" sz="1400" dirty="0"/>
          </a:p>
          <a:p>
            <a:pPr algn="l"/>
            <a:r>
              <a:rPr lang="fr-FR" sz="1400"/>
              <a:t>files  :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735</TotalTime>
  <Words>73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North Face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2024-08-24T17:20:42Z</dcterms:modified>
</cp:coreProperties>
</file>