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4" dt="2024-08-24T17:20:07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modSld">
      <pc:chgData name="Philippe Baucour" userId="5102170ae7533958" providerId="LiveId" clId="{40F711FF-06EA-48FB-94E5-8AF9239032B0}" dt="2024-08-24T17:20:09.779" v="31" actId="27636"/>
      <pc:docMkLst>
        <pc:docMk/>
      </pc:docMkLst>
      <pc:sldChg chg="modSp mod">
        <pc:chgData name="Philippe Baucour" userId="5102170ae7533958" providerId="LiveId" clId="{40F711FF-06EA-48FB-94E5-8AF9239032B0}" dt="2024-08-24T17:20:09.779" v="31" actId="27636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8-24T17:17:09.847" v="19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8-24T17:20:09.779" v="31" actId="27636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deployment-ft/getaround-analysis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8_deployment/99_Project_getarou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3"/>
              </a:rPr>
              <a:t>https://app.jedha.co/course/project-deployment-ft/getaround-analysis-ft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https://github.com/40tude/fullstack_mars_2024_3/tree/main/08_deployment/99_Project_getaround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732</TotalTime>
  <Words>99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Courier New</vt:lpstr>
      <vt:lpstr>00_notes_de_stage</vt:lpstr>
      <vt:lpstr>Getaround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2024-08-24T17:20:15Z</dcterms:modified>
</cp:coreProperties>
</file>