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01" r:id="rId2"/>
    <p:sldId id="303" r:id="rId3"/>
    <p:sldId id="304" r:id="rId4"/>
    <p:sldId id="305" r:id="rId5"/>
    <p:sldId id="306" r:id="rId6"/>
    <p:sldId id="256" r:id="rId7"/>
    <p:sldId id="300" r:id="rId8"/>
    <p:sldId id="302" r:id="rId9"/>
    <p:sldId id="257" r:id="rId10"/>
    <p:sldId id="307" r:id="rId11"/>
    <p:sldId id="308" r:id="rId12"/>
    <p:sldId id="309" r:id="rId13"/>
    <p:sldId id="310" r:id="rId14"/>
    <p:sldId id="291" r:id="rId15"/>
    <p:sldId id="271" r:id="rId16"/>
    <p:sldId id="290" r:id="rId17"/>
    <p:sldId id="292" r:id="rId18"/>
    <p:sldId id="289" r:id="rId19"/>
    <p:sldId id="293" r:id="rId20"/>
    <p:sldId id="295" r:id="rId21"/>
    <p:sldId id="298" r:id="rId22"/>
    <p:sldId id="296" r:id="rId23"/>
    <p:sldId id="299" r:id="rId24"/>
    <p:sldId id="297" r:id="rId25"/>
    <p:sldId id="288" r:id="rId26"/>
    <p:sldId id="287" r:id="rId27"/>
    <p:sldId id="285" r:id="rId28"/>
    <p:sldId id="284" r:id="rId29"/>
    <p:sldId id="283" r:id="rId30"/>
    <p:sldId id="282" r:id="rId31"/>
    <p:sldId id="281" r:id="rId32"/>
    <p:sldId id="280" r:id="rId33"/>
    <p:sldId id="279" r:id="rId34"/>
    <p:sldId id="278" r:id="rId35"/>
    <p:sldId id="258" r:id="rId36"/>
    <p:sldId id="259" r:id="rId37"/>
    <p:sldId id="260" r:id="rId38"/>
    <p:sldId id="261" r:id="rId39"/>
    <p:sldId id="311" r:id="rId40"/>
    <p:sldId id="313" r:id="rId41"/>
    <p:sldId id="314" r:id="rId42"/>
    <p:sldId id="312" r:id="rId43"/>
    <p:sldId id="262" r:id="rId44"/>
    <p:sldId id="263" r:id="rId45"/>
    <p:sldId id="264" r:id="rId46"/>
    <p:sldId id="265" r:id="rId47"/>
    <p:sldId id="273" r:id="rId48"/>
    <p:sldId id="276" r:id="rId49"/>
    <p:sldId id="266" r:id="rId50"/>
    <p:sldId id="275" r:id="rId51"/>
    <p:sldId id="267" r:id="rId52"/>
    <p:sldId id="269" r:id="rId53"/>
    <p:sldId id="277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972EE-3776-43FC-B67E-5CCA45A015E4}" v="79" dt="2024-10-19T13:50:03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78833" autoAdjust="0"/>
  </p:normalViewPr>
  <p:slideViewPr>
    <p:cSldViewPr snapToGrid="0">
      <p:cViewPr varScale="1">
        <p:scale>
          <a:sx n="106" d="100"/>
          <a:sy n="106" d="100"/>
        </p:scale>
        <p:origin x="1090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B8A02046-425E-498F-B6AF-5C8D4BAD30B6}"/>
    <pc:docChg chg="custSel addSld delSld modSld sldOrd">
      <pc:chgData name="Philippe Baucour" userId="5102170ae7533958" providerId="LiveId" clId="{B8A02046-425E-498F-B6AF-5C8D4BAD30B6}" dt="2024-09-03T13:19:56.115" v="439"/>
      <pc:docMkLst>
        <pc:docMk/>
      </pc:docMkLst>
      <pc:sldChg chg="ord">
        <pc:chgData name="Philippe Baucour" userId="5102170ae7533958" providerId="LiveId" clId="{B8A02046-425E-498F-B6AF-5C8D4BAD30B6}" dt="2024-09-03T13:19:56.115" v="439"/>
        <pc:sldMkLst>
          <pc:docMk/>
          <pc:sldMk cId="2101838791" sldId="257"/>
        </pc:sldMkLst>
      </pc:sldChg>
      <pc:sldChg chg="addSp modSp mod modClrScheme chgLayout modNotesTx">
        <pc:chgData name="Philippe Baucour" userId="5102170ae7533958" providerId="LiveId" clId="{B8A02046-425E-498F-B6AF-5C8D4BAD30B6}" dt="2024-08-13T09:43:42.670" v="243" actId="20577"/>
        <pc:sldMkLst>
          <pc:docMk/>
          <pc:sldMk cId="2952062194" sldId="282"/>
        </pc:sldMkLst>
        <pc:spChg chg="mod ord">
          <ac:chgData name="Philippe Baucour" userId="5102170ae7533958" providerId="LiveId" clId="{B8A02046-425E-498F-B6AF-5C8D4BAD30B6}" dt="2024-08-13T09:21:43.530" v="3" actId="700"/>
          <ac:spMkLst>
            <pc:docMk/>
            <pc:sldMk cId="2952062194" sldId="282"/>
            <ac:spMk id="2" creationId="{2AA42C4A-2E93-B9C5-8801-BA5FA367BBF0}"/>
          </ac:spMkLst>
        </pc:spChg>
        <pc:spChg chg="add mod ord">
          <ac:chgData name="Philippe Baucour" userId="5102170ae7533958" providerId="LiveId" clId="{B8A02046-425E-498F-B6AF-5C8D4BAD30B6}" dt="2024-08-13T09:43:42.670" v="243" actId="20577"/>
          <ac:spMkLst>
            <pc:docMk/>
            <pc:sldMk cId="2952062194" sldId="282"/>
            <ac:spMk id="5" creationId="{E576FB16-461C-A9D9-84C3-D8C62BC7BA87}"/>
          </ac:spMkLst>
        </pc:spChg>
        <pc:picChg chg="add mod">
          <ac:chgData name="Philippe Baucour" userId="5102170ae7533958" providerId="LiveId" clId="{B8A02046-425E-498F-B6AF-5C8D4BAD30B6}" dt="2024-08-13T09:20:58.952" v="2" actId="1076"/>
          <ac:picMkLst>
            <pc:docMk/>
            <pc:sldMk cId="2952062194" sldId="282"/>
            <ac:picMk id="4" creationId="{3EC9D98E-1F22-9C9C-C7FD-7F7CBAB9CFBE}"/>
          </ac:picMkLst>
        </pc:picChg>
      </pc:sldChg>
      <pc:sldChg chg="addSp modSp new mod">
        <pc:chgData name="Philippe Baucour" userId="5102170ae7533958" providerId="LiveId" clId="{B8A02046-425E-498F-B6AF-5C8D4BAD30B6}" dt="2024-09-03T07:03:33.910" v="251" actId="12788"/>
        <pc:sldMkLst>
          <pc:docMk/>
          <pc:sldMk cId="3106384759" sldId="300"/>
        </pc:sldMkLst>
        <pc:picChg chg="add mod">
          <ac:chgData name="Philippe Baucour" userId="5102170ae7533958" providerId="LiveId" clId="{B8A02046-425E-498F-B6AF-5C8D4BAD30B6}" dt="2024-09-03T07:03:33.910" v="251" actId="12788"/>
          <ac:picMkLst>
            <pc:docMk/>
            <pc:sldMk cId="3106384759" sldId="300"/>
            <ac:picMk id="4" creationId="{E37F627E-825B-A37E-9351-1E63B8ACAF41}"/>
          </ac:picMkLst>
        </pc:picChg>
      </pc:sldChg>
      <pc:sldChg chg="addSp delSp modSp new mod ord modClrScheme chgLayout">
        <pc:chgData name="Philippe Baucour" userId="5102170ae7533958" providerId="LiveId" clId="{B8A02046-425E-498F-B6AF-5C8D4BAD30B6}" dt="2024-09-03T13:16:10.299" v="272" actId="20577"/>
        <pc:sldMkLst>
          <pc:docMk/>
          <pc:sldMk cId="3017598055" sldId="301"/>
        </pc:sldMkLst>
        <pc:spChg chg="del mod ord">
          <ac:chgData name="Philippe Baucour" userId="5102170ae7533958" providerId="LiveId" clId="{B8A02046-425E-498F-B6AF-5C8D4BAD30B6}" dt="2024-09-03T13:15:58.283" v="255" actId="700"/>
          <ac:spMkLst>
            <pc:docMk/>
            <pc:sldMk cId="3017598055" sldId="301"/>
            <ac:spMk id="2" creationId="{D1EC77B7-52EC-5290-F36A-8840F5AF0618}"/>
          </ac:spMkLst>
        </pc:spChg>
        <pc:spChg chg="add mod ord">
          <ac:chgData name="Philippe Baucour" userId="5102170ae7533958" providerId="LiveId" clId="{B8A02046-425E-498F-B6AF-5C8D4BAD30B6}" dt="2024-09-03T13:16:10.299" v="272" actId="20577"/>
          <ac:spMkLst>
            <pc:docMk/>
            <pc:sldMk cId="3017598055" sldId="301"/>
            <ac:spMk id="3" creationId="{8691FF99-4BA7-3B63-B043-50681464B7C9}"/>
          </ac:spMkLst>
        </pc:spChg>
        <pc:spChg chg="add mod ord">
          <ac:chgData name="Philippe Baucour" userId="5102170ae7533958" providerId="LiveId" clId="{B8A02046-425E-498F-B6AF-5C8D4BAD30B6}" dt="2024-09-03T13:15:58.283" v="255" actId="700"/>
          <ac:spMkLst>
            <pc:docMk/>
            <pc:sldMk cId="3017598055" sldId="301"/>
            <ac:spMk id="4" creationId="{02AA1E0E-0824-818A-7CF7-B2D2C4A79CCC}"/>
          </ac:spMkLst>
        </pc:spChg>
      </pc:sldChg>
      <pc:sldChg chg="modSp add mod">
        <pc:chgData name="Philippe Baucour" userId="5102170ae7533958" providerId="LiveId" clId="{B8A02046-425E-498F-B6AF-5C8D4BAD30B6}" dt="2024-09-03T13:16:41.389" v="286" actId="6549"/>
        <pc:sldMkLst>
          <pc:docMk/>
          <pc:sldMk cId="162827353" sldId="302"/>
        </pc:sldMkLst>
        <pc:spChg chg="mod">
          <ac:chgData name="Philippe Baucour" userId="5102170ae7533958" providerId="LiveId" clId="{B8A02046-425E-498F-B6AF-5C8D4BAD30B6}" dt="2024-09-03T13:16:41.389" v="286" actId="6549"/>
          <ac:spMkLst>
            <pc:docMk/>
            <pc:sldMk cId="162827353" sldId="302"/>
            <ac:spMk id="3" creationId="{8691FF99-4BA7-3B63-B043-50681464B7C9}"/>
          </ac:spMkLst>
        </pc:spChg>
      </pc:sldChg>
      <pc:sldChg chg="addSp delSp modSp new mod modClrScheme chgLayout">
        <pc:chgData name="Philippe Baucour" userId="5102170ae7533958" providerId="LiveId" clId="{B8A02046-425E-498F-B6AF-5C8D4BAD30B6}" dt="2024-09-03T13:17:07.484" v="298" actId="20577"/>
        <pc:sldMkLst>
          <pc:docMk/>
          <pc:sldMk cId="3618189885" sldId="303"/>
        </pc:sldMkLst>
        <pc:spChg chg="del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2" creationId="{55D481B0-0478-68CB-DE05-01EC7FDF3FD0}"/>
          </ac:spMkLst>
        </pc:spChg>
        <pc:spChg chg="del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3" creationId="{5A37234F-5577-C014-BD11-4C7413CFFC08}"/>
          </ac:spMkLst>
        </pc:spChg>
        <pc:spChg chg="add mod ord">
          <ac:chgData name="Philippe Baucour" userId="5102170ae7533958" providerId="LiveId" clId="{B8A02046-425E-498F-B6AF-5C8D4BAD30B6}" dt="2024-09-03T13:17:07.484" v="298" actId="20577"/>
          <ac:spMkLst>
            <pc:docMk/>
            <pc:sldMk cId="3618189885" sldId="303"/>
            <ac:spMk id="4" creationId="{D3ADC6D8-6969-2666-77A0-2EBAB7C5303A}"/>
          </ac:spMkLst>
        </pc:spChg>
        <pc:spChg chg="add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5" creationId="{F6331197-765E-408A-FAE7-E243B8188BBC}"/>
          </ac:spMkLst>
        </pc:spChg>
      </pc:sldChg>
      <pc:sldChg chg="modSp new mod">
        <pc:chgData name="Philippe Baucour" userId="5102170ae7533958" providerId="LiveId" clId="{B8A02046-425E-498F-B6AF-5C8D4BAD30B6}" dt="2024-09-03T13:17:20.292" v="312" actId="120"/>
        <pc:sldMkLst>
          <pc:docMk/>
          <pc:sldMk cId="3747450423" sldId="304"/>
        </pc:sldMkLst>
        <pc:spChg chg="mod">
          <ac:chgData name="Philippe Baucour" userId="5102170ae7533958" providerId="LiveId" clId="{B8A02046-425E-498F-B6AF-5C8D4BAD30B6}" dt="2024-09-03T13:17:20.292" v="312" actId="120"/>
          <ac:spMkLst>
            <pc:docMk/>
            <pc:sldMk cId="3747450423" sldId="304"/>
            <ac:spMk id="2" creationId="{9E5B6446-70E5-7C14-FB29-AB99E145F66D}"/>
          </ac:spMkLst>
        </pc:spChg>
      </pc:sldChg>
      <pc:sldChg chg="modSp new mod">
        <pc:chgData name="Philippe Baucour" userId="5102170ae7533958" providerId="LiveId" clId="{B8A02046-425E-498F-B6AF-5C8D4BAD30B6}" dt="2024-09-03T13:17:30.736" v="325" actId="20577"/>
        <pc:sldMkLst>
          <pc:docMk/>
          <pc:sldMk cId="3024428248" sldId="305"/>
        </pc:sldMkLst>
        <pc:spChg chg="mod">
          <ac:chgData name="Philippe Baucour" userId="5102170ae7533958" providerId="LiveId" clId="{B8A02046-425E-498F-B6AF-5C8D4BAD30B6}" dt="2024-09-03T13:17:30.736" v="325" actId="20577"/>
          <ac:spMkLst>
            <pc:docMk/>
            <pc:sldMk cId="3024428248" sldId="305"/>
            <ac:spMk id="2" creationId="{9CBCAF49-A054-AFF4-3546-0879D22E1C59}"/>
          </ac:spMkLst>
        </pc:spChg>
      </pc:sldChg>
      <pc:sldChg chg="modSp new mod">
        <pc:chgData name="Philippe Baucour" userId="5102170ae7533958" providerId="LiveId" clId="{B8A02046-425E-498F-B6AF-5C8D4BAD30B6}" dt="2024-09-03T13:17:41.400" v="339" actId="20577"/>
        <pc:sldMkLst>
          <pc:docMk/>
          <pc:sldMk cId="335075390" sldId="306"/>
        </pc:sldMkLst>
        <pc:spChg chg="mod">
          <ac:chgData name="Philippe Baucour" userId="5102170ae7533958" providerId="LiveId" clId="{B8A02046-425E-498F-B6AF-5C8D4BAD30B6}" dt="2024-09-03T13:17:41.400" v="339" actId="20577"/>
          <ac:spMkLst>
            <pc:docMk/>
            <pc:sldMk cId="335075390" sldId="306"/>
            <ac:spMk id="2" creationId="{F2BAB313-2835-B230-E56D-6DCF06AAC50C}"/>
          </ac:spMkLst>
        </pc:spChg>
      </pc:sldChg>
      <pc:sldChg chg="new del">
        <pc:chgData name="Philippe Baucour" userId="5102170ae7533958" providerId="LiveId" clId="{B8A02046-425E-498F-B6AF-5C8D4BAD30B6}" dt="2024-09-03T13:17:50.809" v="341" actId="47"/>
        <pc:sldMkLst>
          <pc:docMk/>
          <pc:sldMk cId="678031607" sldId="307"/>
        </pc:sldMkLst>
      </pc:sldChg>
      <pc:sldChg chg="addSp delSp modSp new mod modClrScheme chgLayout">
        <pc:chgData name="Philippe Baucour" userId="5102170ae7533958" providerId="LiveId" clId="{B8A02046-425E-498F-B6AF-5C8D4BAD30B6}" dt="2024-09-03T13:18:37.272" v="368" actId="20577"/>
        <pc:sldMkLst>
          <pc:docMk/>
          <pc:sldMk cId="2996069163" sldId="307"/>
        </pc:sldMkLst>
        <pc:spChg chg="del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2" creationId="{E161EA90-BCEC-7A0E-F462-D18288684416}"/>
          </ac:spMkLst>
        </pc:spChg>
        <pc:spChg chg="del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3" creationId="{E4B9C00F-83C6-3B3D-E2DC-C8B613F025E4}"/>
          </ac:spMkLst>
        </pc:spChg>
        <pc:spChg chg="add mod ord">
          <ac:chgData name="Philippe Baucour" userId="5102170ae7533958" providerId="LiveId" clId="{B8A02046-425E-498F-B6AF-5C8D4BAD30B6}" dt="2024-09-03T13:18:37.272" v="368" actId="20577"/>
          <ac:spMkLst>
            <pc:docMk/>
            <pc:sldMk cId="2996069163" sldId="307"/>
            <ac:spMk id="4" creationId="{073D24BC-FCDA-9D67-1AB5-668F5D727B8B}"/>
          </ac:spMkLst>
        </pc:spChg>
        <pc:spChg chg="add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5" creationId="{611D75C4-BC5C-52FD-6711-05942C834B44}"/>
          </ac:spMkLst>
        </pc:spChg>
      </pc:sldChg>
      <pc:sldChg chg="modSp new mod">
        <pc:chgData name="Philippe Baucour" userId="5102170ae7533958" providerId="LiveId" clId="{B8A02046-425E-498F-B6AF-5C8D4BAD30B6}" dt="2024-09-03T13:18:59.246" v="401" actId="20577"/>
        <pc:sldMkLst>
          <pc:docMk/>
          <pc:sldMk cId="2711748811" sldId="308"/>
        </pc:sldMkLst>
        <pc:spChg chg="mod">
          <ac:chgData name="Philippe Baucour" userId="5102170ae7533958" providerId="LiveId" clId="{B8A02046-425E-498F-B6AF-5C8D4BAD30B6}" dt="2024-09-03T13:18:59.246" v="401" actId="20577"/>
          <ac:spMkLst>
            <pc:docMk/>
            <pc:sldMk cId="2711748811" sldId="308"/>
            <ac:spMk id="2" creationId="{FCCE9FC7-84D9-E0BD-DEC6-C7ED568606DB}"/>
          </ac:spMkLst>
        </pc:spChg>
      </pc:sldChg>
      <pc:sldChg chg="modSp new mod">
        <pc:chgData name="Philippe Baucour" userId="5102170ae7533958" providerId="LiveId" clId="{B8A02046-425E-498F-B6AF-5C8D4BAD30B6}" dt="2024-09-03T13:19:17.179" v="418" actId="20577"/>
        <pc:sldMkLst>
          <pc:docMk/>
          <pc:sldMk cId="1160451820" sldId="309"/>
        </pc:sldMkLst>
        <pc:spChg chg="mod">
          <ac:chgData name="Philippe Baucour" userId="5102170ae7533958" providerId="LiveId" clId="{B8A02046-425E-498F-B6AF-5C8D4BAD30B6}" dt="2024-09-03T13:19:17.179" v="418" actId="20577"/>
          <ac:spMkLst>
            <pc:docMk/>
            <pc:sldMk cId="1160451820" sldId="309"/>
            <ac:spMk id="2" creationId="{B5EDB1E1-CE22-592B-3038-BA0E3AB5B183}"/>
          </ac:spMkLst>
        </pc:spChg>
      </pc:sldChg>
      <pc:sldChg chg="modSp new mod">
        <pc:chgData name="Philippe Baucour" userId="5102170ae7533958" providerId="LiveId" clId="{B8A02046-425E-498F-B6AF-5C8D4BAD30B6}" dt="2024-09-03T13:19:32.185" v="437" actId="20577"/>
        <pc:sldMkLst>
          <pc:docMk/>
          <pc:sldMk cId="2781330422" sldId="310"/>
        </pc:sldMkLst>
        <pc:spChg chg="mod">
          <ac:chgData name="Philippe Baucour" userId="5102170ae7533958" providerId="LiveId" clId="{B8A02046-425E-498F-B6AF-5C8D4BAD30B6}" dt="2024-09-03T13:19:32.185" v="437" actId="20577"/>
          <ac:spMkLst>
            <pc:docMk/>
            <pc:sldMk cId="2781330422" sldId="310"/>
            <ac:spMk id="2" creationId="{A9E31B7A-F271-0B34-EE47-8559DD2DD624}"/>
          </ac:spMkLst>
        </pc:spChg>
      </pc:sldChg>
    </pc:docChg>
  </pc:docChgLst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20T10:57:04.403" v="4757" actId="6549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addSp delSp modSp mod modClrScheme chgLayout modNotesTx">
        <pc:chgData name="Philippe Baucour" userId="5102170ae7533958" providerId="LiveId" clId="{952C97B6-A072-4483-877C-DF77E4F5521D}" dt="2024-06-20T10:57:04.403" v="4757" actId="6549"/>
        <pc:sldMkLst>
          <pc:docMk/>
          <pc:sldMk cId="3737153484" sldId="287"/>
        </pc:sldMkLst>
        <pc:spChg chg="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2" creationId="{C0510D22-4285-F6FE-1F95-0A6A26F75AB3}"/>
          </ac:spMkLst>
        </pc:spChg>
        <pc:spChg chg="add del 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3" creationId="{E66A7604-5939-921C-3EF9-058CAE7079E8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4" creationId="{AB66AD87-4301-D7D4-42B0-EAB1B21306B1}"/>
          </ac:spMkLst>
        </pc:spChg>
        <pc:spChg chg="add mod ord">
          <ac:chgData name="Philippe Baucour" userId="5102170ae7533958" providerId="LiveId" clId="{952C97B6-A072-4483-877C-DF77E4F5521D}" dt="2024-06-20T10:40:34.432" v="4555" actId="27636"/>
          <ac:spMkLst>
            <pc:docMk/>
            <pc:sldMk cId="3737153484" sldId="287"/>
            <ac:spMk id="6" creationId="{D4F14630-F366-4370-5B86-884629F81E40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7" creationId="{46F27B04-1C05-35B9-8ACB-496A25124B69}"/>
          </ac:spMkLst>
        </pc:spChg>
        <pc:spChg chg="add mod ord">
          <ac:chgData name="Philippe Baucour" userId="5102170ae7533958" providerId="LiveId" clId="{952C97B6-A072-4483-877C-DF77E4F5521D}" dt="2024-06-20T10:43:37.735" v="4657" actId="20577"/>
          <ac:spMkLst>
            <pc:docMk/>
            <pc:sldMk cId="3737153484" sldId="287"/>
            <ac:spMk id="8" creationId="{A95E7C77-9C17-3243-7827-669960603E50}"/>
          </ac:spMkLst>
        </pc:spChg>
        <pc:picChg chg="add del mod">
          <ac:chgData name="Philippe Baucour" userId="5102170ae7533958" providerId="LiveId" clId="{952C97B6-A072-4483-877C-DF77E4F5521D}" dt="2024-06-20T10:42:27.367" v="4642" actId="478"/>
          <ac:picMkLst>
            <pc:docMk/>
            <pc:sldMk cId="3737153484" sldId="287"/>
            <ac:picMk id="5" creationId="{2D962E28-2045-8EC1-0714-ABCA65A34CC7}"/>
          </ac:picMkLst>
        </pc:picChg>
        <pc:picChg chg="add del mod">
          <ac:chgData name="Philippe Baucour" userId="5102170ae7533958" providerId="LiveId" clId="{952C97B6-A072-4483-877C-DF77E4F5521D}" dt="2024-06-20T10:42:25.772" v="4641" actId="478"/>
          <ac:picMkLst>
            <pc:docMk/>
            <pc:sldMk cId="3737153484" sldId="287"/>
            <ac:picMk id="10" creationId="{1B286A88-1948-2322-FBB7-077EF7F1BF11}"/>
          </ac:picMkLst>
        </pc:picChg>
        <pc:picChg chg="add mod">
          <ac:chgData name="Philippe Baucour" userId="5102170ae7533958" providerId="LiveId" clId="{952C97B6-A072-4483-877C-DF77E4F5521D}" dt="2024-06-20T10:42:31.862" v="4643" actId="1076"/>
          <ac:picMkLst>
            <pc:docMk/>
            <pc:sldMk cId="3737153484" sldId="287"/>
            <ac:picMk id="12" creationId="{4EA6A8A8-997B-914D-70C2-A5D866F9982C}"/>
          </ac:picMkLst>
        </pc:picChg>
        <pc:picChg chg="add del mod">
          <ac:chgData name="Philippe Baucour" userId="5102170ae7533958" providerId="LiveId" clId="{952C97B6-A072-4483-877C-DF77E4F5521D}" dt="2024-06-20T10:44:58.260" v="4658" actId="478"/>
          <ac:picMkLst>
            <pc:docMk/>
            <pc:sldMk cId="3737153484" sldId="287"/>
            <ac:picMk id="14" creationId="{78394C7E-BEB7-302C-DF87-BAD0D6C27EF1}"/>
          </ac:picMkLst>
        </pc:picChg>
        <pc:picChg chg="add mod">
          <ac:chgData name="Philippe Baucour" userId="5102170ae7533958" providerId="LiveId" clId="{952C97B6-A072-4483-877C-DF77E4F5521D}" dt="2024-06-20T10:45:15.463" v="4662" actId="14100"/>
          <ac:picMkLst>
            <pc:docMk/>
            <pc:sldMk cId="3737153484" sldId="287"/>
            <ac:picMk id="16" creationId="{900AD166-E5FC-BBA8-A10E-D08BD6388D96}"/>
          </ac:picMkLst>
        </pc:picChg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19T11:15:23.845" v="3710" actId="20577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19T11:15:23.845" v="3710" actId="20577"/>
          <ac:spMkLst>
            <pc:docMk/>
            <pc:sldMk cId="4079956193" sldId="293"/>
            <ac:spMk id="2" creationId="{01550143-BB45-DECE-8CD5-D2EAB39AC9C3}"/>
          </ac:spMkLst>
        </pc:spChg>
        <pc:spChg chg="mod">
          <ac:chgData name="Philippe Baucour" userId="5102170ae7533958" providerId="LiveId" clId="{952C97B6-A072-4483-877C-DF77E4F5521D}" dt="2024-06-19T11:14:55.447" v="3697" actId="113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19T14:42:46.754" v="3724" actId="20577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19T14:41:07.802" v="3722" actId="6549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19T14:41:07.802" v="3722" actId="6549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F2C972EE-3776-43FC-B67E-5CCA45A015E4}"/>
    <pc:docChg chg="undo custSel addSld delSld modSld sldOrd">
      <pc:chgData name="Philippe Baucour" userId="5102170ae7533958" providerId="LiveId" clId="{F2C972EE-3776-43FC-B67E-5CCA45A015E4}" dt="2024-10-19T13:53:29.362" v="6969" actId="729"/>
      <pc:docMkLst>
        <pc:docMk/>
      </pc:docMkLst>
      <pc:sldChg chg="add del">
        <pc:chgData name="Philippe Baucour" userId="5102170ae7533958" providerId="LiveId" clId="{F2C972EE-3776-43FC-B67E-5CCA45A015E4}" dt="2024-10-19T09:23:29.078" v="1" actId="47"/>
        <pc:sldMkLst>
          <pc:docMk/>
          <pc:sldMk cId="1252391651" sldId="311"/>
        </pc:sldMkLst>
      </pc:sldChg>
      <pc:sldChg chg="addSp delSp modSp add mod modNotesTx">
        <pc:chgData name="Philippe Baucour" userId="5102170ae7533958" providerId="LiveId" clId="{F2C972EE-3776-43FC-B67E-5CCA45A015E4}" dt="2024-10-19T13:14:49.384" v="4590" actId="478"/>
        <pc:sldMkLst>
          <pc:docMk/>
          <pc:sldMk cId="4290210690" sldId="311"/>
        </pc:sldMkLst>
        <pc:spChg chg="mod">
          <ac:chgData name="Philippe Baucour" userId="5102170ae7533958" providerId="LiveId" clId="{F2C972EE-3776-43FC-B67E-5CCA45A015E4}" dt="2024-10-19T09:30:37.831" v="370" actId="1076"/>
          <ac:spMkLst>
            <pc:docMk/>
            <pc:sldMk cId="4290210690" sldId="311"/>
            <ac:spMk id="2" creationId="{C86F8BF5-E163-3925-F0E3-CE352A08A3E7}"/>
          </ac:spMkLst>
        </pc:spChg>
        <pc:spChg chg="add mod">
          <ac:chgData name="Philippe Baucour" userId="5102170ae7533958" providerId="LiveId" clId="{F2C972EE-3776-43FC-B67E-5CCA45A015E4}" dt="2024-10-19T13:13:10.783" v="4587" actId="20577"/>
          <ac:spMkLst>
            <pc:docMk/>
            <pc:sldMk cId="4290210690" sldId="311"/>
            <ac:spMk id="3" creationId="{E15BAA8E-D121-9658-B2C1-92F3106D17DB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4" creationId="{282DEE32-D37F-BE09-AD0A-974EB922EC3B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5" creationId="{AC2D667A-90D6-DF3B-EE59-9FBC136259A0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6" creationId="{A2F22DA9-BD2F-C3B0-44C4-C8F5296631DF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7" creationId="{F0962BDD-B1E5-3CD2-845B-91655CC324E5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8" creationId="{1BEF981E-6DE6-3C41-844E-9499323C4F5F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9" creationId="{AC104EFD-9476-53BB-AC1E-C124DC4C826C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0" creationId="{8AEF5728-520C-D423-AF26-05E985BE6228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1" creationId="{0B26CB0B-64A3-4279-BCDE-1637039D0C29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2" creationId="{DA2C16DC-A852-A399-E717-CB01F675E201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3" creationId="{4B4B9985-0455-4964-4C67-E421DBD40A7F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4" creationId="{BDDA5C43-17A3-E20A-9AE2-002A1CC8E099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5" creationId="{CBD0430D-40E1-A32A-14BE-B46A0869439A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6" creationId="{52E1D9CA-DF32-A2D4-9216-542ED3E7DDAE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7" creationId="{6ACBCB69-957F-F22F-E2E4-EC9C2F34E137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8" creationId="{DA4BE29B-68BA-6705-6E0D-EBBEB7DBF08F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19" creationId="{64AE4DCD-1583-39F2-9BFC-1BB419992CE7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20" creationId="{070F4265-910B-BDAE-657D-18D13E934647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21" creationId="{DADA3656-8A80-B9DD-B1ED-088366960FE8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22" creationId="{0512760A-AD2A-12E5-4B21-6341B33BB4E9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23" creationId="{65F15C7F-A31A-A4DC-9055-12FDCD1B52FF}"/>
          </ac:spMkLst>
        </pc:spChg>
        <pc:spChg chg="add del mod">
          <ac:chgData name="Philippe Baucour" userId="5102170ae7533958" providerId="LiveId" clId="{F2C972EE-3776-43FC-B67E-5CCA45A015E4}" dt="2024-10-19T09:27:40.881" v="161" actId="478"/>
          <ac:spMkLst>
            <pc:docMk/>
            <pc:sldMk cId="4290210690" sldId="311"/>
            <ac:spMk id="24" creationId="{3D53BCCB-44F5-8EA1-3CE3-990F5A632207}"/>
          </ac:spMkLst>
        </pc:spChg>
        <pc:spChg chg="add del mod">
          <ac:chgData name="Philippe Baucour" userId="5102170ae7533958" providerId="LiveId" clId="{F2C972EE-3776-43FC-B67E-5CCA45A015E4}" dt="2024-10-19T09:27:40.881" v="161" actId="478"/>
          <ac:spMkLst>
            <pc:docMk/>
            <pc:sldMk cId="4290210690" sldId="311"/>
            <ac:spMk id="25" creationId="{F129A02A-110E-7CF9-8D68-DFBADC5B8FA4}"/>
          </ac:spMkLst>
        </pc:spChg>
        <pc:spChg chg="add del mod">
          <ac:chgData name="Philippe Baucour" userId="5102170ae7533958" providerId="LiveId" clId="{F2C972EE-3776-43FC-B67E-5CCA45A015E4}" dt="2024-10-19T09:27:40.881" v="161" actId="478"/>
          <ac:spMkLst>
            <pc:docMk/>
            <pc:sldMk cId="4290210690" sldId="311"/>
            <ac:spMk id="26" creationId="{114957DC-682D-A3DC-4253-5B3E470D2BC7}"/>
          </ac:spMkLst>
        </pc:spChg>
        <pc:spChg chg="add del mod">
          <ac:chgData name="Philippe Baucour" userId="5102170ae7533958" providerId="LiveId" clId="{F2C972EE-3776-43FC-B67E-5CCA45A015E4}" dt="2024-10-19T09:27:40.881" v="161" actId="478"/>
          <ac:spMkLst>
            <pc:docMk/>
            <pc:sldMk cId="4290210690" sldId="311"/>
            <ac:spMk id="27" creationId="{DB7284A0-DB56-DBDE-CA6A-9FE340693DB2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30" creationId="{C93E4121-EABD-A96C-0B2C-0F2D6DDDA318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31" creationId="{AE6DFC46-E295-F55C-E1DE-EC525C8CA0CA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32" creationId="{EEC3CD40-F97C-C1DF-48A3-B2ABE1357CD5}"/>
          </ac:spMkLst>
        </pc:spChg>
        <pc:spChg chg="add del mod or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33" creationId="{004E8C08-A8FB-8D29-8025-C6D0766E56AF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36" creationId="{A5C176EF-956C-FFE7-6967-2DB9DA9E2E8B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47" creationId="{12616C3D-291A-471D-A114-DD19F4AC5019}"/>
          </ac:spMkLst>
        </pc:spChg>
        <pc:spChg chg="add del mod">
          <ac:chgData name="Philippe Baucour" userId="5102170ae7533958" providerId="LiveId" clId="{F2C972EE-3776-43FC-B67E-5CCA45A015E4}" dt="2024-10-19T10:04:47.210" v="2836" actId="478"/>
          <ac:spMkLst>
            <pc:docMk/>
            <pc:sldMk cId="4290210690" sldId="311"/>
            <ac:spMk id="48" creationId="{A60FA0F1-F831-C5EE-7FCA-A7D89A12ACFA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49" creationId="{C1C3F3AC-A8A6-82E8-6B74-CDAAA7153510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0" creationId="{5D88D184-A94D-2670-38C2-305653E2D9F3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1" creationId="{6F15A943-BA36-2246-443E-DB13AC7D6535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2" creationId="{046E39A6-93C9-C927-4D82-5852D70B7B55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3" creationId="{2A2EFEFE-5204-40DD-D5D8-0B0A3E043648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4" creationId="{0827F44D-7E97-D22D-8D43-A10E14AED20E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5" creationId="{D503EFCC-9F50-0DAD-5994-37A2FF014FC4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6" creationId="{E82FF550-28DC-BE62-6520-FF5A3A3FC433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7" creationId="{1FBCBAF0-067F-46F5-B3AF-56C0B27555C0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8" creationId="{1A825B58-DE9B-2C52-ED98-7C6599FA1431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59" creationId="{C86C9C25-88F1-6BD2-C5EF-4BAB6B961389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0" creationId="{67F08714-4208-B500-40FE-A9F21F95F670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1" creationId="{B75D91E8-C3D1-3A38-BAC5-64F98854EDE2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2" creationId="{B29B8E6A-3B8A-991F-45B2-85C4825244AB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3" creationId="{0A221CD2-53EE-D719-382F-758CA4D89C32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4" creationId="{9E0CD8F9-8F0E-9BCA-C4D2-EFD415556A29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5" creationId="{28341368-5E5E-1F4E-7730-C9BBECAF63E7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6" creationId="{CBA9C2F1-0767-7DD3-9B7C-0EA5E1BD8281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7" creationId="{9189FE26-0890-3217-475A-225EACF8FF00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8" creationId="{DBD4BEDF-7820-2A00-F35C-8CE1DF86887F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69" creationId="{7295F372-0351-E793-BD45-5CC1FDD0459E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70" creationId="{A31C3C48-9B51-32A7-34E9-C30D0A43F644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71" creationId="{25A5AE0C-BBFD-9F55-FACF-C6A859D0603F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72" creationId="{FB81E496-7537-C7D0-72E1-4D3A1F3C4919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73" creationId="{9E268AC8-005F-E4BA-C0D5-C3F52156393C}"/>
          </ac:spMkLst>
        </pc:spChg>
        <pc:spChg chg="add mod">
          <ac:chgData name="Philippe Baucour" userId="5102170ae7533958" providerId="LiveId" clId="{F2C972EE-3776-43FC-B67E-5CCA45A015E4}" dt="2024-10-19T10:06:00.873" v="2839" actId="164"/>
          <ac:spMkLst>
            <pc:docMk/>
            <pc:sldMk cId="4290210690" sldId="311"/>
            <ac:spMk id="74" creationId="{9C79DE5D-FE93-C321-A4FB-D49972DD3E1F}"/>
          </ac:spMkLst>
        </pc:spChg>
        <pc:spChg chg="mod">
          <ac:chgData name="Philippe Baucour" userId="5102170ae7533958" providerId="LiveId" clId="{F2C972EE-3776-43FC-B67E-5CCA45A015E4}" dt="2024-10-19T10:05:50.133" v="2837"/>
          <ac:spMkLst>
            <pc:docMk/>
            <pc:sldMk cId="4290210690" sldId="311"/>
            <ac:spMk id="76" creationId="{7A2F4A67-CE7C-9D3C-026D-E4438D0ADEEA}"/>
          </ac:spMkLst>
        </pc:spChg>
        <pc:spChg chg="add mod">
          <ac:chgData name="Philippe Baucour" userId="5102170ae7533958" providerId="LiveId" clId="{F2C972EE-3776-43FC-B67E-5CCA45A015E4}" dt="2024-10-19T12:35:37.814" v="4146" actId="1035"/>
          <ac:spMkLst>
            <pc:docMk/>
            <pc:sldMk cId="4290210690" sldId="311"/>
            <ac:spMk id="103" creationId="{40ED02E6-B616-D5EF-099C-E87C037B5032}"/>
          </ac:spMkLst>
        </pc:spChg>
        <pc:spChg chg="add mod">
          <ac:chgData name="Philippe Baucour" userId="5102170ae7533958" providerId="LiveId" clId="{F2C972EE-3776-43FC-B67E-5CCA45A015E4}" dt="2024-10-19T12:35:37.814" v="4146" actId="1035"/>
          <ac:spMkLst>
            <pc:docMk/>
            <pc:sldMk cId="4290210690" sldId="311"/>
            <ac:spMk id="104" creationId="{21AEF8CE-84E7-6874-B370-D00B4EC2ECE7}"/>
          </ac:spMkLst>
        </pc:spChg>
        <pc:spChg chg="add mod">
          <ac:chgData name="Philippe Baucour" userId="5102170ae7533958" providerId="LiveId" clId="{F2C972EE-3776-43FC-B67E-5CCA45A015E4}" dt="2024-10-19T12:35:37.814" v="4146" actId="1035"/>
          <ac:spMkLst>
            <pc:docMk/>
            <pc:sldMk cId="4290210690" sldId="311"/>
            <ac:spMk id="105" creationId="{D6F8861A-72DB-DC9E-135D-3E6F4CC80D2E}"/>
          </ac:spMkLst>
        </pc:spChg>
        <pc:spChg chg="add mod">
          <ac:chgData name="Philippe Baucour" userId="5102170ae7533958" providerId="LiveId" clId="{F2C972EE-3776-43FC-B67E-5CCA45A015E4}" dt="2024-10-19T12:35:37.814" v="4146" actId="1035"/>
          <ac:spMkLst>
            <pc:docMk/>
            <pc:sldMk cId="4290210690" sldId="311"/>
            <ac:spMk id="106" creationId="{6EFBEE8B-60FA-FAA6-1DE1-8537B54EE5A5}"/>
          </ac:spMkLst>
        </pc:spChg>
        <pc:spChg chg="add mod">
          <ac:chgData name="Philippe Baucour" userId="5102170ae7533958" providerId="LiveId" clId="{F2C972EE-3776-43FC-B67E-5CCA45A015E4}" dt="2024-10-19T12:35:37.814" v="4146" actId="1035"/>
          <ac:spMkLst>
            <pc:docMk/>
            <pc:sldMk cId="4290210690" sldId="311"/>
            <ac:spMk id="107" creationId="{78021C77-0B94-CCBB-9778-18EEB8E34680}"/>
          </ac:spMkLst>
        </pc:spChg>
        <pc:spChg chg="add del">
          <ac:chgData name="Philippe Baucour" userId="5102170ae7533958" providerId="LiveId" clId="{F2C972EE-3776-43FC-B67E-5CCA45A015E4}" dt="2024-10-19T12:59:27.865" v="4148" actId="22"/>
          <ac:spMkLst>
            <pc:docMk/>
            <pc:sldMk cId="4290210690" sldId="311"/>
            <ac:spMk id="117" creationId="{E6424B5C-58A8-8591-1C57-36A191E187DE}"/>
          </ac:spMkLst>
        </pc:spChg>
        <pc:spChg chg="add del mod">
          <ac:chgData name="Philippe Baucour" userId="5102170ae7533958" providerId="LiveId" clId="{F2C972EE-3776-43FC-B67E-5CCA45A015E4}" dt="2024-10-19T13:01:30.964" v="4418" actId="478"/>
          <ac:spMkLst>
            <pc:docMk/>
            <pc:sldMk cId="4290210690" sldId="311"/>
            <ac:spMk id="118" creationId="{4B7F3FEA-59F7-A8CA-E718-06089BCFF822}"/>
          </ac:spMkLst>
        </pc:spChg>
        <pc:spChg chg="add mod">
          <ac:chgData name="Philippe Baucour" userId="5102170ae7533958" providerId="LiveId" clId="{F2C972EE-3776-43FC-B67E-5CCA45A015E4}" dt="2024-10-19T13:03:29.458" v="4484" actId="1035"/>
          <ac:spMkLst>
            <pc:docMk/>
            <pc:sldMk cId="4290210690" sldId="311"/>
            <ac:spMk id="119" creationId="{79FBA1EA-FFFF-8BC1-A511-EF0EEDDF10D9}"/>
          </ac:spMkLst>
        </pc:spChg>
        <pc:spChg chg="add mod">
          <ac:chgData name="Philippe Baucour" userId="5102170ae7533958" providerId="LiveId" clId="{F2C972EE-3776-43FC-B67E-5CCA45A015E4}" dt="2024-10-19T13:05:35.465" v="4502" actId="1036"/>
          <ac:spMkLst>
            <pc:docMk/>
            <pc:sldMk cId="4290210690" sldId="311"/>
            <ac:spMk id="125" creationId="{06DFB183-C817-55D6-2FF9-0546F2344122}"/>
          </ac:spMkLst>
        </pc:spChg>
        <pc:grpChg chg="add mod">
          <ac:chgData name="Philippe Baucour" userId="5102170ae7533958" providerId="LiveId" clId="{F2C972EE-3776-43FC-B67E-5CCA45A015E4}" dt="2024-10-19T10:06:00.873" v="2839" actId="164"/>
          <ac:grpSpMkLst>
            <pc:docMk/>
            <pc:sldMk cId="4290210690" sldId="311"/>
            <ac:grpSpMk id="75" creationId="{AB055E6E-C001-2B0C-A5E4-764B40C07A39}"/>
          </ac:grpSpMkLst>
        </pc:grpChg>
        <pc:grpChg chg="add mod">
          <ac:chgData name="Philippe Baucour" userId="5102170ae7533958" providerId="LiveId" clId="{F2C972EE-3776-43FC-B67E-5CCA45A015E4}" dt="2024-10-19T12:35:37.814" v="4146" actId="1035"/>
          <ac:grpSpMkLst>
            <pc:docMk/>
            <pc:sldMk cId="4290210690" sldId="311"/>
            <ac:grpSpMk id="78" creationId="{4857AFCD-A6C3-5151-8B22-3C3A810D7104}"/>
          </ac:grpSpMkLst>
        </pc:grpChg>
        <pc:grpChg chg="add mod">
          <ac:chgData name="Philippe Baucour" userId="5102170ae7533958" providerId="LiveId" clId="{F2C972EE-3776-43FC-B67E-5CCA45A015E4}" dt="2024-10-19T13:04:30.933" v="4491" actId="164"/>
          <ac:grpSpMkLst>
            <pc:docMk/>
            <pc:sldMk cId="4290210690" sldId="311"/>
            <ac:grpSpMk id="124" creationId="{4B4DDCF4-7E5C-2302-7017-9BD9EC4120CC}"/>
          </ac:grpSpMkLst>
        </pc:grpChg>
        <pc:grpChg chg="add mod">
          <ac:chgData name="Philippe Baucour" userId="5102170ae7533958" providerId="LiveId" clId="{F2C972EE-3776-43FC-B67E-5CCA45A015E4}" dt="2024-10-19T13:04:30.933" v="4491" actId="164"/>
          <ac:grpSpMkLst>
            <pc:docMk/>
            <pc:sldMk cId="4290210690" sldId="311"/>
            <ac:grpSpMk id="126" creationId="{B7379086-3E27-A7F7-63A1-6F2FB572571E}"/>
          </ac:grpSpMkLst>
        </pc:grpChg>
        <pc:graphicFrameChg chg="add del mod">
          <ac:chgData name="Philippe Baucour" userId="5102170ae7533958" providerId="LiveId" clId="{F2C972EE-3776-43FC-B67E-5CCA45A015E4}" dt="2024-10-19T13:14:49.384" v="4590" actId="478"/>
          <ac:graphicFrameMkLst>
            <pc:docMk/>
            <pc:sldMk cId="4290210690" sldId="311"/>
            <ac:graphicFrameMk id="127" creationId="{DF9D2D3F-4208-FA03-2EF8-59EE8B7F7D7A}"/>
          </ac:graphicFrameMkLst>
        </pc:graphicFrameChg>
        <pc:cxnChg chg="add del mod ord">
          <ac:chgData name="Philippe Baucour" userId="5102170ae7533958" providerId="LiveId" clId="{F2C972EE-3776-43FC-B67E-5CCA45A015E4}" dt="2024-10-19T09:41:13.982" v="937" actId="478"/>
          <ac:cxnSpMkLst>
            <pc:docMk/>
            <pc:sldMk cId="4290210690" sldId="311"/>
            <ac:cxnSpMk id="29" creationId="{D12E0501-5770-E225-397F-25F9D1A091AA}"/>
          </ac:cxnSpMkLst>
        </pc:cxnChg>
        <pc:cxnChg chg="add del mod">
          <ac:chgData name="Philippe Baucour" userId="5102170ae7533958" providerId="LiveId" clId="{F2C972EE-3776-43FC-B67E-5CCA45A015E4}" dt="2024-10-19T10:04:47.210" v="2836" actId="478"/>
          <ac:cxnSpMkLst>
            <pc:docMk/>
            <pc:sldMk cId="4290210690" sldId="311"/>
            <ac:cxnSpMk id="38" creationId="{5EBE2C59-ACDC-3236-C413-1CFAE5646BD4}"/>
          </ac:cxnSpMkLst>
        </pc:cxnChg>
        <pc:cxnChg chg="add del mod">
          <ac:chgData name="Philippe Baucour" userId="5102170ae7533958" providerId="LiveId" clId="{F2C972EE-3776-43FC-B67E-5CCA45A015E4}" dt="2024-10-19T10:04:47.210" v="2836" actId="478"/>
          <ac:cxnSpMkLst>
            <pc:docMk/>
            <pc:sldMk cId="4290210690" sldId="311"/>
            <ac:cxnSpMk id="41" creationId="{C0B882E6-093F-D89A-FD50-9C1973540387}"/>
          </ac:cxnSpMkLst>
        </pc:cxnChg>
        <pc:cxnChg chg="add del mod">
          <ac:chgData name="Philippe Baucour" userId="5102170ae7533958" providerId="LiveId" clId="{F2C972EE-3776-43FC-B67E-5CCA45A015E4}" dt="2024-10-19T10:04:47.210" v="2836" actId="478"/>
          <ac:cxnSpMkLst>
            <pc:docMk/>
            <pc:sldMk cId="4290210690" sldId="311"/>
            <ac:cxnSpMk id="44" creationId="{AA6C82CF-318D-006A-CB43-D1624C4CBA04}"/>
          </ac:cxnSpMkLst>
        </pc:cxnChg>
        <pc:cxnChg chg="mod">
          <ac:chgData name="Philippe Baucour" userId="5102170ae7533958" providerId="LiveId" clId="{F2C972EE-3776-43FC-B67E-5CCA45A015E4}" dt="2024-10-19T10:05:50.133" v="2837"/>
          <ac:cxnSpMkLst>
            <pc:docMk/>
            <pc:sldMk cId="4290210690" sldId="311"/>
            <ac:cxnSpMk id="77" creationId="{FC1D29C1-6FC1-DBC9-523B-BB0C221831FF}"/>
          </ac:cxnSpMkLst>
        </pc:cxnChg>
        <pc:cxnChg chg="add mod">
          <ac:chgData name="Philippe Baucour" userId="5102170ae7533958" providerId="LiveId" clId="{F2C972EE-3776-43FC-B67E-5CCA45A015E4}" dt="2024-10-19T12:35:37.814" v="4146" actId="1035"/>
          <ac:cxnSpMkLst>
            <pc:docMk/>
            <pc:sldMk cId="4290210690" sldId="311"/>
            <ac:cxnSpMk id="80" creationId="{6270CD14-ABE1-CA48-D525-CB0A96F80239}"/>
          </ac:cxnSpMkLst>
        </pc:cxnChg>
        <pc:cxnChg chg="add mod">
          <ac:chgData name="Philippe Baucour" userId="5102170ae7533958" providerId="LiveId" clId="{F2C972EE-3776-43FC-B67E-5CCA45A015E4}" dt="2024-10-19T12:35:37.814" v="4146" actId="1035"/>
          <ac:cxnSpMkLst>
            <pc:docMk/>
            <pc:sldMk cId="4290210690" sldId="311"/>
            <ac:cxnSpMk id="82" creationId="{83673A73-FD1D-AE8A-189F-130DF09662FE}"/>
          </ac:cxnSpMkLst>
        </pc:cxnChg>
        <pc:cxnChg chg="add mod">
          <ac:chgData name="Philippe Baucour" userId="5102170ae7533958" providerId="LiveId" clId="{F2C972EE-3776-43FC-B67E-5CCA45A015E4}" dt="2024-10-19T12:35:37.814" v="4146" actId="1035"/>
          <ac:cxnSpMkLst>
            <pc:docMk/>
            <pc:sldMk cId="4290210690" sldId="311"/>
            <ac:cxnSpMk id="83" creationId="{BE488D0C-619E-56BB-54FF-C14EC99350F2}"/>
          </ac:cxnSpMkLst>
        </pc:cxnChg>
        <pc:cxnChg chg="add mod">
          <ac:chgData name="Philippe Baucour" userId="5102170ae7533958" providerId="LiveId" clId="{F2C972EE-3776-43FC-B67E-5CCA45A015E4}" dt="2024-10-19T12:35:37.814" v="4146" actId="1035"/>
          <ac:cxnSpMkLst>
            <pc:docMk/>
            <pc:sldMk cId="4290210690" sldId="311"/>
            <ac:cxnSpMk id="85" creationId="{389687CA-84F7-12FA-3CC4-5975F3630366}"/>
          </ac:cxnSpMkLst>
        </pc:cxnChg>
        <pc:cxnChg chg="add mod">
          <ac:chgData name="Philippe Baucour" userId="5102170ae7533958" providerId="LiveId" clId="{F2C972EE-3776-43FC-B67E-5CCA45A015E4}" dt="2024-10-19T12:35:37.814" v="4146" actId="1035"/>
          <ac:cxnSpMkLst>
            <pc:docMk/>
            <pc:sldMk cId="4290210690" sldId="311"/>
            <ac:cxnSpMk id="88" creationId="{FB938F8C-70E8-D2DC-52CC-CCC95113D9F0}"/>
          </ac:cxnSpMkLst>
        </pc:cxnChg>
        <pc:cxnChg chg="add del mod">
          <ac:chgData name="Philippe Baucour" userId="5102170ae7533958" providerId="LiveId" clId="{F2C972EE-3776-43FC-B67E-5CCA45A015E4}" dt="2024-10-19T10:11:50.758" v="3038" actId="478"/>
          <ac:cxnSpMkLst>
            <pc:docMk/>
            <pc:sldMk cId="4290210690" sldId="311"/>
            <ac:cxnSpMk id="91" creationId="{7E6ACF32-38A1-8A2F-5F0B-8A91EEBD58F2}"/>
          </ac:cxnSpMkLst>
        </pc:cxnChg>
        <pc:cxnChg chg="add del mod">
          <ac:chgData name="Philippe Baucour" userId="5102170ae7533958" providerId="LiveId" clId="{F2C972EE-3776-43FC-B67E-5CCA45A015E4}" dt="2024-10-19T10:11:47.171" v="3037" actId="478"/>
          <ac:cxnSpMkLst>
            <pc:docMk/>
            <pc:sldMk cId="4290210690" sldId="311"/>
            <ac:cxnSpMk id="101" creationId="{EDA95666-2042-DE0A-2B90-EE765F33B752}"/>
          </ac:cxnSpMkLst>
        </pc:cxnChg>
        <pc:cxnChg chg="add del mod">
          <ac:chgData name="Philippe Baucour" userId="5102170ae7533958" providerId="LiveId" clId="{F2C972EE-3776-43FC-B67E-5CCA45A015E4}" dt="2024-10-19T10:27:04.707" v="3603" actId="478"/>
          <ac:cxnSpMkLst>
            <pc:docMk/>
            <pc:sldMk cId="4290210690" sldId="311"/>
            <ac:cxnSpMk id="108" creationId="{396931B0-8CFF-DDC3-50EC-1A0225B13F91}"/>
          </ac:cxnSpMkLst>
        </pc:cxnChg>
        <pc:cxnChg chg="add del mod">
          <ac:chgData name="Philippe Baucour" userId="5102170ae7533958" providerId="LiveId" clId="{F2C972EE-3776-43FC-B67E-5CCA45A015E4}" dt="2024-10-19T13:02:23.797" v="4461" actId="478"/>
          <ac:cxnSpMkLst>
            <pc:docMk/>
            <pc:sldMk cId="4290210690" sldId="311"/>
            <ac:cxnSpMk id="120" creationId="{0B9F1A74-9578-74ED-893E-72FD11AFE9E4}"/>
          </ac:cxnSpMkLst>
        </pc:cxnChg>
        <pc:cxnChg chg="add mod">
          <ac:chgData name="Philippe Baucour" userId="5102170ae7533958" providerId="LiveId" clId="{F2C972EE-3776-43FC-B67E-5CCA45A015E4}" dt="2024-10-19T13:03:11.220" v="4474" actId="1582"/>
          <ac:cxnSpMkLst>
            <pc:docMk/>
            <pc:sldMk cId="4290210690" sldId="311"/>
            <ac:cxnSpMk id="122" creationId="{4AF2B671-8E18-4BA9-747D-A1A50F992B34}"/>
          </ac:cxnSpMkLst>
        </pc:cxnChg>
      </pc:sldChg>
      <pc:sldChg chg="addSp delSp modSp add mod ord modShow">
        <pc:chgData name="Philippe Baucour" userId="5102170ae7533958" providerId="LiveId" clId="{F2C972EE-3776-43FC-B67E-5CCA45A015E4}" dt="2024-10-19T13:50:08.839" v="6892" actId="729"/>
        <pc:sldMkLst>
          <pc:docMk/>
          <pc:sldMk cId="1504550249" sldId="312"/>
        </pc:sldMkLst>
        <pc:spChg chg="del">
          <ac:chgData name="Philippe Baucour" userId="5102170ae7533958" providerId="LiveId" clId="{F2C972EE-3776-43FC-B67E-5CCA45A015E4}" dt="2024-10-19T09:47:19.205" v="1213" actId="478"/>
          <ac:spMkLst>
            <pc:docMk/>
            <pc:sldMk cId="1504550249" sldId="312"/>
            <ac:spMk id="3" creationId="{E15BAA8E-D121-9658-B2C1-92F3106D17DB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4" creationId="{282DEE32-D37F-BE09-AD0A-974EB922EC3B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5" creationId="{AC2D667A-90D6-DF3B-EE59-9FBC136259A0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6" creationId="{A2F22DA9-BD2F-C3B0-44C4-C8F5296631DF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7" creationId="{F0962BDD-B1E5-3CD2-845B-91655CC324E5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8" creationId="{1BEF981E-6DE6-3C41-844E-9499323C4F5F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9" creationId="{AC104EFD-9476-53BB-AC1E-C124DC4C826C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0" creationId="{8AEF5728-520C-D423-AF26-05E985BE6228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1" creationId="{0B26CB0B-64A3-4279-BCDE-1637039D0C29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2" creationId="{DA2C16DC-A852-A399-E717-CB01F675E201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3" creationId="{4B4B9985-0455-4964-4C67-E421DBD40A7F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4" creationId="{BDDA5C43-17A3-E20A-9AE2-002A1CC8E099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5" creationId="{CBD0430D-40E1-A32A-14BE-B46A0869439A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6" creationId="{52E1D9CA-DF32-A2D4-9216-542ED3E7DDAE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7" creationId="{6ACBCB69-957F-F22F-E2E4-EC9C2F34E137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8" creationId="{DA4BE29B-68BA-6705-6E0D-EBBEB7DBF08F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19" creationId="{64AE4DCD-1583-39F2-9BFC-1BB419992CE7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20" creationId="{070F4265-910B-BDAE-657D-18D13E934647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21" creationId="{DADA3656-8A80-B9DD-B1ED-088366960FE8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22" creationId="{0512760A-AD2A-12E5-4B21-6341B33BB4E9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23" creationId="{65F15C7F-A31A-A4DC-9055-12FDCD1B52F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4" creationId="{A10BC038-BBE3-33F2-2019-E4178028EE5D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5" creationId="{73CEEFA4-BF22-85BC-F487-638ED54C3A77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6" creationId="{4AB1BF90-0219-064C-45B8-F83C3A571F38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7" creationId="{9E195D91-1ACD-F729-4337-BA157E76D2A8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8" creationId="{9708794B-8C39-AF54-24B1-16FF404ABD7C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29" creationId="{6C82BF14-AE42-244B-7EC3-1C94D511B57D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30" creationId="{C93E4121-EABD-A96C-0B2C-0F2D6DDDA318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31" creationId="{AE6DFC46-E295-F55C-E1DE-EC525C8CA0CA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32" creationId="{EEC3CD40-F97C-C1DF-48A3-B2ABE1357CD5}"/>
          </ac:spMkLst>
        </pc:spChg>
        <pc:spChg chg="mod">
          <ac:chgData name="Philippe Baucour" userId="5102170ae7533958" providerId="LiveId" clId="{F2C972EE-3776-43FC-B67E-5CCA45A015E4}" dt="2024-10-19T09:47:31.828" v="1214" actId="1076"/>
          <ac:spMkLst>
            <pc:docMk/>
            <pc:sldMk cId="1504550249" sldId="312"/>
            <ac:spMk id="33" creationId="{004E8C08-A8FB-8D29-8025-C6D0766E56A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34" creationId="{28A56FB2-70A3-D1DC-8049-1E3EBEDFA068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35" creationId="{64541C1A-73BE-4C6A-476B-DD0651168799}"/>
          </ac:spMkLst>
        </pc:spChg>
        <pc:spChg chg="del mod">
          <ac:chgData name="Philippe Baucour" userId="5102170ae7533958" providerId="LiveId" clId="{F2C972EE-3776-43FC-B67E-5CCA45A015E4}" dt="2024-10-19T09:48:04.094" v="1222" actId="478"/>
          <ac:spMkLst>
            <pc:docMk/>
            <pc:sldMk cId="1504550249" sldId="312"/>
            <ac:spMk id="36" creationId="{A5C176EF-956C-FFE7-6967-2DB9DA9E2E8B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37" creationId="{555B852F-C5BC-4F4E-F282-19A6AA7A8A09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39" creationId="{C6B7DB09-90AA-D829-40D3-905404676548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0" creationId="{BD7AB0B6-C915-D4DC-21BA-C3D3077507B7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2" creationId="{3F06F32D-69F2-082C-3984-34B4658A93D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3" creationId="{50F4C25E-C8FD-9357-A758-2DD32B3A6F19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5" creationId="{8922DEA9-F5AC-BBE6-856D-9653B879B07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6" creationId="{F1EC1C26-23EE-E9D8-25BE-0766800F3B06}"/>
          </ac:spMkLst>
        </pc:spChg>
        <pc:spChg chg="del mod">
          <ac:chgData name="Philippe Baucour" userId="5102170ae7533958" providerId="LiveId" clId="{F2C972EE-3776-43FC-B67E-5CCA45A015E4}" dt="2024-10-19T09:47:56.851" v="1218" actId="478"/>
          <ac:spMkLst>
            <pc:docMk/>
            <pc:sldMk cId="1504550249" sldId="312"/>
            <ac:spMk id="47" creationId="{12616C3D-291A-471D-A114-DD19F4AC5019}"/>
          </ac:spMkLst>
        </pc:spChg>
        <pc:spChg chg="del mod">
          <ac:chgData name="Philippe Baucour" userId="5102170ae7533958" providerId="LiveId" clId="{F2C972EE-3776-43FC-B67E-5CCA45A015E4}" dt="2024-10-19T09:47:55.459" v="1217" actId="478"/>
          <ac:spMkLst>
            <pc:docMk/>
            <pc:sldMk cId="1504550249" sldId="312"/>
            <ac:spMk id="48" creationId="{A60FA0F1-F831-C5EE-7FCA-A7D89A12ACFA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49" creationId="{B4ACF603-A142-9C88-F174-FC3B856411FD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0" creationId="{5C78A480-2107-D520-9FD6-332D3FA4388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1" creationId="{EEC7D1B3-7C3C-40FC-8CCA-91E844CEB3D6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2" creationId="{83823997-2D9A-6869-0267-ED2301D30F10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3" creationId="{74294C56-7FBE-CB97-32E7-76F1CED1EEC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4" creationId="{769FC884-E197-59F7-1335-5F2EDCD727B9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5" creationId="{9C742F66-D9AF-6EEA-DC28-20F2BBD0A1AE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6" creationId="{F16523E2-B968-3E1A-B6DC-D3F51CC2B6DA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7" creationId="{A9F7B710-8A1B-6277-8611-E12D8809B44C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58" creationId="{E42C8A5D-A711-999B-3004-42CDC171AC2F}"/>
          </ac:spMkLst>
        </pc:spChg>
        <pc:spChg chg="add mod">
          <ac:chgData name="Philippe Baucour" userId="5102170ae7533958" providerId="LiveId" clId="{F2C972EE-3776-43FC-B67E-5CCA45A015E4}" dt="2024-10-19T09:47:52.047" v="1216" actId="1076"/>
          <ac:spMkLst>
            <pc:docMk/>
            <pc:sldMk cId="1504550249" sldId="312"/>
            <ac:spMk id="62" creationId="{54439866-CF87-CAAF-9982-654D866A2B60}"/>
          </ac:spMkLst>
        </pc:spChg>
        <pc:spChg chg="add mod">
          <ac:chgData name="Philippe Baucour" userId="5102170ae7533958" providerId="LiveId" clId="{F2C972EE-3776-43FC-B67E-5CCA45A015E4}" dt="2024-10-19T09:51:33.707" v="1406" actId="1037"/>
          <ac:spMkLst>
            <pc:docMk/>
            <pc:sldMk cId="1504550249" sldId="312"/>
            <ac:spMk id="63" creationId="{E163CF7A-3D2C-EF71-721E-7DA5B78D62E3}"/>
          </ac:spMkLst>
        </pc:spChg>
        <pc:spChg chg="add mod">
          <ac:chgData name="Philippe Baucour" userId="5102170ae7533958" providerId="LiveId" clId="{F2C972EE-3776-43FC-B67E-5CCA45A015E4}" dt="2024-10-19T10:03:20.610" v="2830" actId="1037"/>
          <ac:spMkLst>
            <pc:docMk/>
            <pc:sldMk cId="1504550249" sldId="312"/>
            <ac:spMk id="67" creationId="{E98324FF-FC0F-B1CF-39DF-6410173CBC4C}"/>
          </ac:spMkLst>
        </pc:spChg>
        <pc:spChg chg="add mod">
          <ac:chgData name="Philippe Baucour" userId="5102170ae7533958" providerId="LiveId" clId="{F2C972EE-3776-43FC-B67E-5CCA45A015E4}" dt="2024-10-19T10:03:12.459" v="2808" actId="1038"/>
          <ac:spMkLst>
            <pc:docMk/>
            <pc:sldMk cId="1504550249" sldId="312"/>
            <ac:spMk id="68" creationId="{21DD51A6-6220-D95E-4692-C2EF82A20C84}"/>
          </ac:spMkLst>
        </pc:spChg>
        <pc:spChg chg="add mod">
          <ac:chgData name="Philippe Baucour" userId="5102170ae7533958" providerId="LiveId" clId="{F2C972EE-3776-43FC-B67E-5CCA45A015E4}" dt="2024-10-19T13:25:15.436" v="4759" actId="164"/>
          <ac:spMkLst>
            <pc:docMk/>
            <pc:sldMk cId="1504550249" sldId="312"/>
            <ac:spMk id="72" creationId="{07A53433-503D-628B-EE40-13A718CF9D8C}"/>
          </ac:spMkLst>
        </pc:spChg>
        <pc:spChg chg="add del mod ord">
          <ac:chgData name="Philippe Baucour" userId="5102170ae7533958" providerId="LiveId" clId="{F2C972EE-3776-43FC-B67E-5CCA45A015E4}" dt="2024-10-19T13:10:49.230" v="4552" actId="478"/>
          <ac:spMkLst>
            <pc:docMk/>
            <pc:sldMk cId="1504550249" sldId="312"/>
            <ac:spMk id="76" creationId="{F11409DD-CA0F-7F7F-A85E-9B524285188B}"/>
          </ac:spMkLst>
        </pc:spChg>
        <pc:spChg chg="add del mod">
          <ac:chgData name="Philippe Baucour" userId="5102170ae7533958" providerId="LiveId" clId="{F2C972EE-3776-43FC-B67E-5CCA45A015E4}" dt="2024-10-19T13:10:49.230" v="4552" actId="478"/>
          <ac:spMkLst>
            <pc:docMk/>
            <pc:sldMk cId="1504550249" sldId="312"/>
            <ac:spMk id="77" creationId="{701D1DC2-E7E8-EAC2-A078-4564B91A6F0A}"/>
          </ac:spMkLst>
        </pc:spChg>
        <pc:spChg chg="add del mod">
          <ac:chgData name="Philippe Baucour" userId="5102170ae7533958" providerId="LiveId" clId="{F2C972EE-3776-43FC-B67E-5CCA45A015E4}" dt="2024-10-19T13:10:46.830" v="4551" actId="478"/>
          <ac:spMkLst>
            <pc:docMk/>
            <pc:sldMk cId="1504550249" sldId="312"/>
            <ac:spMk id="78" creationId="{E01F25EB-787F-D1FD-707A-83ACC5E309D0}"/>
          </ac:spMkLst>
        </pc:spChg>
        <pc:spChg chg="add del mod">
          <ac:chgData name="Philippe Baucour" userId="5102170ae7533958" providerId="LiveId" clId="{F2C972EE-3776-43FC-B67E-5CCA45A015E4}" dt="2024-10-19T13:10:46.830" v="4551" actId="478"/>
          <ac:spMkLst>
            <pc:docMk/>
            <pc:sldMk cId="1504550249" sldId="312"/>
            <ac:spMk id="79" creationId="{C4A3F39A-A059-BB38-19F4-E3D91B0943D8}"/>
          </ac:spMkLst>
        </pc:spChg>
        <pc:spChg chg="add del mod">
          <ac:chgData name="Philippe Baucour" userId="5102170ae7533958" providerId="LiveId" clId="{F2C972EE-3776-43FC-B67E-5CCA45A015E4}" dt="2024-10-19T13:11:28.578" v="4554" actId="478"/>
          <ac:spMkLst>
            <pc:docMk/>
            <pc:sldMk cId="1504550249" sldId="312"/>
            <ac:spMk id="80" creationId="{AC46094E-09E3-864B-38FB-8C0701E9C0B2}"/>
          </ac:spMkLst>
        </pc:spChg>
        <pc:spChg chg="add mod">
          <ac:chgData name="Philippe Baucour" userId="5102170ae7533958" providerId="LiveId" clId="{F2C972EE-3776-43FC-B67E-5CCA45A015E4}" dt="2024-10-19T10:02:32.122" v="2648" actId="164"/>
          <ac:spMkLst>
            <pc:docMk/>
            <pc:sldMk cId="1504550249" sldId="312"/>
            <ac:spMk id="81" creationId="{C99DEE02-63C3-C15A-3688-6165EFABE98F}"/>
          </ac:spMkLst>
        </pc:spChg>
        <pc:spChg chg="mod topLvl">
          <ac:chgData name="Philippe Baucour" userId="5102170ae7533958" providerId="LiveId" clId="{F2C972EE-3776-43FC-B67E-5CCA45A015E4}" dt="2024-10-19T13:09:08.180" v="4533" actId="164"/>
          <ac:spMkLst>
            <pc:docMk/>
            <pc:sldMk cId="1504550249" sldId="312"/>
            <ac:spMk id="94" creationId="{BDB0B053-23F8-C973-5B98-1A1E9DBC3A52}"/>
          </ac:spMkLst>
        </pc:spChg>
        <pc:spChg chg="mod topLvl">
          <ac:chgData name="Philippe Baucour" userId="5102170ae7533958" providerId="LiveId" clId="{F2C972EE-3776-43FC-B67E-5CCA45A015E4}" dt="2024-10-19T13:09:08.180" v="4533" actId="164"/>
          <ac:spMkLst>
            <pc:docMk/>
            <pc:sldMk cId="1504550249" sldId="312"/>
            <ac:spMk id="95" creationId="{45596196-B3CE-56FD-95B0-ED8AEF6A5FD4}"/>
          </ac:spMkLst>
        </pc:spChg>
        <pc:spChg chg="add del mod">
          <ac:chgData name="Philippe Baucour" userId="5102170ae7533958" providerId="LiveId" clId="{F2C972EE-3776-43FC-B67E-5CCA45A015E4}" dt="2024-10-19T13:10:46.830" v="4551" actId="478"/>
          <ac:spMkLst>
            <pc:docMk/>
            <pc:sldMk cId="1504550249" sldId="312"/>
            <ac:spMk id="97" creationId="{A0368047-F4A3-294C-FB52-CA391018B85E}"/>
          </ac:spMkLst>
        </pc:spChg>
        <pc:spChg chg="mod">
          <ac:chgData name="Philippe Baucour" userId="5102170ae7533958" providerId="LiveId" clId="{F2C972EE-3776-43FC-B67E-5CCA45A015E4}" dt="2024-10-19T13:09:57.244" v="4543"/>
          <ac:spMkLst>
            <pc:docMk/>
            <pc:sldMk cId="1504550249" sldId="312"/>
            <ac:spMk id="102" creationId="{CFC521FE-696E-0546-E86E-2B697DC8149A}"/>
          </ac:spMkLst>
        </pc:spChg>
        <pc:spChg chg="mod">
          <ac:chgData name="Philippe Baucour" userId="5102170ae7533958" providerId="LiveId" clId="{F2C972EE-3776-43FC-B67E-5CCA45A015E4}" dt="2024-10-19T13:09:57.244" v="4543"/>
          <ac:spMkLst>
            <pc:docMk/>
            <pc:sldMk cId="1504550249" sldId="312"/>
            <ac:spMk id="104" creationId="{70E427B9-EE5A-48F4-EB08-B6090C6265FB}"/>
          </ac:spMkLst>
        </pc:spChg>
        <pc:spChg chg="mod">
          <ac:chgData name="Philippe Baucour" userId="5102170ae7533958" providerId="LiveId" clId="{F2C972EE-3776-43FC-B67E-5CCA45A015E4}" dt="2024-10-19T13:09:57.907" v="4544"/>
          <ac:spMkLst>
            <pc:docMk/>
            <pc:sldMk cId="1504550249" sldId="312"/>
            <ac:spMk id="106" creationId="{36DB507B-38CD-F50B-1284-4B8A375270E2}"/>
          </ac:spMkLst>
        </pc:spChg>
        <pc:spChg chg="mod">
          <ac:chgData name="Philippe Baucour" userId="5102170ae7533958" providerId="LiveId" clId="{F2C972EE-3776-43FC-B67E-5CCA45A015E4}" dt="2024-10-19T13:09:57.907" v="4544"/>
          <ac:spMkLst>
            <pc:docMk/>
            <pc:sldMk cId="1504550249" sldId="312"/>
            <ac:spMk id="108" creationId="{BFD87AA1-0FF0-CB37-F037-1A0C39C348A7}"/>
          </ac:spMkLst>
        </pc:spChg>
        <pc:spChg chg="mod">
          <ac:chgData name="Philippe Baucour" userId="5102170ae7533958" providerId="LiveId" clId="{F2C972EE-3776-43FC-B67E-5CCA45A015E4}" dt="2024-10-19T13:09:58.532" v="4545"/>
          <ac:spMkLst>
            <pc:docMk/>
            <pc:sldMk cId="1504550249" sldId="312"/>
            <ac:spMk id="110" creationId="{9B73BE81-B826-8434-6CAD-BEBB37FCA7DF}"/>
          </ac:spMkLst>
        </pc:spChg>
        <pc:spChg chg="mod">
          <ac:chgData name="Philippe Baucour" userId="5102170ae7533958" providerId="LiveId" clId="{F2C972EE-3776-43FC-B67E-5CCA45A015E4}" dt="2024-10-19T13:09:58.532" v="4545"/>
          <ac:spMkLst>
            <pc:docMk/>
            <pc:sldMk cId="1504550249" sldId="312"/>
            <ac:spMk id="112" creationId="{03FBF050-BCE2-C99C-1003-BE068105FB50}"/>
          </ac:spMkLst>
        </pc:spChg>
        <pc:grpChg chg="add mod">
          <ac:chgData name="Philippe Baucour" userId="5102170ae7533958" providerId="LiveId" clId="{F2C972EE-3776-43FC-B67E-5CCA45A015E4}" dt="2024-10-19T10:02:59.613" v="2756" actId="1037"/>
          <ac:grpSpMkLst>
            <pc:docMk/>
            <pc:sldMk cId="1504550249" sldId="312"/>
            <ac:grpSpMk id="87" creationId="{6994327F-E576-2248-E6E9-DD4311CF968D}"/>
          </ac:grpSpMkLst>
        </pc:grpChg>
        <pc:grpChg chg="add del mod">
          <ac:chgData name="Philippe Baucour" userId="5102170ae7533958" providerId="LiveId" clId="{F2C972EE-3776-43FC-B67E-5CCA45A015E4}" dt="2024-10-19T13:06:28.473" v="4508" actId="165"/>
          <ac:grpSpMkLst>
            <pc:docMk/>
            <pc:sldMk cId="1504550249" sldId="312"/>
            <ac:grpSpMk id="92" creationId="{9AF6E630-E7F3-2AB8-5191-AA7F86A0E345}"/>
          </ac:grpSpMkLst>
        </pc:grpChg>
        <pc:grpChg chg="del mod topLvl">
          <ac:chgData name="Philippe Baucour" userId="5102170ae7533958" providerId="LiveId" clId="{F2C972EE-3776-43FC-B67E-5CCA45A015E4}" dt="2024-10-19T13:06:39.280" v="4509" actId="165"/>
          <ac:grpSpMkLst>
            <pc:docMk/>
            <pc:sldMk cId="1504550249" sldId="312"/>
            <ac:grpSpMk id="93" creationId="{4CD6B042-1033-4DA8-FC17-4420C9A93AED}"/>
          </ac:grpSpMkLst>
        </pc:grpChg>
        <pc:grpChg chg="add mod">
          <ac:chgData name="Philippe Baucour" userId="5102170ae7533958" providerId="LiveId" clId="{F2C972EE-3776-43FC-B67E-5CCA45A015E4}" dt="2024-10-19T13:09:25.046" v="4537" actId="1035"/>
          <ac:grpSpMkLst>
            <pc:docMk/>
            <pc:sldMk cId="1504550249" sldId="312"/>
            <ac:grpSpMk id="99" creationId="{6362CFDA-B74A-B459-A1C8-4B22B2720F15}"/>
          </ac:grpSpMkLst>
        </pc:grpChg>
        <pc:grpChg chg="add mod">
          <ac:chgData name="Philippe Baucour" userId="5102170ae7533958" providerId="LiveId" clId="{F2C972EE-3776-43FC-B67E-5CCA45A015E4}" dt="2024-10-19T13:10:17.526" v="4548" actId="1076"/>
          <ac:grpSpMkLst>
            <pc:docMk/>
            <pc:sldMk cId="1504550249" sldId="312"/>
            <ac:grpSpMk id="101" creationId="{DE02C300-27C1-E392-D8F3-E2A6B2DE9B0A}"/>
          </ac:grpSpMkLst>
        </pc:grpChg>
        <pc:grpChg chg="add mod">
          <ac:chgData name="Philippe Baucour" userId="5102170ae7533958" providerId="LiveId" clId="{F2C972EE-3776-43FC-B67E-5CCA45A015E4}" dt="2024-10-19T13:10:10.011" v="4547" actId="1076"/>
          <ac:grpSpMkLst>
            <pc:docMk/>
            <pc:sldMk cId="1504550249" sldId="312"/>
            <ac:grpSpMk id="105" creationId="{C3E93E84-9959-2E8D-253D-6BA3EF04DA5F}"/>
          </ac:grpSpMkLst>
        </pc:grpChg>
        <pc:grpChg chg="add mod">
          <ac:chgData name="Philippe Baucour" userId="5102170ae7533958" providerId="LiveId" clId="{F2C972EE-3776-43FC-B67E-5CCA45A015E4}" dt="2024-10-19T13:10:02.863" v="4546" actId="1076"/>
          <ac:grpSpMkLst>
            <pc:docMk/>
            <pc:sldMk cId="1504550249" sldId="312"/>
            <ac:grpSpMk id="109" creationId="{21B3EAC3-874B-62B1-5571-D8671F7B10B2}"/>
          </ac:grpSpMkLst>
        </pc:grpChg>
        <pc:grpChg chg="add mod">
          <ac:chgData name="Philippe Baucour" userId="5102170ae7533958" providerId="LiveId" clId="{F2C972EE-3776-43FC-B67E-5CCA45A015E4}" dt="2024-10-19T13:25:15.436" v="4759" actId="164"/>
          <ac:grpSpMkLst>
            <pc:docMk/>
            <pc:sldMk cId="1504550249" sldId="312"/>
            <ac:grpSpMk id="113" creationId="{F1DFF585-6826-8C59-0CCB-36937D3F99B1}"/>
          </ac:grpSpMkLst>
        </pc:grpChg>
        <pc:cxnChg chg="del mod">
          <ac:chgData name="Philippe Baucour" userId="5102170ae7533958" providerId="LiveId" clId="{F2C972EE-3776-43FC-B67E-5CCA45A015E4}" dt="2024-10-19T09:48:00.680" v="1220" actId="478"/>
          <ac:cxnSpMkLst>
            <pc:docMk/>
            <pc:sldMk cId="1504550249" sldId="312"/>
            <ac:cxnSpMk id="38" creationId="{5EBE2C59-ACDC-3236-C413-1CFAE5646BD4}"/>
          </ac:cxnSpMkLst>
        </pc:cxnChg>
        <pc:cxnChg chg="del mod">
          <ac:chgData name="Philippe Baucour" userId="5102170ae7533958" providerId="LiveId" clId="{F2C972EE-3776-43FC-B67E-5CCA45A015E4}" dt="2024-10-19T09:48:02.722" v="1221" actId="478"/>
          <ac:cxnSpMkLst>
            <pc:docMk/>
            <pc:sldMk cId="1504550249" sldId="312"/>
            <ac:cxnSpMk id="41" creationId="{C0B882E6-093F-D89A-FD50-9C1973540387}"/>
          </ac:cxnSpMkLst>
        </pc:cxnChg>
        <pc:cxnChg chg="del mod">
          <ac:chgData name="Philippe Baucour" userId="5102170ae7533958" providerId="LiveId" clId="{F2C972EE-3776-43FC-B67E-5CCA45A015E4}" dt="2024-10-19T09:47:58.603" v="1219" actId="478"/>
          <ac:cxnSpMkLst>
            <pc:docMk/>
            <pc:sldMk cId="1504550249" sldId="312"/>
            <ac:cxnSpMk id="44" creationId="{AA6C82CF-318D-006A-CB43-D1624C4CBA04}"/>
          </ac:cxnSpMkLst>
        </pc:cxnChg>
        <pc:cxnChg chg="add del mod">
          <ac:chgData name="Philippe Baucour" userId="5102170ae7533958" providerId="LiveId" clId="{F2C972EE-3776-43FC-B67E-5CCA45A015E4}" dt="2024-10-19T13:11:34.537" v="4556" actId="478"/>
          <ac:cxnSpMkLst>
            <pc:docMk/>
            <pc:sldMk cId="1504550249" sldId="312"/>
            <ac:cxnSpMk id="59" creationId="{7CB931A8-560A-D33B-4AAA-73034163DEA8}"/>
          </ac:cxnSpMkLst>
        </pc:cxnChg>
        <pc:cxnChg chg="add del mod">
          <ac:chgData name="Philippe Baucour" userId="5102170ae7533958" providerId="LiveId" clId="{F2C972EE-3776-43FC-B67E-5CCA45A015E4}" dt="2024-10-19T13:11:30.065" v="4555" actId="478"/>
          <ac:cxnSpMkLst>
            <pc:docMk/>
            <pc:sldMk cId="1504550249" sldId="312"/>
            <ac:cxnSpMk id="60" creationId="{01903924-7C95-BCCD-28A8-0E5482A7B867}"/>
          </ac:cxnSpMkLst>
        </pc:cxnChg>
        <pc:cxnChg chg="add del mod">
          <ac:chgData name="Philippe Baucour" userId="5102170ae7533958" providerId="LiveId" clId="{F2C972EE-3776-43FC-B67E-5CCA45A015E4}" dt="2024-10-19T13:11:34.537" v="4556" actId="478"/>
          <ac:cxnSpMkLst>
            <pc:docMk/>
            <pc:sldMk cId="1504550249" sldId="312"/>
            <ac:cxnSpMk id="61" creationId="{AE36B3C7-2C8B-6E05-F7AC-CD61E0429CDD}"/>
          </ac:cxnSpMkLst>
        </pc:cxnChg>
        <pc:cxnChg chg="add del mod">
          <ac:chgData name="Philippe Baucour" userId="5102170ae7533958" providerId="LiveId" clId="{F2C972EE-3776-43FC-B67E-5CCA45A015E4}" dt="2024-10-19T09:59:34.777" v="2427" actId="478"/>
          <ac:cxnSpMkLst>
            <pc:docMk/>
            <pc:sldMk cId="1504550249" sldId="312"/>
            <ac:cxnSpMk id="65" creationId="{03C44CCC-6907-AD46-C7C0-D7CA221C8309}"/>
          </ac:cxnSpMkLst>
        </pc:cxnChg>
        <pc:cxnChg chg="add mod">
          <ac:chgData name="Philippe Baucour" userId="5102170ae7533958" providerId="LiveId" clId="{F2C972EE-3776-43FC-B67E-5CCA45A015E4}" dt="2024-10-19T13:25:15.436" v="4759" actId="164"/>
          <ac:cxnSpMkLst>
            <pc:docMk/>
            <pc:sldMk cId="1504550249" sldId="312"/>
            <ac:cxnSpMk id="70" creationId="{2B1C6A86-F3D4-1FB8-A3E9-FAF1BCF325E2}"/>
          </ac:cxnSpMkLst>
        </pc:cxnChg>
        <pc:cxnChg chg="add del mod">
          <ac:chgData name="Philippe Baucour" userId="5102170ae7533958" providerId="LiveId" clId="{F2C972EE-3776-43FC-B67E-5CCA45A015E4}" dt="2024-10-19T13:11:34.537" v="4556" actId="478"/>
          <ac:cxnSpMkLst>
            <pc:docMk/>
            <pc:sldMk cId="1504550249" sldId="312"/>
            <ac:cxnSpMk id="73" creationId="{84890D24-1E39-9186-E348-E2179A94A95C}"/>
          </ac:cxnSpMkLst>
        </pc:cxnChg>
        <pc:cxnChg chg="add del mod">
          <ac:chgData name="Philippe Baucour" userId="5102170ae7533958" providerId="LiveId" clId="{F2C972EE-3776-43FC-B67E-5CCA45A015E4}" dt="2024-10-19T09:55:27.477" v="1823" actId="478"/>
          <ac:cxnSpMkLst>
            <pc:docMk/>
            <pc:sldMk cId="1504550249" sldId="312"/>
            <ac:cxnSpMk id="74" creationId="{FA56A381-9CE9-E352-9323-98A2787F9469}"/>
          </ac:cxnSpMkLst>
        </pc:cxnChg>
        <pc:cxnChg chg="add del mod">
          <ac:chgData name="Philippe Baucour" userId="5102170ae7533958" providerId="LiveId" clId="{F2C972EE-3776-43FC-B67E-5CCA45A015E4}" dt="2024-10-19T10:02:32.122" v="2648" actId="164"/>
          <ac:cxnSpMkLst>
            <pc:docMk/>
            <pc:sldMk cId="1504550249" sldId="312"/>
            <ac:cxnSpMk id="83" creationId="{F519DBB1-7963-C4AF-B8ED-57755DBF00F6}"/>
          </ac:cxnSpMkLst>
        </pc:cxnChg>
        <pc:cxnChg chg="add del mod">
          <ac:chgData name="Philippe Baucour" userId="5102170ae7533958" providerId="LiveId" clId="{F2C972EE-3776-43FC-B67E-5CCA45A015E4}" dt="2024-10-19T10:02:21.154" v="2647" actId="478"/>
          <ac:cxnSpMkLst>
            <pc:docMk/>
            <pc:sldMk cId="1504550249" sldId="312"/>
            <ac:cxnSpMk id="86" creationId="{C75C5FD1-84A1-A2DB-90A3-6465EA7A252E}"/>
          </ac:cxnSpMkLst>
        </pc:cxnChg>
        <pc:cxnChg chg="add del mod">
          <ac:chgData name="Philippe Baucour" userId="5102170ae7533958" providerId="LiveId" clId="{F2C972EE-3776-43FC-B67E-5CCA45A015E4}" dt="2024-10-19T10:04:28.981" v="2835" actId="478"/>
          <ac:cxnSpMkLst>
            <pc:docMk/>
            <pc:sldMk cId="1504550249" sldId="312"/>
            <ac:cxnSpMk id="89" creationId="{4D57D187-B312-BE12-1C5E-496BE9D270FB}"/>
          </ac:cxnSpMkLst>
        </pc:cxnChg>
        <pc:cxnChg chg="mod topLvl">
          <ac:chgData name="Philippe Baucour" userId="5102170ae7533958" providerId="LiveId" clId="{F2C972EE-3776-43FC-B67E-5CCA45A015E4}" dt="2024-10-19T13:09:08.180" v="4533" actId="164"/>
          <ac:cxnSpMkLst>
            <pc:docMk/>
            <pc:sldMk cId="1504550249" sldId="312"/>
            <ac:cxnSpMk id="96" creationId="{C2DDF9CD-3EA0-22A8-3EF3-5D01100CF45E}"/>
          </ac:cxnSpMkLst>
        </pc:cxnChg>
        <pc:cxnChg chg="add del mod">
          <ac:chgData name="Philippe Baucour" userId="5102170ae7533958" providerId="LiveId" clId="{F2C972EE-3776-43FC-B67E-5CCA45A015E4}" dt="2024-10-19T13:10:42.370" v="4550" actId="478"/>
          <ac:cxnSpMkLst>
            <pc:docMk/>
            <pc:sldMk cId="1504550249" sldId="312"/>
            <ac:cxnSpMk id="100" creationId="{F254739D-AC05-3FB8-EA87-AD6BD273352F}"/>
          </ac:cxnSpMkLst>
        </pc:cxnChg>
        <pc:cxnChg chg="mod">
          <ac:chgData name="Philippe Baucour" userId="5102170ae7533958" providerId="LiveId" clId="{F2C972EE-3776-43FC-B67E-5CCA45A015E4}" dt="2024-10-19T13:09:57.244" v="4543"/>
          <ac:cxnSpMkLst>
            <pc:docMk/>
            <pc:sldMk cId="1504550249" sldId="312"/>
            <ac:cxnSpMk id="103" creationId="{06AAC3EB-5B5B-BF57-DB1A-51F7CC9D7E2D}"/>
          </ac:cxnSpMkLst>
        </pc:cxnChg>
        <pc:cxnChg chg="mod">
          <ac:chgData name="Philippe Baucour" userId="5102170ae7533958" providerId="LiveId" clId="{F2C972EE-3776-43FC-B67E-5CCA45A015E4}" dt="2024-10-19T13:09:57.907" v="4544"/>
          <ac:cxnSpMkLst>
            <pc:docMk/>
            <pc:sldMk cId="1504550249" sldId="312"/>
            <ac:cxnSpMk id="107" creationId="{E9E0BDDE-10C3-16BD-0199-10E3AFAEF136}"/>
          </ac:cxnSpMkLst>
        </pc:cxnChg>
        <pc:cxnChg chg="mod">
          <ac:chgData name="Philippe Baucour" userId="5102170ae7533958" providerId="LiveId" clId="{F2C972EE-3776-43FC-B67E-5CCA45A015E4}" dt="2024-10-19T13:09:58.532" v="4545"/>
          <ac:cxnSpMkLst>
            <pc:docMk/>
            <pc:sldMk cId="1504550249" sldId="312"/>
            <ac:cxnSpMk id="111" creationId="{E96A6053-DBB3-5ADE-88B6-9485762B97B1}"/>
          </ac:cxnSpMkLst>
        </pc:cxnChg>
      </pc:sldChg>
      <pc:sldChg chg="addSp delSp modSp new mod">
        <pc:chgData name="Philippe Baucour" userId="5102170ae7533958" providerId="LiveId" clId="{F2C972EE-3776-43FC-B67E-5CCA45A015E4}" dt="2024-10-19T13:47:36.180" v="6890" actId="14100"/>
        <pc:sldMkLst>
          <pc:docMk/>
          <pc:sldMk cId="2136111352" sldId="313"/>
        </pc:sldMkLst>
        <pc:spChg chg="mod">
          <ac:chgData name="Philippe Baucour" userId="5102170ae7533958" providerId="LiveId" clId="{F2C972EE-3776-43FC-B67E-5CCA45A015E4}" dt="2024-10-19T13:16:20.442" v="4592"/>
          <ac:spMkLst>
            <pc:docMk/>
            <pc:sldMk cId="2136111352" sldId="313"/>
            <ac:spMk id="2" creationId="{AEA49F12-C16A-2B5C-C38B-71FCC14BBE65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" creationId="{4642C657-F8FA-9DB2-BE29-2B6E9E0CA152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" creationId="{C754D4D8-B84D-4D52-73B9-F5236DB7D405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" creationId="{C2315B2B-9F7E-B0C9-194E-0F5CC4D75C5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8" creationId="{FD66195F-CED2-1828-8839-854DD110D1F4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9" creationId="{E6EF6AC6-3D52-897B-6B33-A5E721ED821F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0" creationId="{8C31CAFE-BC0B-C527-C0D4-E4F26A718FEF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1" creationId="{9080D459-42A2-E606-9A24-78F2DF6E8AA3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2" creationId="{E2D3052D-5E8D-AC6B-E77C-D6D7B56B120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3" creationId="{A9F63352-7462-9DEC-7EAA-600569B3EC9D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4" creationId="{B63DFF7A-2924-97A5-22E2-3D663BBA7C63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5" creationId="{9C5A170C-1E7F-7ED0-F594-173E8361A32F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6" creationId="{E2DBC32A-7A60-54BF-1312-C864C8FF0DE0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7" creationId="{C34ED563-8FD4-8B08-BA97-E421F02C705D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8" creationId="{60CF2595-0190-5315-372A-29F3C26F8075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19" creationId="{897B8ED9-1089-4D5C-0D29-8527DA2D204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0" creationId="{EB782813-9ADD-7FA5-7C05-3E998740834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1" creationId="{B2734817-1BA0-3189-2AEE-9D413DBD1A34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2" creationId="{4138A4D0-586E-A5C6-A1AA-5DD59796B22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3" creationId="{080343F0-72D9-1AE8-B26C-6392FF72163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4" creationId="{F21D57E2-FAA9-A960-081C-39CA36D7EFED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5" creationId="{12475C79-D399-23F0-7B36-4F3AD87AF13F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6" creationId="{BEB35148-C993-14C3-9785-7947E5958F8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7" creationId="{5E32D3EF-53BC-B02F-AE08-03E80F7A089A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8" creationId="{5C228040-25E4-3E5E-0C77-2B6D19A029D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29" creationId="{2DEB0A0B-F53D-30BD-7C0E-EDD390DF802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30" creationId="{DC093A18-44AB-71B1-BB2E-78D9C790BB10}"/>
          </ac:spMkLst>
        </pc:spChg>
        <pc:spChg chg="mod">
          <ac:chgData name="Philippe Baucour" userId="5102170ae7533958" providerId="LiveId" clId="{F2C972EE-3776-43FC-B67E-5CCA45A015E4}" dt="2024-10-19T13:18:26.512" v="4605"/>
          <ac:spMkLst>
            <pc:docMk/>
            <pc:sldMk cId="2136111352" sldId="313"/>
            <ac:spMk id="32" creationId="{E0C5166E-BB00-615B-FFF2-A530C8639101}"/>
          </ac:spMkLst>
        </pc:spChg>
        <pc:spChg chg="del mod topLvl">
          <ac:chgData name="Philippe Baucour" userId="5102170ae7533958" providerId="LiveId" clId="{F2C972EE-3776-43FC-B67E-5CCA45A015E4}" dt="2024-10-19T13:26:42.271" v="4764" actId="478"/>
          <ac:spMkLst>
            <pc:docMk/>
            <pc:sldMk cId="2136111352" sldId="313"/>
            <ac:spMk id="44" creationId="{EF13BCBE-4DB8-1DE0-9C8A-C8C6F1B0015B}"/>
          </ac:spMkLst>
        </pc:spChg>
        <pc:spChg chg="add mod">
          <ac:chgData name="Philippe Baucour" userId="5102170ae7533958" providerId="LiveId" clId="{F2C972EE-3776-43FC-B67E-5CCA45A015E4}" dt="2024-10-19T13:46:58.242" v="6886" actId="20577"/>
          <ac:spMkLst>
            <pc:docMk/>
            <pc:sldMk cId="2136111352" sldId="313"/>
            <ac:spMk id="45" creationId="{7966060F-EDB6-566F-ADCE-A70734201A69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47" creationId="{6658FC0E-9346-7B7C-BD20-15DBE42F79A7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48" creationId="{42C89539-5878-7AF6-E30C-B9BC7B69988E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49" creationId="{6FC33E05-AC40-5DCD-5FD3-0F81F22F7B7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0" creationId="{326DDF70-FB9A-9BAB-E505-4C4C2257B57E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1" creationId="{7598EDDF-EBDE-10A9-2735-457107352CD4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2" creationId="{45480EFF-2A8E-6C85-4CBD-C55F7E48D449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3" creationId="{6000D09D-691B-8BDF-A242-175497853702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4" creationId="{DBB70629-D41D-80DB-417F-80009C6F5F58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5" creationId="{EE275D7C-321C-CF2C-A9E8-4765EC4D9967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6" creationId="{B8D75A89-1FF9-64D8-9211-0CFC1238A28E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7" creationId="{B5D35A49-7870-49FB-9F00-D52C7AA7546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8" creationId="{5B4855DE-AA17-B38D-C7F1-5BBA25D21CDD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59" creationId="{F1E9FD5C-8EF3-C65A-1D59-59E52AD4ADC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0" creationId="{7AC34D00-7345-0C99-90C7-4FF4438E271F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1" creationId="{91CA1184-8E43-5982-5A30-A92F8E6420D4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2" creationId="{310DD64A-36CF-71E0-29C7-16AEE924912B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3" creationId="{911A4CD4-094B-F0B8-9BF0-10EFD1E09AE7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4" creationId="{D8FFEEF4-7858-4423-4175-92EA0D0561D3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5" creationId="{D510769D-DFEE-957F-F67B-0D552DCACEFD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6" creationId="{7379682B-3B4B-D155-6A78-F027CCA9EA58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7" creationId="{1D009F28-27AC-CFA1-446D-E740755407A9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8" creationId="{9258E16A-2CEE-D76C-9A3D-B79B8EE0D8BA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69" creationId="{15BD84D7-D244-1F85-7BB6-28932247A292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0" creationId="{5BC6C24F-2F56-817C-ED09-006CED611567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1" creationId="{219BA1AF-C2FF-ADBE-2DE1-55B762BF6C5C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2" creationId="{F73A497C-6409-BD9A-B781-2F4C631DA340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3" creationId="{C094BF7B-1CD7-E920-2E52-20EA0CC57AF6}"/>
          </ac:spMkLst>
        </pc:spChg>
        <pc:spChg chg="add mod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4" creationId="{1E06B76D-A3EB-45FA-772E-3B28DFB6CF2D}"/>
          </ac:spMkLst>
        </pc:spChg>
        <pc:spChg chg="mod topLvl">
          <ac:chgData name="Philippe Baucour" userId="5102170ae7533958" providerId="LiveId" clId="{F2C972EE-3776-43FC-B67E-5CCA45A015E4}" dt="2024-10-19T13:46:32.695" v="6879" actId="1036"/>
          <ac:spMkLst>
            <pc:docMk/>
            <pc:sldMk cId="2136111352" sldId="313"/>
            <ac:spMk id="77" creationId="{794F06BF-0921-C8C7-3901-EB447CBFB139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79" creationId="{911ECE7A-168C-30E3-2E32-1998483B831B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81" creationId="{C889F1FE-98AA-0AE8-8B18-7091B1DEDEDD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83" creationId="{AC1367AF-4F5E-FAE5-B95E-E5C9DA35A3CA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85" creationId="{A159128E-ED31-F006-4874-085A4CAD2B76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87" creationId="{287A3B11-AC69-0561-592A-54AF750E2FC9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89" creationId="{F1D7D888-A08A-22E3-CA47-214868978836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91" creationId="{33602CA9-09FA-4C90-76F5-74EB89AB1E1E}"/>
          </ac:spMkLst>
        </pc:spChg>
        <pc:spChg chg="mod">
          <ac:chgData name="Philippe Baucour" userId="5102170ae7533958" providerId="LiveId" clId="{F2C972EE-3776-43FC-B67E-5CCA45A015E4}" dt="2024-10-19T13:38:06.386" v="6112"/>
          <ac:spMkLst>
            <pc:docMk/>
            <pc:sldMk cId="2136111352" sldId="313"/>
            <ac:spMk id="93" creationId="{9BF27758-5339-C619-4BA0-E1CAF28DC1F5}"/>
          </ac:spMkLst>
        </pc:spChg>
        <pc:spChg chg="add del mod">
          <ac:chgData name="Philippe Baucour" userId="5102170ae7533958" providerId="LiveId" clId="{F2C972EE-3776-43FC-B67E-5CCA45A015E4}" dt="2024-10-19T13:45:03.396" v="6862" actId="478"/>
          <ac:spMkLst>
            <pc:docMk/>
            <pc:sldMk cId="2136111352" sldId="313"/>
            <ac:spMk id="94" creationId="{5D08DCA6-3F94-D086-B9BA-58358B9CB979}"/>
          </ac:spMkLst>
        </pc:spChg>
        <pc:spChg chg="add del mod">
          <ac:chgData name="Philippe Baucour" userId="5102170ae7533958" providerId="LiveId" clId="{F2C972EE-3776-43FC-B67E-5CCA45A015E4}" dt="2024-10-19T13:45:00.236" v="6861" actId="478"/>
          <ac:spMkLst>
            <pc:docMk/>
            <pc:sldMk cId="2136111352" sldId="313"/>
            <ac:spMk id="95" creationId="{BB990567-C3D6-6344-E3E4-D8F8F4F9EBC6}"/>
          </ac:spMkLst>
        </pc:spChg>
        <pc:spChg chg="add del mod">
          <ac:chgData name="Philippe Baucour" userId="5102170ae7533958" providerId="LiveId" clId="{F2C972EE-3776-43FC-B67E-5CCA45A015E4}" dt="2024-10-19T13:44:56.450" v="6860" actId="478"/>
          <ac:spMkLst>
            <pc:docMk/>
            <pc:sldMk cId="2136111352" sldId="313"/>
            <ac:spMk id="96" creationId="{21CBCD84-FC1E-093B-6BCD-CEF92D4CA790}"/>
          </ac:spMkLst>
        </pc:spChg>
        <pc:grpChg chg="add mod">
          <ac:chgData name="Philippe Baucour" userId="5102170ae7533958" providerId="LiveId" clId="{F2C972EE-3776-43FC-B67E-5CCA45A015E4}" dt="2024-10-19T13:46:32.695" v="6879" actId="1036"/>
          <ac:grpSpMkLst>
            <pc:docMk/>
            <pc:sldMk cId="2136111352" sldId="313"/>
            <ac:grpSpMk id="31" creationId="{491EED45-5A34-A35F-6CCC-762FDB665B00}"/>
          </ac:grpSpMkLst>
        </pc:grpChg>
        <pc:grpChg chg="add del mod">
          <ac:chgData name="Philippe Baucour" userId="5102170ae7533958" providerId="LiveId" clId="{F2C972EE-3776-43FC-B67E-5CCA45A015E4}" dt="2024-10-19T13:26:37.551" v="4763" actId="165"/>
          <ac:grpSpMkLst>
            <pc:docMk/>
            <pc:sldMk cId="2136111352" sldId="313"/>
            <ac:grpSpMk id="42" creationId="{97B32483-0EDD-5CE4-A276-F6F9736AA514}"/>
          </ac:grpSpMkLst>
        </pc:grpChg>
        <pc:grpChg chg="add del mod">
          <ac:chgData name="Philippe Baucour" userId="5102170ae7533958" providerId="LiveId" clId="{F2C972EE-3776-43FC-B67E-5CCA45A015E4}" dt="2024-10-19T13:42:16.056" v="6576" actId="165"/>
          <ac:grpSpMkLst>
            <pc:docMk/>
            <pc:sldMk cId="2136111352" sldId="313"/>
            <ac:grpSpMk id="75" creationId="{29A3BC96-8553-075E-3E9E-98D33DB15C60}"/>
          </ac:grpSpMkLst>
        </pc:grpChg>
        <pc:grpChg chg="add mod">
          <ac:chgData name="Philippe Baucour" userId="5102170ae7533958" providerId="LiveId" clId="{F2C972EE-3776-43FC-B67E-5CCA45A015E4}" dt="2024-10-19T13:46:32.695" v="6879" actId="1036"/>
          <ac:grpSpMkLst>
            <pc:docMk/>
            <pc:sldMk cId="2136111352" sldId="313"/>
            <ac:grpSpMk id="78" creationId="{39405CC5-5D1D-E9DF-BFD8-383B8898AE01}"/>
          </ac:grpSpMkLst>
        </pc:grpChg>
        <pc:grpChg chg="add mod">
          <ac:chgData name="Philippe Baucour" userId="5102170ae7533958" providerId="LiveId" clId="{F2C972EE-3776-43FC-B67E-5CCA45A015E4}" dt="2024-10-19T13:46:32.695" v="6879" actId="1036"/>
          <ac:grpSpMkLst>
            <pc:docMk/>
            <pc:sldMk cId="2136111352" sldId="313"/>
            <ac:grpSpMk id="82" creationId="{64D098B4-2927-A56B-BBF0-4CF460268C7B}"/>
          </ac:grpSpMkLst>
        </pc:grpChg>
        <pc:grpChg chg="add mod">
          <ac:chgData name="Philippe Baucour" userId="5102170ae7533958" providerId="LiveId" clId="{F2C972EE-3776-43FC-B67E-5CCA45A015E4}" dt="2024-10-19T13:46:32.695" v="6879" actId="1036"/>
          <ac:grpSpMkLst>
            <pc:docMk/>
            <pc:sldMk cId="2136111352" sldId="313"/>
            <ac:grpSpMk id="86" creationId="{A76504F3-43BD-8668-B83C-DD67814661D5}"/>
          </ac:grpSpMkLst>
        </pc:grpChg>
        <pc:grpChg chg="add mod">
          <ac:chgData name="Philippe Baucour" userId="5102170ae7533958" providerId="LiveId" clId="{F2C972EE-3776-43FC-B67E-5CCA45A015E4}" dt="2024-10-19T13:46:32.695" v="6879" actId="1036"/>
          <ac:grpSpMkLst>
            <pc:docMk/>
            <pc:sldMk cId="2136111352" sldId="313"/>
            <ac:grpSpMk id="90" creationId="{18423DA3-2AE7-AB77-DE16-601D729431D1}"/>
          </ac:grpSpMkLst>
        </pc:grpChg>
        <pc:graphicFrameChg chg="add mod modGraphic">
          <ac:chgData name="Philippe Baucour" userId="5102170ae7533958" providerId="LiveId" clId="{F2C972EE-3776-43FC-B67E-5CCA45A015E4}" dt="2024-10-19T13:46:32.695" v="6879" actId="1036"/>
          <ac:graphicFrameMkLst>
            <pc:docMk/>
            <pc:sldMk cId="2136111352" sldId="313"/>
            <ac:graphicFrameMk id="3" creationId="{7E91420C-0EF3-6304-4933-8AC759C5F46E}"/>
          </ac:graphicFrameMkLst>
        </pc:graphicFrameChg>
        <pc:graphicFrameChg chg="add mod modGraphic">
          <ac:chgData name="Philippe Baucour" userId="5102170ae7533958" providerId="LiveId" clId="{F2C972EE-3776-43FC-B67E-5CCA45A015E4}" dt="2024-10-19T13:46:32.695" v="6879" actId="1036"/>
          <ac:graphicFrameMkLst>
            <pc:docMk/>
            <pc:sldMk cId="2136111352" sldId="313"/>
            <ac:graphicFrameMk id="4" creationId="{4D50F56B-50A6-C41A-C43A-D31E71844A41}"/>
          </ac:graphicFrameMkLst>
        </pc:graphicFrameChg>
        <pc:graphicFrameChg chg="add mod modGraphic">
          <ac:chgData name="Philippe Baucour" userId="5102170ae7533958" providerId="LiveId" clId="{F2C972EE-3776-43FC-B67E-5CCA45A015E4}" dt="2024-10-19T13:46:32.695" v="6879" actId="1036"/>
          <ac:graphicFrameMkLst>
            <pc:docMk/>
            <pc:sldMk cId="2136111352" sldId="313"/>
            <ac:graphicFrameMk id="34" creationId="{D516DB38-0A3E-6C0B-F694-6A16FD276ECC}"/>
          </ac:graphicFrameMkLst>
        </pc:graphicFrameChg>
        <pc:graphicFrameChg chg="add mod modGraphic">
          <ac:chgData name="Philippe Baucour" userId="5102170ae7533958" providerId="LiveId" clId="{F2C972EE-3776-43FC-B67E-5CCA45A015E4}" dt="2024-10-19T13:46:32.695" v="6879" actId="1036"/>
          <ac:graphicFrameMkLst>
            <pc:docMk/>
            <pc:sldMk cId="2136111352" sldId="313"/>
            <ac:graphicFrameMk id="35" creationId="{F3303343-E224-ABD5-B2F8-F0D744042FD2}"/>
          </ac:graphicFrameMkLst>
        </pc:graphicFrameChg>
        <pc:graphicFrameChg chg="add mod modGraphic">
          <ac:chgData name="Philippe Baucour" userId="5102170ae7533958" providerId="LiveId" clId="{F2C972EE-3776-43FC-B67E-5CCA45A015E4}" dt="2024-10-19T13:46:32.695" v="6879" actId="1036"/>
          <ac:graphicFrameMkLst>
            <pc:docMk/>
            <pc:sldMk cId="2136111352" sldId="313"/>
            <ac:graphicFrameMk id="36" creationId="{BBBE5072-1481-FF0B-8533-D652F013B738}"/>
          </ac:graphicFrameMkLst>
        </pc:graphicFrameChg>
        <pc:picChg chg="add mod">
          <ac:chgData name="Philippe Baucour" userId="5102170ae7533958" providerId="LiveId" clId="{F2C972EE-3776-43FC-B67E-5CCA45A015E4}" dt="2024-10-19T13:47:36.180" v="6890" actId="14100"/>
          <ac:picMkLst>
            <pc:docMk/>
            <pc:sldMk cId="2136111352" sldId="313"/>
            <ac:picMk id="98" creationId="{573ECA51-6FAA-DBB1-95D3-3AD445EE7E17}"/>
          </ac:picMkLst>
        </pc:picChg>
        <pc:cxnChg chg="mod">
          <ac:chgData name="Philippe Baucour" userId="5102170ae7533958" providerId="LiveId" clId="{F2C972EE-3776-43FC-B67E-5CCA45A015E4}" dt="2024-10-19T13:18:26.512" v="4605"/>
          <ac:cxnSpMkLst>
            <pc:docMk/>
            <pc:sldMk cId="2136111352" sldId="313"/>
            <ac:cxnSpMk id="33" creationId="{59078CAD-5DCB-2FD7-384D-0B6E73C5B404}"/>
          </ac:cxnSpMkLst>
        </pc:cxnChg>
        <pc:cxnChg chg="add del mod">
          <ac:chgData name="Philippe Baucour" userId="5102170ae7533958" providerId="LiveId" clId="{F2C972EE-3776-43FC-B67E-5CCA45A015E4}" dt="2024-10-19T13:45:13.079" v="6863" actId="478"/>
          <ac:cxnSpMkLst>
            <pc:docMk/>
            <pc:sldMk cId="2136111352" sldId="313"/>
            <ac:cxnSpMk id="38" creationId="{E83FA5AA-9BD6-1388-4C49-9078F0AB14D6}"/>
          </ac:cxnSpMkLst>
        </pc:cxnChg>
        <pc:cxnChg chg="add del mod">
          <ac:chgData name="Philippe Baucour" userId="5102170ae7533958" providerId="LiveId" clId="{F2C972EE-3776-43FC-B67E-5CCA45A015E4}" dt="2024-10-19T13:27:41.277" v="4767" actId="478"/>
          <ac:cxnSpMkLst>
            <pc:docMk/>
            <pc:sldMk cId="2136111352" sldId="313"/>
            <ac:cxnSpMk id="40" creationId="{7B227FA9-8627-50B0-88B3-E596713ABA8E}"/>
          </ac:cxnSpMkLst>
        </pc:cxnChg>
        <pc:cxnChg chg="mod ord topLvl">
          <ac:chgData name="Philippe Baucour" userId="5102170ae7533958" providerId="LiveId" clId="{F2C972EE-3776-43FC-B67E-5CCA45A015E4}" dt="2024-10-19T13:46:32.695" v="6879" actId="1036"/>
          <ac:cxnSpMkLst>
            <pc:docMk/>
            <pc:sldMk cId="2136111352" sldId="313"/>
            <ac:cxnSpMk id="43" creationId="{A630992A-C6AD-9ECA-4A89-E88D0E832D96}"/>
          </ac:cxnSpMkLst>
        </pc:cxnChg>
        <pc:cxnChg chg="mod ord topLvl">
          <ac:chgData name="Philippe Baucour" userId="5102170ae7533958" providerId="LiveId" clId="{F2C972EE-3776-43FC-B67E-5CCA45A015E4}" dt="2024-10-19T13:46:32.695" v="6879" actId="1036"/>
          <ac:cxnSpMkLst>
            <pc:docMk/>
            <pc:sldMk cId="2136111352" sldId="313"/>
            <ac:cxnSpMk id="76" creationId="{34876869-954A-CDF2-7FCB-1FC71FDBB345}"/>
          </ac:cxnSpMkLst>
        </pc:cxnChg>
        <pc:cxnChg chg="mod">
          <ac:chgData name="Philippe Baucour" userId="5102170ae7533958" providerId="LiveId" clId="{F2C972EE-3776-43FC-B67E-5CCA45A015E4}" dt="2024-10-19T13:38:06.386" v="6112"/>
          <ac:cxnSpMkLst>
            <pc:docMk/>
            <pc:sldMk cId="2136111352" sldId="313"/>
            <ac:cxnSpMk id="80" creationId="{C79B4EFF-6F93-0CDD-24CF-A74938E770AC}"/>
          </ac:cxnSpMkLst>
        </pc:cxnChg>
        <pc:cxnChg chg="mod">
          <ac:chgData name="Philippe Baucour" userId="5102170ae7533958" providerId="LiveId" clId="{F2C972EE-3776-43FC-B67E-5CCA45A015E4}" dt="2024-10-19T13:38:06.386" v="6112"/>
          <ac:cxnSpMkLst>
            <pc:docMk/>
            <pc:sldMk cId="2136111352" sldId="313"/>
            <ac:cxnSpMk id="84" creationId="{46742BF6-7A8B-711D-5ABD-381ED981A729}"/>
          </ac:cxnSpMkLst>
        </pc:cxnChg>
        <pc:cxnChg chg="mod">
          <ac:chgData name="Philippe Baucour" userId="5102170ae7533958" providerId="LiveId" clId="{F2C972EE-3776-43FC-B67E-5CCA45A015E4}" dt="2024-10-19T13:38:06.386" v="6112"/>
          <ac:cxnSpMkLst>
            <pc:docMk/>
            <pc:sldMk cId="2136111352" sldId="313"/>
            <ac:cxnSpMk id="88" creationId="{21FF7CA4-19F8-0F8B-E2A4-BC2B3F61DB7B}"/>
          </ac:cxnSpMkLst>
        </pc:cxnChg>
        <pc:cxnChg chg="mod">
          <ac:chgData name="Philippe Baucour" userId="5102170ae7533958" providerId="LiveId" clId="{F2C972EE-3776-43FC-B67E-5CCA45A015E4}" dt="2024-10-19T13:38:06.386" v="6112"/>
          <ac:cxnSpMkLst>
            <pc:docMk/>
            <pc:sldMk cId="2136111352" sldId="313"/>
            <ac:cxnSpMk id="92" creationId="{14F2652B-C706-8AF7-63A6-F8C37ED4CA63}"/>
          </ac:cxnSpMkLst>
        </pc:cxnChg>
      </pc:sldChg>
      <pc:sldChg chg="delSp modSp add mod modShow">
        <pc:chgData name="Philippe Baucour" userId="5102170ae7533958" providerId="LiveId" clId="{F2C972EE-3776-43FC-B67E-5CCA45A015E4}" dt="2024-10-19T13:53:29.362" v="6969" actId="729"/>
        <pc:sldMkLst>
          <pc:docMk/>
          <pc:sldMk cId="2675990512" sldId="314"/>
        </pc:sldMkLst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5" creationId="{4642C657-F8FA-9DB2-BE29-2B6E9E0CA152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6" creationId="{C754D4D8-B84D-4D52-73B9-F5236DB7D405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7" creationId="{C2315B2B-9F7E-B0C9-194E-0F5CC4D75C5B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8" creationId="{FD66195F-CED2-1828-8839-854DD110D1F4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9" creationId="{E6EF6AC6-3D52-897B-6B33-A5E721ED821F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0" creationId="{8C31CAFE-BC0B-C527-C0D4-E4F26A718FEF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1" creationId="{9080D459-42A2-E606-9A24-78F2DF6E8AA3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2" creationId="{E2D3052D-5E8D-AC6B-E77C-D6D7B56B120C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3" creationId="{A9F63352-7462-9DEC-7EAA-600569B3EC9D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4" creationId="{B63DFF7A-2924-97A5-22E2-3D663BBA7C63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5" creationId="{9C5A170C-1E7F-7ED0-F594-173E8361A32F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6" creationId="{E2DBC32A-7A60-54BF-1312-C864C8FF0DE0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7" creationId="{C34ED563-8FD4-8B08-BA97-E421F02C705D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8" creationId="{60CF2595-0190-5315-372A-29F3C26F8075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19" creationId="{897B8ED9-1089-4D5C-0D29-8527DA2D204B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0" creationId="{EB782813-9ADD-7FA5-7C05-3E998740834C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1" creationId="{B2734817-1BA0-3189-2AEE-9D413DBD1A34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2" creationId="{4138A4D0-586E-A5C6-A1AA-5DD59796B22B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3" creationId="{080343F0-72D9-1AE8-B26C-6392FF72163C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4" creationId="{F21D57E2-FAA9-A960-081C-39CA36D7EFED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5" creationId="{12475C79-D399-23F0-7B36-4F3AD87AF13F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6" creationId="{BEB35148-C993-14C3-9785-7947E5958F8C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7" creationId="{5E32D3EF-53BC-B02F-AE08-03E80F7A089A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8" creationId="{5C228040-25E4-3E5E-0C77-2B6D19A029DB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29" creationId="{2DEB0A0B-F53D-30BD-7C0E-EDD390DF802C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30" creationId="{DC093A18-44AB-71B1-BB2E-78D9C790BB10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45" creationId="{7966060F-EDB6-566F-ADCE-A70734201A69}"/>
          </ac:spMkLst>
        </pc:spChg>
        <pc:spChg chg="mod">
          <ac:chgData name="Philippe Baucour" userId="5102170ae7533958" providerId="LiveId" clId="{F2C972EE-3776-43FC-B67E-5CCA45A015E4}" dt="2024-10-19T13:50:34.835" v="6947" actId="1037"/>
          <ac:spMkLst>
            <pc:docMk/>
            <pc:sldMk cId="2675990512" sldId="314"/>
            <ac:spMk id="47" creationId="{6658FC0E-9346-7B7C-BD20-15DBE42F79A7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48" creationId="{42C89539-5878-7AF6-E30C-B9BC7B69988E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49" creationId="{6FC33E05-AC40-5DCD-5FD3-0F81F22F7B7C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0" creationId="{326DDF70-FB9A-9BAB-E505-4C4C2257B57E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1" creationId="{7598EDDF-EBDE-10A9-2735-457107352CD4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2" creationId="{45480EFF-2A8E-6C85-4CBD-C55F7E48D449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3" creationId="{6000D09D-691B-8BDF-A242-175497853702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4" creationId="{DBB70629-D41D-80DB-417F-80009C6F5F58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5" creationId="{EE275D7C-321C-CF2C-A9E8-4765EC4D9967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6" creationId="{B8D75A89-1FF9-64D8-9211-0CFC1238A28E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7" creationId="{B5D35A49-7870-49FB-9F00-D52C7AA7546C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8" creationId="{5B4855DE-AA17-B38D-C7F1-5BBA25D21CDD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59" creationId="{F1E9FD5C-8EF3-C65A-1D59-59E52AD4ADCB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0" creationId="{7AC34D00-7345-0C99-90C7-4FF4438E271F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1" creationId="{91CA1184-8E43-5982-5A30-A92F8E6420D4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2" creationId="{310DD64A-36CF-71E0-29C7-16AEE924912B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3" creationId="{911A4CD4-094B-F0B8-9BF0-10EFD1E09AE7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4" creationId="{D8FFEEF4-7858-4423-4175-92EA0D0561D3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5" creationId="{D510769D-DFEE-957F-F67B-0D552DCACEFD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6" creationId="{7379682B-3B4B-D155-6A78-F027CCA9EA58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7" creationId="{1D009F28-27AC-CFA1-446D-E740755407A9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8" creationId="{9258E16A-2CEE-D76C-9A3D-B79B8EE0D8BA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69" creationId="{15BD84D7-D244-1F85-7BB6-28932247A292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0" creationId="{5BC6C24F-2F56-817C-ED09-006CED611567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1" creationId="{219BA1AF-C2FF-ADBE-2DE1-55B762BF6C5C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2" creationId="{F73A497C-6409-BD9A-B781-2F4C631DA340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3" creationId="{C094BF7B-1CD7-E920-2E52-20EA0CC57AF6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4" creationId="{1E06B76D-A3EB-45FA-772E-3B28DFB6CF2D}"/>
          </ac:spMkLst>
        </pc:spChg>
        <pc:spChg chg="del">
          <ac:chgData name="Philippe Baucour" userId="5102170ae7533958" providerId="LiveId" clId="{F2C972EE-3776-43FC-B67E-5CCA45A015E4}" dt="2024-10-19T13:50:21.877" v="6893" actId="478"/>
          <ac:spMkLst>
            <pc:docMk/>
            <pc:sldMk cId="2675990512" sldId="314"/>
            <ac:spMk id="77" creationId="{794F06BF-0921-C8C7-3901-EB447CBFB139}"/>
          </ac:spMkLst>
        </pc:spChg>
        <pc:grpChg chg="mod">
          <ac:chgData name="Philippe Baucour" userId="5102170ae7533958" providerId="LiveId" clId="{F2C972EE-3776-43FC-B67E-5CCA45A015E4}" dt="2024-10-19T13:50:34.835" v="6947" actId="1037"/>
          <ac:grpSpMkLst>
            <pc:docMk/>
            <pc:sldMk cId="2675990512" sldId="314"/>
            <ac:grpSpMk id="31" creationId="{491EED45-5A34-A35F-6CCC-762FDB665B00}"/>
          </ac:grpSpMkLst>
        </pc:grpChg>
        <pc:grpChg chg="del">
          <ac:chgData name="Philippe Baucour" userId="5102170ae7533958" providerId="LiveId" clId="{F2C972EE-3776-43FC-B67E-5CCA45A015E4}" dt="2024-10-19T13:50:21.877" v="6893" actId="478"/>
          <ac:grpSpMkLst>
            <pc:docMk/>
            <pc:sldMk cId="2675990512" sldId="314"/>
            <ac:grpSpMk id="78" creationId="{39405CC5-5D1D-E9DF-BFD8-383B8898AE01}"/>
          </ac:grpSpMkLst>
        </pc:grpChg>
        <pc:grpChg chg="del">
          <ac:chgData name="Philippe Baucour" userId="5102170ae7533958" providerId="LiveId" clId="{F2C972EE-3776-43FC-B67E-5CCA45A015E4}" dt="2024-10-19T13:50:21.877" v="6893" actId="478"/>
          <ac:grpSpMkLst>
            <pc:docMk/>
            <pc:sldMk cId="2675990512" sldId="314"/>
            <ac:grpSpMk id="82" creationId="{64D098B4-2927-A56B-BBF0-4CF460268C7B}"/>
          </ac:grpSpMkLst>
        </pc:grpChg>
        <pc:grpChg chg="del">
          <ac:chgData name="Philippe Baucour" userId="5102170ae7533958" providerId="LiveId" clId="{F2C972EE-3776-43FC-B67E-5CCA45A015E4}" dt="2024-10-19T13:50:21.877" v="6893" actId="478"/>
          <ac:grpSpMkLst>
            <pc:docMk/>
            <pc:sldMk cId="2675990512" sldId="314"/>
            <ac:grpSpMk id="86" creationId="{A76504F3-43BD-8668-B83C-DD67814661D5}"/>
          </ac:grpSpMkLst>
        </pc:grpChg>
        <pc:grpChg chg="del">
          <ac:chgData name="Philippe Baucour" userId="5102170ae7533958" providerId="LiveId" clId="{F2C972EE-3776-43FC-B67E-5CCA45A015E4}" dt="2024-10-19T13:50:21.877" v="6893" actId="478"/>
          <ac:grpSpMkLst>
            <pc:docMk/>
            <pc:sldMk cId="2675990512" sldId="314"/>
            <ac:grpSpMk id="90" creationId="{18423DA3-2AE7-AB77-DE16-601D729431D1}"/>
          </ac:grpSpMkLst>
        </pc:grpChg>
        <pc:graphicFrameChg chg="mod">
          <ac:chgData name="Philippe Baucour" userId="5102170ae7533958" providerId="LiveId" clId="{F2C972EE-3776-43FC-B67E-5CCA45A015E4}" dt="2024-10-19T13:50:34.835" v="6947" actId="1037"/>
          <ac:graphicFrameMkLst>
            <pc:docMk/>
            <pc:sldMk cId="2675990512" sldId="314"/>
            <ac:graphicFrameMk id="3" creationId="{7E91420C-0EF3-6304-4933-8AC759C5F46E}"/>
          </ac:graphicFrameMkLst>
        </pc:graphicFrameChg>
        <pc:graphicFrameChg chg="mod">
          <ac:chgData name="Philippe Baucour" userId="5102170ae7533958" providerId="LiveId" clId="{F2C972EE-3776-43FC-B67E-5CCA45A015E4}" dt="2024-10-19T13:50:34.835" v="6947" actId="1037"/>
          <ac:graphicFrameMkLst>
            <pc:docMk/>
            <pc:sldMk cId="2675990512" sldId="314"/>
            <ac:graphicFrameMk id="4" creationId="{4D50F56B-50A6-C41A-C43A-D31E71844A41}"/>
          </ac:graphicFrameMkLst>
        </pc:graphicFrameChg>
        <pc:graphicFrameChg chg="mod">
          <ac:chgData name="Philippe Baucour" userId="5102170ae7533958" providerId="LiveId" clId="{F2C972EE-3776-43FC-B67E-5CCA45A015E4}" dt="2024-10-19T13:50:34.835" v="6947" actId="1037"/>
          <ac:graphicFrameMkLst>
            <pc:docMk/>
            <pc:sldMk cId="2675990512" sldId="314"/>
            <ac:graphicFrameMk id="34" creationId="{D516DB38-0A3E-6C0B-F694-6A16FD276ECC}"/>
          </ac:graphicFrameMkLst>
        </pc:graphicFrameChg>
        <pc:graphicFrameChg chg="mod">
          <ac:chgData name="Philippe Baucour" userId="5102170ae7533958" providerId="LiveId" clId="{F2C972EE-3776-43FC-B67E-5CCA45A015E4}" dt="2024-10-19T13:50:34.835" v="6947" actId="1037"/>
          <ac:graphicFrameMkLst>
            <pc:docMk/>
            <pc:sldMk cId="2675990512" sldId="314"/>
            <ac:graphicFrameMk id="35" creationId="{F3303343-E224-ABD5-B2F8-F0D744042FD2}"/>
          </ac:graphicFrameMkLst>
        </pc:graphicFrameChg>
        <pc:graphicFrameChg chg="mod">
          <ac:chgData name="Philippe Baucour" userId="5102170ae7533958" providerId="LiveId" clId="{F2C972EE-3776-43FC-B67E-5CCA45A015E4}" dt="2024-10-19T13:50:34.835" v="6947" actId="1037"/>
          <ac:graphicFrameMkLst>
            <pc:docMk/>
            <pc:sldMk cId="2675990512" sldId="314"/>
            <ac:graphicFrameMk id="36" creationId="{BBBE5072-1481-FF0B-8533-D652F013B738}"/>
          </ac:graphicFrameMkLst>
        </pc:graphicFrameChg>
        <pc:picChg chg="mod">
          <ac:chgData name="Philippe Baucour" userId="5102170ae7533958" providerId="LiveId" clId="{F2C972EE-3776-43FC-B67E-5CCA45A015E4}" dt="2024-10-19T13:50:54.285" v="6968" actId="1035"/>
          <ac:picMkLst>
            <pc:docMk/>
            <pc:sldMk cId="2675990512" sldId="314"/>
            <ac:picMk id="98" creationId="{573ECA51-6FAA-DBB1-95D3-3AD445EE7E17}"/>
          </ac:picMkLst>
        </pc:picChg>
        <pc:cxnChg chg="mod">
          <ac:chgData name="Philippe Baucour" userId="5102170ae7533958" providerId="LiveId" clId="{F2C972EE-3776-43FC-B67E-5CCA45A015E4}" dt="2024-10-19T13:50:34.835" v="6947" actId="1037"/>
          <ac:cxnSpMkLst>
            <pc:docMk/>
            <pc:sldMk cId="2675990512" sldId="314"/>
            <ac:cxnSpMk id="43" creationId="{A630992A-C6AD-9ECA-4A89-E88D0E832D96}"/>
          </ac:cxnSpMkLst>
        </pc:cxnChg>
        <pc:cxnChg chg="del">
          <ac:chgData name="Philippe Baucour" userId="5102170ae7533958" providerId="LiveId" clId="{F2C972EE-3776-43FC-B67E-5CCA45A015E4}" dt="2024-10-19T13:50:21.877" v="6893" actId="478"/>
          <ac:cxnSpMkLst>
            <pc:docMk/>
            <pc:sldMk cId="2675990512" sldId="314"/>
            <ac:cxnSpMk id="76" creationId="{34876869-954A-CDF2-7FCB-1FC71FDBB345}"/>
          </ac:cxnSpMkLst>
        </pc:cxn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import numpy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mean_squared_error</a:t>
            </a:r>
            <a:r>
              <a:rPr lang="fr-FR" dirty="0"/>
              <a:t>, r2_score</a:t>
            </a:r>
          </a:p>
          <a:p>
            <a:endParaRPr lang="fr-FR" dirty="0"/>
          </a:p>
          <a:p>
            <a:r>
              <a:rPr lang="fr-FR" dirty="0"/>
              <a:t># Génération de données fictives</a:t>
            </a:r>
          </a:p>
          <a:p>
            <a:r>
              <a:rPr lang="fr-FR" dirty="0" err="1"/>
              <a:t>np.random.seed</a:t>
            </a:r>
            <a:r>
              <a:rPr lang="fr-FR" dirty="0"/>
              <a:t>(42)</a:t>
            </a:r>
          </a:p>
          <a:p>
            <a:r>
              <a:rPr lang="fr-FR" dirty="0"/>
              <a:t>X = 2 * </a:t>
            </a:r>
            <a:r>
              <a:rPr lang="fr-FR" dirty="0" err="1"/>
              <a:t>np.random.rand</a:t>
            </a:r>
            <a:r>
              <a:rPr lang="fr-FR" dirty="0"/>
              <a:t>(100, 1)</a:t>
            </a:r>
          </a:p>
          <a:p>
            <a:r>
              <a:rPr lang="fr-FR" dirty="0"/>
              <a:t>y = 4 + 3 * X + </a:t>
            </a:r>
            <a:r>
              <a:rPr lang="fr-FR" dirty="0" err="1"/>
              <a:t>np.random.randn</a:t>
            </a:r>
            <a:r>
              <a:rPr lang="fr-FR" dirty="0"/>
              <a:t>(100, 1)</a:t>
            </a:r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le modèle de régression linéaire</a:t>
            </a:r>
          </a:p>
          <a:p>
            <a:r>
              <a:rPr lang="fr-FR" dirty="0"/>
              <a:t>model = </a:t>
            </a:r>
            <a:r>
              <a:rPr lang="fr-FR" b="1" dirty="0" err="1"/>
              <a:t>LinearRegression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Entraîner le modèle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l'erreur quadratique moyenne (MSE)</a:t>
            </a:r>
          </a:p>
          <a:p>
            <a:r>
              <a:rPr lang="fr-FR" dirty="0" err="1"/>
              <a:t>mse</a:t>
            </a:r>
            <a:r>
              <a:rPr lang="fr-FR" dirty="0"/>
              <a:t> =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le coefficient de détermination (R²)</a:t>
            </a:r>
          </a:p>
          <a:p>
            <a:r>
              <a:rPr lang="fr-FR" dirty="0"/>
              <a:t>r2 =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(MSE): {</a:t>
            </a:r>
            <a:r>
              <a:rPr lang="fr-FR" dirty="0" err="1"/>
              <a:t>mse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f'Coefficient</a:t>
            </a:r>
            <a:r>
              <a:rPr lang="fr-FR" dirty="0"/>
              <a:t> of </a:t>
            </a:r>
            <a:r>
              <a:rPr lang="fr-FR" dirty="0" err="1"/>
              <a:t>Determination</a:t>
            </a:r>
            <a:r>
              <a:rPr lang="fr-FR" dirty="0"/>
              <a:t> (R²): {r2}')</a:t>
            </a:r>
          </a:p>
          <a:p>
            <a:endParaRPr lang="fr-FR" dirty="0"/>
          </a:p>
          <a:p>
            <a:r>
              <a:rPr lang="fr-FR" dirty="0"/>
              <a:t># Tracer les points de données</a:t>
            </a:r>
          </a:p>
          <a:p>
            <a:r>
              <a:rPr lang="fr-FR" dirty="0" err="1"/>
              <a:t>plt.scatter</a:t>
            </a:r>
            <a:r>
              <a:rPr lang="fr-FR" dirty="0"/>
              <a:t>(X, y,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label='Data points')</a:t>
            </a:r>
          </a:p>
          <a:p>
            <a:endParaRPr lang="fr-FR" dirty="0"/>
          </a:p>
          <a:p>
            <a:r>
              <a:rPr lang="fr-FR" dirty="0"/>
              <a:t># Tracer la ligne de régression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red</a:t>
            </a:r>
            <a:r>
              <a:rPr lang="fr-FR" dirty="0"/>
              <a:t>', </a:t>
            </a:r>
            <a:r>
              <a:rPr lang="fr-FR" dirty="0" err="1"/>
              <a:t>linewidth</a:t>
            </a:r>
            <a:r>
              <a:rPr lang="fr-FR" dirty="0"/>
              <a:t>=2, label='</a:t>
            </a:r>
            <a:r>
              <a:rPr lang="fr-FR" dirty="0" err="1"/>
              <a:t>Regression</a:t>
            </a:r>
            <a:r>
              <a:rPr lang="fr-FR" dirty="0"/>
              <a:t> line')</a:t>
            </a:r>
          </a:p>
          <a:p>
            <a:endParaRPr lang="fr-FR" dirty="0"/>
          </a:p>
          <a:p>
            <a:r>
              <a:rPr lang="fr-FR" dirty="0" err="1"/>
              <a:t>plt.xlabel</a:t>
            </a:r>
            <a:r>
              <a:rPr lang="fr-FR" dirty="0"/>
              <a:t>('X')</a:t>
            </a:r>
          </a:p>
          <a:p>
            <a:r>
              <a:rPr lang="fr-FR" dirty="0" err="1"/>
              <a:t>plt.ylabel</a:t>
            </a:r>
            <a:r>
              <a:rPr lang="fr-FR" dirty="0"/>
              <a:t>('y')</a:t>
            </a:r>
          </a:p>
          <a:p>
            <a:r>
              <a:rPr lang="fr-FR" dirty="0" err="1"/>
              <a:t>plt.title</a:t>
            </a:r>
            <a:r>
              <a:rPr lang="fr-FR" dirty="0"/>
              <a:t>('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')</a:t>
            </a:r>
          </a:p>
          <a:p>
            <a:r>
              <a:rPr lang="fr-FR" dirty="0" err="1"/>
              <a:t>plt.legend</a:t>
            </a:r>
            <a:r>
              <a:rPr lang="fr-FR" dirty="0"/>
              <a:t>()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Il vaut mieux un modèle capable de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surapprendre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et le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limiter ensuite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plutôt que d'être limité par un modèle trop simple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engineering peut aider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Polynomial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feature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Effet naturellement croisé entre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Croisé car dans l'arbre l'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impact d'une variable dépend d'une autre variable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Une année d'étude de plus en All c'est différent de une année de plus en Egypte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L'effet du nb d'années d'étude, dépend du pays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C'est pas le cas en reg linéaire quand on écrit y = α Pays + β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Voir slide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8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qualitatives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Iris</a:t>
            </a:r>
          </a:p>
          <a:p>
            <a:r>
              <a:rPr lang="fr-FR" dirty="0"/>
              <a:t>data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data.data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data.target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Arbre de décision avec indice de Gini</a:t>
            </a:r>
          </a:p>
          <a:p>
            <a:r>
              <a:rPr lang="fr-FR" dirty="0" err="1"/>
              <a:t>tree_gini</a:t>
            </a:r>
            <a:r>
              <a:rPr lang="fr-FR" dirty="0"/>
              <a:t> = </a:t>
            </a:r>
            <a:r>
              <a:rPr lang="fr-FR" b="1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gini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tree_gini.fit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y_pred_gini</a:t>
            </a:r>
            <a:r>
              <a:rPr lang="fr-FR" dirty="0"/>
              <a:t> = </a:t>
            </a:r>
            <a:r>
              <a:rPr lang="fr-FR" dirty="0" err="1"/>
              <a:t>tree_gini.predict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accuracy_gini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y_pred_gini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Gini: {</a:t>
            </a:r>
            <a:r>
              <a:rPr lang="fr-FR" dirty="0" err="1"/>
              <a:t>accuracy_gini</a:t>
            </a:r>
            <a:r>
              <a:rPr lang="fr-FR" dirty="0"/>
              <a:t>}')</a:t>
            </a:r>
          </a:p>
          <a:p>
            <a:endParaRPr lang="fr-FR" dirty="0"/>
          </a:p>
          <a:p>
            <a:r>
              <a:rPr lang="fr-FR" dirty="0"/>
              <a:t># Arbre de décision avec entropie</a:t>
            </a:r>
          </a:p>
          <a:p>
            <a:r>
              <a:rPr lang="fr-FR" dirty="0" err="1"/>
              <a:t>tree_entropy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entropy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tree_entropy.fit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y_pred_entropy</a:t>
            </a:r>
            <a:r>
              <a:rPr lang="fr-FR" dirty="0"/>
              <a:t> = </a:t>
            </a:r>
            <a:r>
              <a:rPr lang="fr-FR" dirty="0" err="1"/>
              <a:t>tree_entropy.predict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accuracy_entropy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y_pred_entropy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Entropy</a:t>
            </a:r>
            <a:r>
              <a:rPr lang="fr-FR" dirty="0"/>
              <a:t>: {</a:t>
            </a:r>
            <a:r>
              <a:rPr lang="fr-FR" dirty="0" err="1"/>
              <a:t>accuracy_entropy</a:t>
            </a:r>
            <a:r>
              <a:rPr lang="fr-FR" dirty="0"/>
              <a:t>}')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quantitatives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classification_report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sklearn.preprocessing</a:t>
            </a:r>
            <a:r>
              <a:rPr lang="fr-FR" dirty="0"/>
              <a:t> import </a:t>
            </a:r>
            <a:r>
              <a:rPr lang="fr-FR" dirty="0" err="1"/>
              <a:t>OneHotEncoder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Titanic depuis </a:t>
            </a:r>
            <a:r>
              <a:rPr lang="fr-FR" dirty="0" err="1"/>
              <a:t>seaborn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endParaRPr lang="fr-FR" dirty="0"/>
          </a:p>
          <a:p>
            <a:r>
              <a:rPr lang="fr-FR" dirty="0" err="1"/>
              <a:t>titanic</a:t>
            </a:r>
            <a:r>
              <a:rPr lang="fr-FR" dirty="0"/>
              <a:t> = </a:t>
            </a:r>
            <a:r>
              <a:rPr lang="fr-FR" dirty="0" err="1"/>
              <a:t>sns.load_dataset</a:t>
            </a:r>
            <a:r>
              <a:rPr lang="fr-FR" dirty="0"/>
              <a:t>('</a:t>
            </a:r>
            <a:r>
              <a:rPr lang="fr-FR" dirty="0" err="1"/>
              <a:t>titanic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/>
              <a:t># Garder les colonnes pertinentes et supprimer les lignes avec des valeurs manquantes</a:t>
            </a:r>
          </a:p>
          <a:p>
            <a:r>
              <a:rPr lang="fr-FR" dirty="0"/>
              <a:t>data = </a:t>
            </a:r>
            <a:r>
              <a:rPr lang="fr-FR" dirty="0" err="1"/>
              <a:t>titanic</a:t>
            </a:r>
            <a:r>
              <a:rPr lang="fr-FR" dirty="0"/>
              <a:t>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']].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Préparer les variables explicatives (features) et la variable cible (target)</a:t>
            </a:r>
          </a:p>
          <a:p>
            <a:r>
              <a:rPr lang="fr-FR" dirty="0"/>
              <a:t>X = data[['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']]</a:t>
            </a:r>
          </a:p>
          <a:p>
            <a:r>
              <a:rPr lang="fr-FR" dirty="0"/>
              <a:t>y = data['</a:t>
            </a:r>
            <a:r>
              <a:rPr lang="fr-FR" dirty="0" err="1"/>
              <a:t>survived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# Appliquer l'encodage </a:t>
            </a:r>
            <a:r>
              <a:rPr lang="fr-FR" dirty="0" err="1"/>
              <a:t>One-Hot</a:t>
            </a:r>
            <a:r>
              <a:rPr lang="fr-FR" dirty="0"/>
              <a:t> aux variables catégorielles</a:t>
            </a:r>
          </a:p>
          <a:p>
            <a:r>
              <a:rPr lang="fr-FR" dirty="0" err="1"/>
              <a:t>X_encoded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/>
              <a:t># Diviser le jeu de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X_encoded</a:t>
            </a:r>
            <a:r>
              <a:rPr lang="fr-FR" dirty="0"/>
              <a:t>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et entraîner le modèle d'arbre de décision</a:t>
            </a:r>
          </a:p>
          <a:p>
            <a:r>
              <a:rPr lang="fr-FR" dirty="0"/>
              <a:t>model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Générer et afficher le rapport de classification</a:t>
            </a:r>
          </a:p>
          <a:p>
            <a:r>
              <a:rPr lang="fr-FR" dirty="0"/>
              <a:t>report = </a:t>
            </a:r>
            <a:r>
              <a:rPr lang="fr-FR" dirty="0" err="1"/>
              <a:t>classification_report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(report)</a:t>
            </a:r>
          </a:p>
          <a:p>
            <a:endParaRPr lang="fr-FR" dirty="0"/>
          </a:p>
          <a:p>
            <a:r>
              <a:rPr lang="fr-FR" dirty="0"/>
              <a:t># Optionnel : Visualiser l'arbre de décision (nécessite </a:t>
            </a:r>
            <a:r>
              <a:rPr lang="fr-FR" dirty="0" err="1"/>
              <a:t>graphviz</a:t>
            </a:r>
            <a:r>
              <a:rPr lang="fr-FR" dirty="0"/>
              <a:t>)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export_graphviz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graphviz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dot_data</a:t>
            </a:r>
            <a:r>
              <a:rPr lang="fr-FR" dirty="0"/>
              <a:t> = </a:t>
            </a:r>
            <a:r>
              <a:rPr lang="fr-FR" dirty="0" err="1"/>
              <a:t>export_graphviz</a:t>
            </a:r>
            <a:r>
              <a:rPr lang="fr-FR" dirty="0"/>
              <a:t>(model, </a:t>
            </a:r>
            <a:r>
              <a:rPr lang="fr-FR" dirty="0" err="1"/>
              <a:t>out_file</a:t>
            </a:r>
            <a:r>
              <a:rPr lang="fr-FR" dirty="0"/>
              <a:t>=None,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feature_names</a:t>
            </a:r>
            <a:r>
              <a:rPr lang="fr-FR" dirty="0"/>
              <a:t>=</a:t>
            </a:r>
            <a:r>
              <a:rPr lang="fr-FR" dirty="0" err="1"/>
              <a:t>X_encoded.columns</a:t>
            </a:r>
            <a:r>
              <a:rPr lang="fr-FR" dirty="0"/>
              <a:t>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class_names</a:t>
            </a:r>
            <a:r>
              <a:rPr lang="fr-FR" dirty="0"/>
              <a:t>=['Not </a:t>
            </a:r>
            <a:r>
              <a:rPr lang="fr-FR" dirty="0" err="1"/>
              <a:t>Survived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filled</a:t>
            </a:r>
            <a:r>
              <a:rPr lang="fr-FR" dirty="0"/>
              <a:t>=True, </a:t>
            </a:r>
            <a:r>
              <a:rPr lang="fr-FR" dirty="0" err="1"/>
              <a:t>rounded</a:t>
            </a:r>
            <a:r>
              <a:rPr lang="fr-FR" dirty="0"/>
              <a:t>=True,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special_characters</a:t>
            </a:r>
            <a:r>
              <a:rPr lang="fr-FR" dirty="0"/>
              <a:t>=True)  </a:t>
            </a:r>
          </a:p>
          <a:p>
            <a:r>
              <a:rPr lang="fr-FR" dirty="0"/>
              <a:t>graph = </a:t>
            </a:r>
            <a:r>
              <a:rPr lang="fr-FR" dirty="0" err="1"/>
              <a:t>graphviz.Source</a:t>
            </a:r>
            <a:r>
              <a:rPr lang="fr-FR" dirty="0"/>
              <a:t>(</a:t>
            </a:r>
            <a:r>
              <a:rPr lang="fr-FR" dirty="0" err="1"/>
              <a:t>dot_data</a:t>
            </a:r>
            <a:r>
              <a:rPr lang="fr-FR" dirty="0"/>
              <a:t>)  </a:t>
            </a:r>
          </a:p>
          <a:p>
            <a:r>
              <a:rPr lang="fr-FR" dirty="0" err="1"/>
              <a:t>graph.render</a:t>
            </a:r>
            <a:r>
              <a:rPr lang="fr-FR" dirty="0"/>
              <a:t>("</a:t>
            </a:r>
            <a:r>
              <a:rPr lang="fr-FR" dirty="0" err="1"/>
              <a:t>titanic_tree</a:t>
            </a:r>
            <a:r>
              <a:rPr lang="fr-FR" dirty="0"/>
              <a:t>")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Quand choisir Gini vs Entropie ?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Performance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Dans la plupart des cas, la différence en termes de performance entre l'indice de Gini et l'entropie est négligeable. Les deux critères tendent à produire des arbres de décision de qualité similaire.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L'indice de Gini est légèrement plus simple et rapide à calculer, ce qui peut être un avantage sur de très grands ensembles de données.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Empirique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Certaines études empiriques montrent que l'indice de Gini peut légèrement mieux séparer les classes les plus fréquentes, tandis que l'entropie peut être plus sensible aux classes minoritaires.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Préférence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Souvent, la préférence entre Gini et entropie est basée sur des considérations empiriques spécifiques à un jeu de données ou sur des préférences personnelles ou de l'équipe de développement.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Chargement des données Iris</a:t>
            </a:r>
          </a:p>
          <a:p>
            <a:r>
              <a:rPr lang="fr-FR" dirty="0"/>
              <a:t>iris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iris.data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iris.target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Séparation des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Création d'un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tree_pred</a:t>
            </a:r>
            <a:r>
              <a:rPr lang="fr-FR" dirty="0"/>
              <a:t> = </a:t>
            </a:r>
            <a:r>
              <a:rPr lang="fr-FR" dirty="0" err="1"/>
              <a:t>tree_clf.predict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tree_pred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</a:t>
            </a:r>
            <a:r>
              <a:rPr lang="fr-FR" dirty="0" err="1"/>
              <a:t>Decision</a:t>
            </a:r>
            <a:r>
              <a:rPr lang="fr-FR" dirty="0"/>
              <a:t> Tree:", </a:t>
            </a:r>
            <a:r>
              <a:rPr lang="fr-FR" dirty="0" err="1"/>
              <a:t>tree_accuracy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Random Forest</a:t>
            </a:r>
          </a:p>
          <a:p>
            <a:r>
              <a:rPr lang="fr-FR" dirty="0" err="1"/>
              <a:t>rf_clf</a:t>
            </a:r>
            <a:r>
              <a:rPr lang="fr-FR" dirty="0"/>
              <a:t> = </a:t>
            </a:r>
            <a:r>
              <a:rPr lang="fr-FR" b="1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Random Forest</a:t>
            </a:r>
          </a:p>
          <a:p>
            <a:r>
              <a:rPr lang="fr-FR" dirty="0" err="1"/>
              <a:t>rf_clf.fit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rf_pred</a:t>
            </a:r>
            <a:r>
              <a:rPr lang="fr-FR" dirty="0"/>
              <a:t> = </a:t>
            </a:r>
            <a:r>
              <a:rPr lang="fr-FR" dirty="0" err="1"/>
              <a:t>rf_clf.predict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Random Forest</a:t>
            </a:r>
          </a:p>
          <a:p>
            <a:r>
              <a:rPr lang="fr-FR" dirty="0" err="1"/>
              <a:t>rf_accuracy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rf_pred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Random Forest:", </a:t>
            </a:r>
            <a:r>
              <a:rPr lang="fr-FR" dirty="0" err="1"/>
              <a:t>rf_accuracy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Bagging avec </a:t>
            </a:r>
            <a:r>
              <a:rPr lang="fr-FR" dirty="0" err="1"/>
              <a:t>Decision</a:t>
            </a:r>
            <a:r>
              <a:rPr lang="fr-FR" dirty="0"/>
              <a:t> Tree comme base</a:t>
            </a:r>
          </a:p>
          <a:p>
            <a:r>
              <a:rPr lang="fr-FR" dirty="0"/>
              <a:t># Y a aussi un </a:t>
            </a:r>
            <a:r>
              <a:rPr lang="fr-FR" dirty="0" err="1"/>
              <a:t>BaggingRegressor</a:t>
            </a:r>
            <a:endParaRPr lang="fr-FR" dirty="0"/>
          </a:p>
          <a:p>
            <a:r>
              <a:rPr lang="fr-FR" dirty="0" err="1"/>
              <a:t>bagging_clf</a:t>
            </a:r>
            <a:r>
              <a:rPr lang="fr-FR" dirty="0"/>
              <a:t> = </a:t>
            </a:r>
            <a:r>
              <a:rPr lang="fr-FR" b="1" dirty="0" err="1"/>
              <a:t>BaggingClassifier</a:t>
            </a:r>
            <a:r>
              <a:rPr lang="fr-FR" dirty="0"/>
              <a:t>(</a:t>
            </a:r>
            <a:r>
              <a:rPr lang="fr-FR" dirty="0" err="1"/>
              <a:t>base_estimator</a:t>
            </a:r>
            <a:r>
              <a:rPr lang="fr-FR" dirty="0"/>
              <a:t>=</a:t>
            </a:r>
            <a:r>
              <a:rPr lang="fr-FR" dirty="0" err="1"/>
              <a:t>DecisionTreeClassifier</a:t>
            </a:r>
            <a:r>
              <a:rPr lang="fr-FR" dirty="0"/>
              <a:t>(), 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Bagging</a:t>
            </a:r>
          </a:p>
          <a:p>
            <a:r>
              <a:rPr lang="fr-FR" dirty="0" err="1"/>
              <a:t>bagging_clf.fit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bagging_pred</a:t>
            </a:r>
            <a:r>
              <a:rPr lang="fr-FR" dirty="0"/>
              <a:t> = </a:t>
            </a:r>
            <a:r>
              <a:rPr lang="fr-FR" dirty="0" err="1"/>
              <a:t>bagging_clf.predict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Bagging</a:t>
            </a:r>
          </a:p>
          <a:p>
            <a:r>
              <a:rPr lang="fr-FR" dirty="0" err="1"/>
              <a:t>bagging_accuracy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bagging_pred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Bagging avec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:", </a:t>
            </a:r>
            <a:r>
              <a:rPr lang="fr-FR" dirty="0" err="1"/>
              <a:t>bagging_accuracy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1. Bagging (Bootstrap + </a:t>
            </a:r>
            <a:r>
              <a:rPr lang="fr-FR" b="1" dirty="0" err="1"/>
              <a:t>Aggregating</a:t>
            </a:r>
            <a:r>
              <a:rPr lang="fr-FR" b="1" dirty="0"/>
              <a:t>) :</a:t>
            </a:r>
          </a:p>
          <a:p>
            <a:r>
              <a:rPr lang="fr-FR" dirty="0"/>
              <a:t>   - </a:t>
            </a:r>
            <a:r>
              <a:rPr lang="fr-FR" b="1" i="1" dirty="0"/>
              <a:t>Technique d'ensemble</a:t>
            </a:r>
            <a:r>
              <a:rPr lang="fr-FR" dirty="0"/>
              <a:t> qui combine les prédictions de plusieurs modèles de manière à réduire la variance et éviter le surajustement.</a:t>
            </a:r>
          </a:p>
          <a:p>
            <a:r>
              <a:rPr lang="fr-FR" dirty="0"/>
              <a:t>   - Le principe de base est de créer plusieurs ensembles de données d'entraînement en tirant aléatoirement </a:t>
            </a:r>
            <a:r>
              <a:rPr lang="fr-FR" b="1" dirty="0"/>
              <a:t>avec remplacement</a:t>
            </a:r>
            <a:r>
              <a:rPr lang="fr-FR" dirty="0"/>
              <a:t> à partir de l'ensemble de données d'origine (bootstrap).</a:t>
            </a:r>
          </a:p>
          <a:p>
            <a:r>
              <a:rPr lang="fr-FR" dirty="0"/>
              <a:t>   - Ensuite, un modèle de prédiction est entraîné sur chaque ensemble de données d'entraînement.</a:t>
            </a:r>
          </a:p>
          <a:p>
            <a:r>
              <a:rPr lang="fr-FR" dirty="0"/>
              <a:t>   - Les prédictions des modèles individuels sont ensuite agrégées, souvent par moyenne, médiane ou vote majoritaire, pour former la prédiction finale.</a:t>
            </a:r>
          </a:p>
          <a:p>
            <a:endParaRPr lang="fr-FR" dirty="0"/>
          </a:p>
          <a:p>
            <a:r>
              <a:rPr lang="fr-FR" b="1" dirty="0"/>
              <a:t>2. Bootstrap :</a:t>
            </a:r>
          </a:p>
          <a:p>
            <a:r>
              <a:rPr lang="fr-FR" dirty="0"/>
              <a:t>   - Le Bootstrap est une </a:t>
            </a:r>
            <a:r>
              <a:rPr lang="fr-FR" b="1" i="1" dirty="0"/>
              <a:t>méthode statistique</a:t>
            </a:r>
            <a:r>
              <a:rPr lang="fr-FR" dirty="0"/>
              <a:t> qui consiste à échantillonner </a:t>
            </a:r>
            <a:r>
              <a:rPr lang="fr-FR" b="1" dirty="0"/>
              <a:t>avec remplacement</a:t>
            </a:r>
            <a:r>
              <a:rPr lang="fr-FR" dirty="0"/>
              <a:t> à partir d'un ensemble de données d'origine pour créer plusieurs ensembles de données bootstrap.</a:t>
            </a:r>
          </a:p>
          <a:p>
            <a:r>
              <a:rPr lang="fr-FR" dirty="0"/>
              <a:t>   - Chaque ensemble bootstrap est de la même taille que l'ensemble de données d'origine, mais certaines observations peuvent être répétées tandis que d'autres peuvent être omises.</a:t>
            </a:r>
          </a:p>
          <a:p>
            <a:r>
              <a:rPr lang="fr-FR" dirty="0"/>
              <a:t>   - Cette méthode permet d'estimer la distribution d'un échantillonneur statistique, comme la moyenne ou la variance, et d'effectuer des inférences statistiques sur des échantillons.</a:t>
            </a:r>
          </a:p>
          <a:p>
            <a:endParaRPr lang="fr-FR" dirty="0"/>
          </a:p>
          <a:p>
            <a:r>
              <a:rPr lang="fr-FR" b="1" dirty="0"/>
              <a:t>3. Random Forest :</a:t>
            </a:r>
          </a:p>
          <a:p>
            <a:r>
              <a:rPr lang="fr-FR" dirty="0"/>
              <a:t>   - Random Forest est un </a:t>
            </a:r>
            <a:r>
              <a:rPr lang="fr-FR" b="1" i="1" dirty="0"/>
              <a:t>algorithme d'apprentissage</a:t>
            </a:r>
            <a:r>
              <a:rPr lang="fr-FR" dirty="0"/>
              <a:t> supervisé qui utilise un ensemble d'arbres de décision.</a:t>
            </a:r>
          </a:p>
          <a:p>
            <a:r>
              <a:rPr lang="fr-FR" dirty="0"/>
              <a:t>   - Chaque arbre de décision est formé sur un sous-ensemble aléatoire des données d'entraînement, créé à l'aide du bootstrap.</a:t>
            </a:r>
          </a:p>
          <a:p>
            <a:r>
              <a:rPr lang="fr-FR" dirty="0"/>
              <a:t>   - Lors de la construction de chaque arbre, à chaque nœud, une sélection aléatoire d'attributs est utilisée pour choisir la meilleure division, ce qui rend les arbres plus indépendants et diversifiés.</a:t>
            </a:r>
          </a:p>
          <a:p>
            <a:r>
              <a:rPr lang="fr-FR" dirty="0"/>
              <a:t>   - Les prédictions finales sont obtenues en agrégeant les prédictions de chaque arbre (par </a:t>
            </a:r>
            <a:r>
              <a:rPr lang="fr-FR" b="1" dirty="0"/>
              <a:t>vote majoritaire pour la classification</a:t>
            </a:r>
            <a:r>
              <a:rPr lang="fr-FR" dirty="0"/>
              <a:t> et par </a:t>
            </a:r>
            <a:r>
              <a:rPr lang="fr-FR" b="1" dirty="0"/>
              <a:t>moyenne pour la régression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4. </a:t>
            </a:r>
            <a:r>
              <a:rPr lang="fr-FR" b="1" dirty="0" err="1"/>
              <a:t>Aggregating</a:t>
            </a:r>
            <a:r>
              <a:rPr lang="fr-FR" b="1" dirty="0"/>
              <a:t> </a:t>
            </a:r>
            <a:r>
              <a:rPr lang="fr-FR" b="0" dirty="0"/>
              <a:t>(consolidation du résultat)</a:t>
            </a:r>
            <a:r>
              <a:rPr lang="fr-FR" b="1" dirty="0"/>
              <a:t>:</a:t>
            </a:r>
          </a:p>
          <a:p>
            <a:r>
              <a:rPr lang="fr-FR" dirty="0"/>
              <a:t>   - L'agrégation (ou </a:t>
            </a:r>
            <a:r>
              <a:rPr lang="fr-FR" dirty="0" err="1"/>
              <a:t>averaging</a:t>
            </a:r>
            <a:r>
              <a:rPr lang="fr-FR" dirty="0"/>
              <a:t>) est une méthode utilisée dans les techniques d'ensemble où les prédictions de plusieurs modèles sont combinées pour produire une prédiction finale plus robuste et généralement plus précise.</a:t>
            </a:r>
          </a:p>
          <a:p>
            <a:r>
              <a:rPr lang="fr-FR" dirty="0"/>
              <a:t>   - Les modèles individuels peuvent être de natures différentes, mais ils doivent être compétents dans la résolution du problème.</a:t>
            </a:r>
          </a:p>
          <a:p>
            <a:r>
              <a:rPr lang="fr-FR" dirty="0"/>
              <a:t>   - L'agrégation peut être effectuée de différentes manières, comme la </a:t>
            </a:r>
            <a:r>
              <a:rPr lang="fr-FR" b="1" dirty="0"/>
              <a:t>moyenne, la médiane ou le vote majoritaire</a:t>
            </a:r>
            <a:r>
              <a:rPr lang="fr-FR" dirty="0"/>
              <a:t>, en fonction du type de problème (classification, régression) et du type de modèle utilisé.</a:t>
            </a:r>
          </a:p>
          <a:p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Random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forest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. Les arbres se modèrent les uns les autres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3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#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Linear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66D9EF"/>
                </a:solidFill>
                <a:effectLst/>
              </a:rPr>
              <a:t>from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svm</a:t>
            </a:r>
            <a:r>
              <a:rPr lang="fr-FR" dirty="0"/>
              <a:t> </a:t>
            </a:r>
            <a:r>
              <a:rPr lang="fr-FR" dirty="0">
                <a:solidFill>
                  <a:srgbClr val="66D9EF"/>
                </a:solidFill>
                <a:effectLst/>
              </a:rPr>
              <a:t>import</a:t>
            </a:r>
            <a:r>
              <a:rPr lang="fr-FR" dirty="0"/>
              <a:t> SVC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SVC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/>
              <a:t>kernel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6E22E"/>
                </a:solidFill>
                <a:effectLst/>
              </a:rPr>
              <a:t>'linear'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probability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True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292A2"/>
                </a:solidFill>
                <a:effectLst/>
              </a:rPr>
              <a:t># set probability to True if you plan to use </a:t>
            </a:r>
            <a:r>
              <a:rPr lang="en-US" dirty="0" err="1">
                <a:solidFill>
                  <a:srgbClr val="8292A2"/>
                </a:solidFill>
                <a:effectLst/>
              </a:rPr>
              <a:t>predict_proba</a:t>
            </a:r>
            <a:r>
              <a:rPr lang="en-US" dirty="0">
                <a:solidFill>
                  <a:srgbClr val="8292A2"/>
                </a:solidFill>
                <a:effectLst/>
              </a:rPr>
              <a:t>()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fit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</a:p>
          <a:p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ConfusionMatrixDisplay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</a:p>
          <a:p>
            <a:r>
              <a:rPr lang="fr-FR" dirty="0" err="1"/>
              <a:t>RocCurveDisplay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/>
          </a:p>
          <a:p>
            <a:r>
              <a:rPr lang="fr-FR" b="1" dirty="0"/>
              <a:t># Non </a:t>
            </a:r>
            <a:r>
              <a:rPr lang="fr-FR" b="1" dirty="0" err="1"/>
              <a:t>linear</a:t>
            </a:r>
            <a:endParaRPr lang="fr-FR" b="1" dirty="0"/>
          </a:p>
          <a:p>
            <a:r>
              <a:rPr lang="fr-FR" dirty="0"/>
              <a:t>classifier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SVC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kernel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 err="1">
                <a:solidFill>
                  <a:srgbClr val="A6E22E"/>
                </a:solidFill>
                <a:effectLst/>
              </a:rPr>
              <a:t>rbf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True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/>
              <a:t>params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{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'C'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],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'gamma'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/>
              <a:t> </a:t>
            </a:r>
          </a:p>
          <a:p>
            <a:r>
              <a:rPr lang="fr-FR" dirty="0" err="1"/>
              <a:t>gridsearch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classifier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param_grid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params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cv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3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fit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endParaRPr lang="fr-FR" dirty="0"/>
          </a:p>
          <a:p>
            <a:r>
              <a:rPr lang="fr-FR" dirty="0" err="1">
                <a:solidFill>
                  <a:srgbClr val="66D9EF"/>
                </a:solidFill>
                <a:effectLst/>
              </a:rPr>
              <a:t>print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"Best </a:t>
            </a:r>
            <a:r>
              <a:rPr lang="fr-FR" dirty="0" err="1">
                <a:solidFill>
                  <a:srgbClr val="A6E22E"/>
                </a:solidFill>
                <a:effectLst/>
              </a:rPr>
              <a:t>hyperparameters</a:t>
            </a:r>
            <a:r>
              <a:rPr lang="fr-FR" dirty="0">
                <a:solidFill>
                  <a:srgbClr val="A6E22E"/>
                </a:solidFill>
                <a:effectLst/>
              </a:rPr>
              <a:t> : "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best_params</a:t>
            </a:r>
            <a:r>
              <a:rPr lang="fr-FR" dirty="0"/>
              <a:t>_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"Best validation accuracy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best_score</a:t>
            </a:r>
            <a:r>
              <a:rPr lang="en-US" dirty="0"/>
              <a:t>_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Y_train_pred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Y_train_proba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predict_proba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Espace vectoriel lois de composition interne (addition) et externe (x par scalaire)</a:t>
            </a:r>
          </a:p>
          <a:p>
            <a:r>
              <a:rPr lang="fr-FR" dirty="0"/>
              <a:t>Classifier, </a:t>
            </a:r>
            <a:r>
              <a:rPr lang="fr-FR" dirty="0" err="1"/>
              <a:t>Regressor</a:t>
            </a:r>
            <a:r>
              <a:rPr lang="fr-FR" dirty="0"/>
              <a:t> (SVC, SVR)</a:t>
            </a:r>
          </a:p>
          <a:p>
            <a:r>
              <a:rPr lang="fr-FR" dirty="0"/>
              <a:t>Random </a:t>
            </a:r>
            <a:r>
              <a:rPr lang="fr-FR" dirty="0" err="1"/>
              <a:t>forest</a:t>
            </a:r>
            <a:r>
              <a:rPr lang="fr-FR" dirty="0"/>
              <a:t> quadrille l'espace alors que SVM est + </a:t>
            </a:r>
            <a:r>
              <a:rPr lang="fr-FR" dirty="0" err="1"/>
              <a:t>smooth</a:t>
            </a:r>
            <a:endParaRPr lang="fr-FR" dirty="0"/>
          </a:p>
          <a:p>
            <a:r>
              <a:rPr lang="fr-FR" dirty="0"/>
              <a:t>Mettre les valeurs à l'échelle</a:t>
            </a:r>
          </a:p>
          <a:p>
            <a:endParaRPr lang="fr-FR" dirty="0"/>
          </a:p>
          <a:p>
            <a:r>
              <a:rPr lang="fr-FR" dirty="0"/>
              <a:t>Kernel : 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Function take the observations into a larger dimensional space, in which we hope that the geometric properties of the observations will be linearly separable</a:t>
            </a:r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SVM montre que l'intégralité du modèle ne dépend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des 3 support vectors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Plein d'observations sont donc faciles à classer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Celles qui sont difficiles à classer ce sont celles qui sont mal classées et les supports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Retrouver et traiter les mal classées + les support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machine peut aider à acquérir une meilleur compréhension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C'est de l'analyse de l'erreur. Typiquement quand on a le bon modèle, regarder en détail ces cas particuliers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Les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estimateurs à noyau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 noyau transforme x en x' (nouvel espace) pour exprimer y en fonction de x'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Y a plusieurs 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kernels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Polynomial	1, x1, x2, x1x2, x1²,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Linéaire	Pas de transforme pas l'espace)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Radial	x1² +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Custom	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b="1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Grouper (KMEANS, DBSCAN)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Réduire dimension (PCA)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unsupervised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n'est PAS une fin en soit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Utilisé comme support pour une appli :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a 10 000 lignes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crée une colonne où on indique le groupe auquel appartient la ligne en question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Ensuite on fait une régression (ou autre) classiquement avec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en plus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sc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sc.fit_transform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'], axis=1))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km = 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KMeans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=3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n_init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='auto')                           </a:t>
            </a:r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# il faut passer le nb de clusters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                        # penser à fixer random state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km.inertia</a:t>
            </a:r>
            <a:r>
              <a:rPr lang="fr-FR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_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px.line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silhouette_score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(X, 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km.predict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(X))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px.bar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# faire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([[5, 2, 1, 0.1]])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              # standard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scaler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 = 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kmeans.predict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f"d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belongs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to cluster: {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c[0]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}")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voir commentaire slide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2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4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2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Réseau de neurones avec 4 couches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Couche 1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Nb paramètres = 24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24 = 8 biais + 8 x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Nb_Input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Donc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Nb_Input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2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Couche 2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C'est une couche de normalisation (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``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BatchNormalization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``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On part de 8 on arrive à 8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8 neurones de normalisation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Nb paramètres = 8 * 4 = 32  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Il y a 8 * 2 paramètres pour le training et 8 * 2 paramètres pour les inférences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Les 2 correspondent au facteur d'échelle ($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\gamma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$) et ainsi qu'à l'offset ($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\beta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$) à utiliser pour ramener les valeurs des différents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batchs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dans la gamme [0, 1]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Couche 3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On part de 8 on arrive à 4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Nb paramètres = 4 * 8 poids + 4 biais  = 36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Couche 4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On part de 4 on arrive à 1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Nb paramètres = 4 * 1 poids + 1 biais = 5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Nombre total de paramètres 97 (24+32+36+5)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Il y a 16 paramètres non entrainables. Les 16 paramètres de normalisation utilisé en inférence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Il y a 81 paramètres entrainables (97 - 16)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15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06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00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04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plt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Lasso,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np.random.seed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(42)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X = 2 *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y = 4 + 3 * X +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Créer les modèles de régression Lasso et Ridge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lasso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(alpha=0.1)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(alpha=1.0)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Entraîner les modèles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lasso.fit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lasso.predict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ridge.predict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Lasso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r2_lasso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r2_ridge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{r2_lasso}')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{r2_ridge}')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points de données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plt.scatter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blue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label='Data points')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lignes de régression Lasso et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label='Lasso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='green',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('X')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('y')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('Lasso and 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n observations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 features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Idée de bonne pratique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Régression linéaire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Features engineering 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Régularisation Lasso pour sélectionner les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Ridge pour trouver le meilleur modèle avec les variables retenues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réduire l'importance des variables ou de supprimer les variables explicatives qui ne fournissent pas d'informations pertinentes pour le modèle 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traiter les problèmes où les variables explicatives sont beaucoup plus nombreuses que le nombre d'observations disponibles (ADN)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pénalité ajoutée à la fonction de coût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Ridge et Lasso ne concerne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l'intercept (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les variables explicatives=features)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: permet de sélectionner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quand on a peu d'échantillons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mais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beaucoup de features (ADN)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7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83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4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87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57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b="1" dirty="0"/>
          </a:p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dernier est ramené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noise=0.1,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un modèle de régression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Ridge()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Définir une grille de paramètres à tester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{'alpha': [0.1, 1.0, 10.0, 100.0]}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Configurer la recherche de grille avec validation croisée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neg_mean_squared_error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Entraîner la recherche de grille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Afficher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f'Best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parameters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grid_search.best_params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le modèle avec les meilleurs paramètres sur l'ensemble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grid_search.best_estimator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r2 = r2_score(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f'Coefficient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of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(R²): {r2}')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Effectuer une validation croisée sur l'ensemble d'entraînement avec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cross_val_score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='r2')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f'Cross-validated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scores: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f'Average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cross-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cross_val_scores.mean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= pour sélectionner le modèle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tester le modèle sur 4 jeux de données différents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s'entrainer sur un max de questions (révisions bac)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permet de départager des modèles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reproduit des conditions dans lesquelles il va se retrouver quand il va découvrir de nouvelles valeurs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Permet pas de d'optimiser le biais-variance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pour les hyperparamètres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cross validation est au service de la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plt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model.predict_proba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)[:,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la performance du modèle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("Confusion Matrix:")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f"ROC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AUC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Tracer la courbe ROC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_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darkorange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label=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(area = {roc_auc:.2f})')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([0, 1], [0, 1],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navy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linestyle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='--')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1.05])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('False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('True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Receiver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Operating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Characteristic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(ROC)')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="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lower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right")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f1_score,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confusion_matrix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Évaluer les performances du modèle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f1 =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f1_score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f'Recall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{recall}')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(f'F1 Score: {f1}')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nConfusion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Matrix:")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Voir aussi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Générer le rapport de classification sous forme de dictionnaire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output_dict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=True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("Classification Report (as dict):")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 sous forme de chaîne de caractères (optionnel)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 (as string):")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Précision : quand je prédis est ce que c'est vrai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     : quel % j'ai réussi à récupérer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= pas la meilleur mesure car pb si déséquilibre.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Fraude bancaire.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1% de fraude.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de 95%.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Si on prend un modèle qui prédit pas de fraude on a une Accuracy de 99%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 pratique on va regarder F1 score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Voir slide suivant</a:t>
            </a:r>
          </a:p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Interprétation de la courbe 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Point (0,1)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Idéal, représentant un classificateur parfait avec 100% de sensibilité et 0% de taux de faux positifs.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Ligne diagonale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Représente un classificateur aléatoire (lancer une pièce pour classer). Une courbe ROC au-dessus de cette ligne indique que le modèle a une capacité prédictive meilleure que le hasard.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Aire sous la courbe (AUC - Area Under the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Curve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Indicateur de performance global du modèle. Une AUC de 1 indique un classificateur parfait, une AUC de 0,5 indique un classificateur sans capacité discriminante (aléatoire).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Utilisation de la courbe ROC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Comparer les modèles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permet de comparer les performances de différents modèles. Un modèle avec une courbe ROC plus proche du coin supérieur gauche est meilleur.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Choisir un seuil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En observant la courbe ROC, on peut choisir un seuil de décision qui équilibre au mieux la sensibilité et le taux de faux positifs selon les besoins spécifiques du problème.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Analyser les compromis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aide à visualiser les compromis entre détecter correctement les positifs (haute sensibilité) et éviter les fausses alertes (faible taux de faux positifs).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(0, 0) le classificateur classe tout négatif : aucun faux positif, mais également aucun vrai positif. </a:t>
            </a:r>
          </a:p>
          <a:p>
            <a:r>
              <a:rPr lang="fr-FR" dirty="0"/>
              <a:t>En (1, 1) le classificateur classe tout positif : il n’y a aucun vrai négatif, mais également aucun faux négatif. </a:t>
            </a:r>
          </a:p>
          <a:p>
            <a:r>
              <a:rPr lang="fr-FR" dirty="0"/>
              <a:t>Un classificateur aléatoire tracera une droite allant de (0, 0) à (1, 1). Piece de </a:t>
            </a:r>
            <a:r>
              <a:rPr lang="fr-FR" dirty="0" err="1"/>
              <a:t>monaie</a:t>
            </a:r>
            <a:endParaRPr lang="fr-FR" dirty="0"/>
          </a:p>
          <a:p>
            <a:r>
              <a:rPr lang="fr-FR" dirty="0"/>
              <a:t>En (0, 1) le classificateur n’a aucun faux positif ni aucun faux négatif, et est par conséquent parfaitement exact, ne se trompant jamais.</a:t>
            </a:r>
          </a:p>
          <a:p>
            <a:r>
              <a:rPr lang="fr-FR" dirty="0"/>
              <a:t>En (1, 0) le classificateur n’a aucun vrai négatif ni aucun vrai positif, et est par conséquent parfaitement inexact, se trompant toujours. Il suffit d’inverser sa prédiction pour en faire un classificateur parfaitement exact.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multi classes</a:t>
            </a:r>
          </a:p>
          <a:p>
            <a:r>
              <a:rPr lang="fr-FR" dirty="0"/>
              <a:t>On a 3 probas</a:t>
            </a:r>
          </a:p>
          <a:p>
            <a:r>
              <a:rPr lang="fr-FR" dirty="0"/>
              <a:t>• Rouge vs non rouge</a:t>
            </a:r>
          </a:p>
          <a:p>
            <a:r>
              <a:rPr lang="fr-FR" dirty="0"/>
              <a:t>• Bleu vs non bleu</a:t>
            </a:r>
          </a:p>
          <a:p>
            <a:r>
              <a:rPr lang="fr-FR" dirty="0"/>
              <a:t>• Gris vs non gris</a:t>
            </a:r>
          </a:p>
          <a:p>
            <a:endParaRPr lang="fr-FR" dirty="0"/>
          </a:p>
          <a:p>
            <a:r>
              <a:rPr lang="fr-FR" dirty="0"/>
              <a:t>Pour un nouveau point :</a:t>
            </a:r>
          </a:p>
          <a:p>
            <a:r>
              <a:rPr lang="fr-FR" dirty="0"/>
              <a:t>• On calcule les 3 probas – On a 3 probas d'appartenance à telle ou telle classe </a:t>
            </a:r>
          </a:p>
          <a:p>
            <a:r>
              <a:rPr lang="fr-FR" dirty="0"/>
              <a:t>• On prendra la proba la plus forte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Génération d'un jeu de données fictif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Entraîner un modèle de régression logistique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Prédire les probabilités pour la classe positive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)[:, 1]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les valeurs de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l'aire sous la courbe (AUC)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Ou utiliser directement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AUC: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Tracer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label=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(area = {roc_auc:.2f})')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([0, 1], [0, 1],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1.05])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('False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('True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Operating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(ROC)')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right")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9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slide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Modèle non linéaire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relations non linéaires entre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effets croisés entre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Beaucoup de branches si données pas bien réparties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overfitter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11" Type="http://schemas.openxmlformats.org/officeDocument/2006/relationships/image" Target="../media/image28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91FF99-4BA7-3B63-B043-5068146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A1E0E-0824-818A-7CF7-B2D2C4A79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9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3D24BC-FCDA-9D67-1AB5-668F5D72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</a:t>
            </a:r>
            <a:r>
              <a:rPr lang="fr-FR" dirty="0" err="1"/>
              <a:t>Computing</a:t>
            </a:r>
            <a:r>
              <a:rPr lang="fr-FR" dirty="0"/>
              <a:t> RDD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11D75C4-BC5C-52FD-6711-05942C83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E9FC7-84D9-E0BD-DEC6-C7ED568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97D37-D176-63F6-0913-68D9DEEE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4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DB1E1-CE22-592B-3038-BA0E3AB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Warehousing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C038C-6850-BE08-A5CC-40EF7D1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5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1B7A-F271-0B34-EE47-8559DD2D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 to Spark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67C2-7654-B6CD-30F1-0300FD68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33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ensible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effectLst/>
                    <a:latin typeface="Courier New" panose="02070309020205020404" pitchFamily="49" charset="0"/>
                  </a:rPr>
                  <a:t>Dans 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R² c’est </a:t>
            </a:r>
          </a:p>
          <a:p>
            <a:pPr lvl="1"/>
            <a:r>
              <a:rPr lang="fr-FR" sz="2000" dirty="0"/>
              <a:t>la mesure de la capacité du modèle </a:t>
            </a:r>
          </a:p>
          <a:p>
            <a:pPr lvl="1"/>
            <a:r>
              <a:rPr lang="fr-FR" sz="2000" dirty="0"/>
              <a:t>à </a:t>
            </a:r>
            <a:r>
              <a:rPr lang="fr-FR" sz="2000" dirty="0">
                <a:highlight>
                  <a:srgbClr val="FFFF00"/>
                </a:highlight>
              </a:rPr>
              <a:t>expliquer la variabilité </a:t>
            </a:r>
            <a:r>
              <a:rPr lang="fr-FR" sz="2000" dirty="0"/>
              <a:t>des mesures par rapport à la moyenne</a:t>
            </a:r>
          </a:p>
          <a:p>
            <a:endParaRPr lang="fr-FR" sz="2400" dirty="0"/>
          </a:p>
          <a:p>
            <a:r>
              <a:rPr lang="fr-FR" sz="2400" dirty="0"/>
              <a:t>R² = SSR/SST</a:t>
            </a:r>
            <a:br>
              <a:rPr lang="fr-FR" sz="2400" dirty="0"/>
            </a:br>
            <a:r>
              <a:rPr lang="fr-FR" sz="2400" dirty="0"/>
              <a:t>Si SSR=SST, la prédiction c'est la</a:t>
            </a:r>
            <a:br>
              <a:rPr lang="fr-FR" sz="2400" dirty="0"/>
            </a:br>
            <a:r>
              <a:rPr lang="fr-FR" sz="2400" dirty="0"/>
              <a:t>moyenne</a:t>
            </a:r>
          </a:p>
          <a:p>
            <a:endParaRPr lang="fr-FR" sz="2400" dirty="0"/>
          </a:p>
          <a:p>
            <a:r>
              <a:rPr lang="fr-FR" sz="2400" dirty="0"/>
              <a:t>SSR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prédite par le modèle</a:t>
            </a:r>
          </a:p>
          <a:p>
            <a:endParaRPr lang="fr-FR" sz="2400" dirty="0"/>
          </a:p>
          <a:p>
            <a:r>
              <a:rPr lang="fr-FR" sz="2400" dirty="0"/>
              <a:t>SST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réelle de la </a:t>
            </a:r>
            <a:r>
              <a:rPr lang="fr-FR" sz="2400" dirty="0" err="1"/>
              <a:t>feature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37" y="2369597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105503" y="5239256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18A7F-9805-D34F-CF8A-8D09CB4F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Ridge (</a:t>
            </a:r>
            <a:r>
              <a:rPr lang="fr-FR" sz="17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Thikonov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Euclidienne (ordre 2)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700" baseline="-25000" dirty="0">
                <a:effectLst/>
                <a:latin typeface="Courier New" panose="02070309020205020404" pitchFamily="49" charset="0"/>
              </a:rPr>
              <a:t>j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ce sont les coefs du modèle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/>
              <a:t>α le paramètre de régularisation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Forcément positif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très grand on ne va pas pouvoir déterminer les coef 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= 0 on ne joue que sur β</a:t>
            </a:r>
            <a:r>
              <a:rPr lang="fr-FR" sz="1300" baseline="-25000" dirty="0">
                <a:effectLst/>
                <a:latin typeface="Courier New" panose="02070309020205020404" pitchFamily="49" charset="0"/>
              </a:rPr>
              <a:t>0 </a:t>
            </a:r>
            <a:r>
              <a:rPr lang="fr-FR" sz="1300" dirty="0">
                <a:effectLst/>
                <a:latin typeface="Courier New" panose="02070309020205020404" pitchFamily="49" charset="0"/>
              </a:rPr>
              <a:t>(intercept)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choisit alpha qui donne le meilleur R²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parle bien du R² sur les données de test (pas vues)</a:t>
            </a:r>
            <a:endParaRPr lang="fr-FR" sz="1300" dirty="0"/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L'indice va de 1 à p, PAS de 0 à p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/>
              <a:t>On ne touche pas à l'intercept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cherche à minimiser la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square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la somme des carrés des coefs	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Au début on peut imaginer que tous les β sont à 0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Quand ils sont plus nuls faut trouver un équilibre entre l'augmentation du beta et l'augmentation de la pénalité Ridge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>
                <a:effectLst/>
                <a:latin typeface="Courier New" panose="02070309020205020404" pitchFamily="49" charset="0"/>
              </a:rPr>
              <a:t>Régularisation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Lasso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de </a:t>
            </a:r>
            <a:r>
              <a:rPr lang="fr-FR" sz="1700" dirty="0"/>
              <a:t>M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anhattan (ordre 1)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somme des val absolues des β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Lasso est plus forte que Ridge car en général les β sont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inf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à 0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C'est pour ça qu'il faut </a:t>
            </a:r>
            <a:r>
              <a:rPr lang="fr-FR" sz="17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standardiser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si on ajoute une pénalité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Utiliser Lasso comme features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selector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/>
              <a:t>Prévient 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le sur-apprentissage, permet de réaliser une sélection de variables qui n'ont pas de relation avec y(certains coefs peuvent devenir exactement nuls)</a:t>
            </a:r>
          </a:p>
          <a:p>
            <a:pPr marL="0">
              <a:spcBef>
                <a:spcPts val="0"/>
              </a:spcBef>
            </a:pPr>
            <a:endParaRPr lang="fr-FR" sz="21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71A201-66DF-0C94-0B58-B9CB5371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90" y="2181883"/>
            <a:ext cx="1904268" cy="9077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44266B-0C2B-9514-A55F-E678B591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91" y="4823065"/>
            <a:ext cx="1716200" cy="7595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70CB3D0-3BA7-48C6-51B2-2C866187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14" y="971984"/>
            <a:ext cx="5066698" cy="6068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87015A8-2A98-8FAA-30F9-3712EE8C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147" y="1820672"/>
            <a:ext cx="2780005" cy="30033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B3F5329-BE39-F0B4-7281-349D049324B0}"/>
              </a:ext>
            </a:extLst>
          </p:cNvPr>
          <p:cNvSpPr txBox="1"/>
          <p:nvPr/>
        </p:nvSpPr>
        <p:spPr>
          <a:xfrm>
            <a:off x="8600549" y="148311"/>
            <a:ext cx="31918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régularise pour :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limiter la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équilibrer le compromis BV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48F2-196C-90EB-BED0-1247E46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Biais Variance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71413-FAAD-10DB-1768-D0097084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Compromis </a:t>
            </a:r>
            <a:r>
              <a:rPr lang="fr-FR" sz="1800" dirty="0"/>
              <a:t>biais-variance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Biais = éloigné de la cible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Variance = dispersé</a:t>
            </a:r>
          </a:p>
          <a:p>
            <a:pPr marL="0">
              <a:spcBef>
                <a:spcPts val="0"/>
              </a:spcBef>
            </a:pPr>
            <a:endParaRPr lang="fr-FR" sz="1800" dirty="0"/>
          </a:p>
          <a:p>
            <a:pPr marL="0">
              <a:spcBef>
                <a:spcPts val="0"/>
              </a:spcBef>
            </a:pPr>
            <a:r>
              <a:rPr lang="fr-FR" sz="1800" dirty="0"/>
              <a:t>Biais =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erreur de prédiction sur l'échantillon de train</a:t>
            </a: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Variance = la vitesse de variation des prédictions en fonction des x</a:t>
            </a: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Trop de variance perf test &lt; Test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Réduire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la régularisation 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Coef tend vers 0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Augmente le biais car on empêche d'être proche des y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Augmenter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le nb de features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 perf sur le train c'est la borne sup de ce qu'on pourrait avoir sur le test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457200" lvl="1">
              <a:spcBef>
                <a:spcPts val="0"/>
              </a:spcBef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FA872F-C21D-E0A5-AF18-3899644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29" y="200730"/>
            <a:ext cx="3252525" cy="1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50335-E3E0-D1ED-2D1D-BDE091B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effectLst/>
                <a:latin typeface="Courier New" panose="02070309020205020404" pitchFamily="49" charset="0"/>
              </a:rPr>
              <a:t>On va estimer la proba que y=1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Fonction coût = Log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dirty="0">
                <a:effectLst/>
                <a:latin typeface="Courier New" panose="02070309020205020404" pitchFamily="49" charset="0"/>
              </a:rPr>
              <a:t> = Entropie = H(x) = - Somme Proba(x) * Log(x)</a:t>
            </a:r>
          </a:p>
          <a:p>
            <a:endParaRPr lang="fr-FR" dirty="0">
              <a:effectLst/>
              <a:latin typeface="Courier New" panose="02070309020205020404" pitchFamily="49" charset="0"/>
            </a:endParaRP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y=1 il reste plus que yi log(yi_hat)</a:t>
            </a:r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yi_hat c'est la prédiction. On veut minimiser. On veut yi_hat à 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y=0</a:t>
            </a:r>
            <a:endParaRPr lang="fr-FR" sz="2400" dirty="0"/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On veut yi_hat = 0</a:t>
            </a:r>
          </a:p>
          <a:p>
            <a:r>
              <a:rPr lang="fr-FR" dirty="0"/>
              <a:t>Mesure de performance</a:t>
            </a:r>
          </a:p>
          <a:p>
            <a:pPr lvl="1"/>
            <a:r>
              <a:rPr lang="fr-FR" dirty="0"/>
              <a:t>On peut pas calculer R2 car c'est catégorielle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DF09-5B24-6AD5-E874-F3CD9DE6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8" y="2344527"/>
            <a:ext cx="5358409" cy="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Accuracy, Recall &amp; 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sz="26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</a:t>
            </a:r>
            <a:r>
              <a:rPr lang="en-US" dirty="0">
                <a:highlight>
                  <a:srgbClr val="00FF00"/>
                </a:highlight>
              </a:rPr>
              <a:t>all</a:t>
            </a:r>
            <a:r>
              <a:rPr lang="en-US" dirty="0"/>
              <a:t> </a:t>
            </a:r>
            <a:r>
              <a:rPr lang="en-US" sz="2600" dirty="0"/>
              <a:t>(rappel, </a:t>
            </a:r>
            <a:r>
              <a:rPr lang="en-US" sz="2600" dirty="0" err="1"/>
              <a:t>sensibilité</a:t>
            </a:r>
            <a:r>
              <a:rPr lang="en-US" sz="2600" dirty="0"/>
              <a:t>, True Positive Rate)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o</a:t>
            </a:r>
            <a:r>
              <a:rPr lang="en-US" dirty="0"/>
              <a:t>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b="1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  <a:p>
            <a:pPr lvl="1"/>
            <a:r>
              <a:rPr lang="fr-FR" dirty="0"/>
              <a:t>Sensible à la répartition des classes (1% de fraude)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90758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10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ADC6D8-6969-2666-77A0-2EBAB7C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&amp;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331197-765E-408A-FAE7-E243B818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8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E45DA-784E-A556-ED99-BF33D43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9C29-10BE-CC2F-EC7E-011EA405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ROC Efficacité du récepteur </a:t>
            </a:r>
            <a:r>
              <a:rPr lang="fr-FR" sz="1700" dirty="0"/>
              <a:t>(</a:t>
            </a:r>
            <a:r>
              <a:rPr lang="fr-FR" sz="1700" dirty="0" err="1"/>
              <a:t>receiver</a:t>
            </a:r>
            <a:r>
              <a:rPr lang="fr-FR" sz="1700" dirty="0"/>
              <a:t> operating </a:t>
            </a:r>
            <a:br>
              <a:rPr lang="fr-FR" sz="1700" dirty="0"/>
            </a:br>
            <a:r>
              <a:rPr lang="fr-FR" sz="1700" dirty="0" err="1"/>
              <a:t>characteristic</a:t>
            </a:r>
            <a:r>
              <a:rPr lang="fr-FR" sz="1700" dirty="0"/>
              <a:t>)</a:t>
            </a:r>
            <a:endParaRPr lang="fr-FR" dirty="0"/>
          </a:p>
          <a:p>
            <a:r>
              <a:rPr lang="fr-FR" dirty="0"/>
              <a:t>Classificateurs binaires</a:t>
            </a:r>
          </a:p>
          <a:p>
            <a:r>
              <a:rPr lang="fr-FR" dirty="0"/>
              <a:t>Représenter les performances du modèle sur </a:t>
            </a:r>
            <a:br>
              <a:rPr lang="fr-FR" dirty="0"/>
            </a:br>
            <a:r>
              <a:rPr lang="fr-FR" dirty="0"/>
              <a:t>l'ensemble des seuils de décision possibles (hyperparamètre)</a:t>
            </a:r>
          </a:p>
          <a:p>
            <a:r>
              <a:rPr lang="fr-FR" dirty="0"/>
              <a:t>Le seuil c'est la probabilité qu'une instance appartienne à la classe positive. </a:t>
            </a:r>
          </a:p>
          <a:p>
            <a:r>
              <a:rPr lang="fr-FR" dirty="0"/>
              <a:t>La courbe ROC est tracé en faisant varier le seuil de décision de 0 à 1.</a:t>
            </a:r>
          </a:p>
          <a:p>
            <a:pPr lvl="1"/>
            <a:r>
              <a:rPr lang="fr-FR" dirty="0"/>
              <a:t>Pour chaque seuil, on calcule la sensibilité (TPR) et le taux de faux positifs (FPR).</a:t>
            </a:r>
          </a:p>
          <a:p>
            <a:r>
              <a:rPr lang="fr-FR" dirty="0"/>
              <a:t>Y = True Positive Rate </a:t>
            </a:r>
            <a:r>
              <a:rPr lang="fr-FR" sz="1600" dirty="0"/>
              <a:t>(TP/TP+FN, ligne du bas, </a:t>
            </a:r>
            <a:r>
              <a:rPr lang="fr-FR" sz="1600" dirty="0">
                <a:highlight>
                  <a:srgbClr val="FFFF00"/>
                </a:highlight>
              </a:rPr>
              <a:t>Recall</a:t>
            </a:r>
            <a:r>
              <a:rPr lang="fr-FR" sz="1600" dirty="0"/>
              <a:t>)</a:t>
            </a:r>
            <a:r>
              <a:rPr lang="fr-FR" dirty="0"/>
              <a:t> </a:t>
            </a:r>
          </a:p>
          <a:p>
            <a:r>
              <a:rPr lang="fr-FR" dirty="0"/>
              <a:t>X = False Positive Rate </a:t>
            </a:r>
            <a:r>
              <a:rPr lang="fr-FR" sz="1600" dirty="0"/>
              <a:t>(FP/FP+TN, ligne du haut, </a:t>
            </a:r>
            <a:r>
              <a:rPr lang="fr-FR" sz="1600" dirty="0" err="1"/>
              <a:t>negative</a:t>
            </a:r>
            <a:r>
              <a:rPr lang="fr-FR" sz="1600" dirty="0"/>
              <a:t> instances </a:t>
            </a:r>
            <a:br>
              <a:rPr lang="fr-FR" sz="1600" dirty="0"/>
            </a:br>
            <a:r>
              <a:rPr lang="fr-FR" sz="1600" dirty="0" err="1"/>
              <a:t>classified</a:t>
            </a:r>
            <a:r>
              <a:rPr lang="fr-FR" sz="1600" dirty="0"/>
              <a:t> as positive)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012E-781F-67AB-24A0-FFFA5EFC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04" y="4868227"/>
            <a:ext cx="1423036" cy="1423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44CEA-A0C6-F801-F01D-D3C5C92B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36525"/>
            <a:ext cx="2756015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BBB1-D58D-4BE3-43A4-0D8E982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B06D1-A3E8-D376-7FC5-2EDF06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- Area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curve</a:t>
            </a:r>
            <a:endParaRPr lang="fr-FR" dirty="0"/>
          </a:p>
          <a:p>
            <a:r>
              <a:rPr lang="fr-FR" dirty="0"/>
              <a:t>Comparer des classificateurs</a:t>
            </a:r>
          </a:p>
          <a:p>
            <a:r>
              <a:rPr lang="fr-FR" dirty="0"/>
              <a:t>Entre 0.5 et 1</a:t>
            </a:r>
          </a:p>
          <a:p>
            <a:pPr lvl="1"/>
            <a:r>
              <a:rPr lang="fr-FR" dirty="0"/>
              <a:t>0.5 =&gt; Pile ou Face</a:t>
            </a:r>
          </a:p>
          <a:p>
            <a:pPr lvl="1"/>
            <a:r>
              <a:rPr lang="fr-FR" dirty="0"/>
              <a:t>1.0 =&gt; Sépare parfaitement les 2 classes</a:t>
            </a:r>
          </a:p>
          <a:p>
            <a:pPr lvl="1"/>
            <a:r>
              <a:rPr lang="fr-FR" dirty="0"/>
              <a:t>Entre les 2 =&gt; description du pouvoir discriminant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64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pPr lvl="1"/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D63D9-4729-55D8-13F3-E1213204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4114"/>
              </p:ext>
            </p:extLst>
          </p:nvPr>
        </p:nvGraphicFramePr>
        <p:xfrm>
          <a:off x="213360" y="5128620"/>
          <a:ext cx="117652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77">
                  <a:extLst>
                    <a:ext uri="{9D8B030D-6E8A-4147-A177-3AD203B41FA5}">
                      <a16:colId xmlns:a16="http://schemas.microsoft.com/office/drawing/2014/main" val="4162842236"/>
                    </a:ext>
                  </a:extLst>
                </a:gridCol>
                <a:gridCol w="4192803">
                  <a:extLst>
                    <a:ext uri="{9D8B030D-6E8A-4147-A177-3AD203B41FA5}">
                      <a16:colId xmlns:a16="http://schemas.microsoft.com/office/drawing/2014/main" val="140978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-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Modèle non linéaire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relations non linéaires entre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effets croisés entre features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Beaucoup de branches si données pas bien réparties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Tendance à </a:t>
                      </a:r>
                      <a:r>
                        <a:rPr lang="fr-FR" sz="1800" b="0" dirty="0" err="1">
                          <a:effectLst/>
                          <a:latin typeface="Courier New" panose="02070309020205020404" pitchFamily="49" charset="0"/>
                        </a:rPr>
                        <a:t>overfitter</a:t>
                      </a:r>
                      <a:endParaRPr lang="fr-FR" sz="1800" b="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070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266794-C0F6-B7A1-8188-3D4B75545172}"/>
              </a:ext>
            </a:extLst>
          </p:cNvPr>
          <p:cNvSpPr txBox="1"/>
          <p:nvPr/>
        </p:nvSpPr>
        <p:spPr>
          <a:xfrm>
            <a:off x="9460520" y="418683"/>
            <a:ext cx="21595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régulariser</a:t>
            </a:r>
          </a:p>
        </p:txBody>
      </p:sp>
    </p:spTree>
    <p:extLst>
      <p:ext uri="{BB962C8B-B14F-4D97-AF65-F5344CB8AC3E}">
        <p14:creationId xmlns:p14="http://schemas.microsoft.com/office/powerpoint/2010/main" val="92405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E18A-E8FB-C7CB-0984-309BDD7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488A6-7B9D-0251-AB41-AD379213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733"/>
            <a:ext cx="5768975" cy="823912"/>
          </a:xfrm>
        </p:spPr>
        <p:txBody>
          <a:bodyPr anchor="ctr"/>
          <a:lstStyle/>
          <a:p>
            <a:pPr algn="ctr"/>
            <a:r>
              <a:rPr lang="fr-FR" dirty="0"/>
              <a:t>DONNEES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2D82F-395E-98CB-9715-8E159D7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970314"/>
            <a:ext cx="58674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GINI </a:t>
            </a:r>
          </a:p>
          <a:p>
            <a:pPr marL="271463" lvl="1"/>
            <a:r>
              <a:rPr lang="fr-FR" sz="2000" dirty="0"/>
              <a:t>Minimiser la somme des hétérogénéités</a:t>
            </a:r>
          </a:p>
          <a:p>
            <a:pPr marL="271463" lvl="1"/>
            <a:r>
              <a:rPr lang="fr-FR" sz="2000" dirty="0"/>
              <a:t>m modalités(#classes)</a:t>
            </a:r>
          </a:p>
          <a:p>
            <a:pPr marL="271463" lvl="1"/>
            <a:r>
              <a:rPr lang="fr-FR" sz="2000" dirty="0"/>
              <a:t>Max si </a:t>
            </a:r>
            <a:r>
              <a:rPr lang="fr-FR" sz="2000" dirty="0" err="1"/>
              <a:t>équi-partition</a:t>
            </a:r>
            <a:r>
              <a:rPr lang="fr-FR" sz="2000" dirty="0"/>
              <a:t>. 50%-50% =&gt; 0.5*0.5 = 0.25</a:t>
            </a:r>
            <a:endParaRPr lang="fr-FR" dirty="0"/>
          </a:p>
          <a:p>
            <a:pPr marL="271463" lvl="1"/>
            <a:r>
              <a:rPr lang="fr-FR" sz="2000" dirty="0"/>
              <a:t>Si que des rouge p=100% et 1-p = 0%</a:t>
            </a:r>
          </a:p>
          <a:p>
            <a:pPr marL="271463" lvl="1"/>
            <a:r>
              <a:rPr lang="fr-FR" sz="2000" dirty="0"/>
              <a:t>Gini = 0 si la branche est homogène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ENTROPIE</a:t>
            </a:r>
          </a:p>
          <a:p>
            <a:r>
              <a:rPr lang="fr-FR" sz="2000" dirty="0"/>
              <a:t>k la classe</a:t>
            </a:r>
          </a:p>
          <a:p>
            <a:r>
              <a:rPr lang="fr-FR" sz="2000" dirty="0"/>
              <a:t>- car entre [0, 1[ val &lt;0</a:t>
            </a:r>
            <a:endParaRPr lang="fr-FR" sz="2000" baseline="-2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B2B07-0E30-554B-7255-5AEA230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5733"/>
            <a:ext cx="5791200" cy="823912"/>
          </a:xfrm>
        </p:spPr>
        <p:txBody>
          <a:bodyPr anchor="ctr"/>
          <a:lstStyle/>
          <a:p>
            <a:pPr algn="ctr"/>
            <a:r>
              <a:rPr lang="fr-FR" dirty="0"/>
              <a:t>DONNEES QUANTITATIVES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A3A000-5464-C160-4D1D-6E08FCFB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700" y="1970314"/>
            <a:ext cx="56007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VARIANCE </a:t>
            </a:r>
          </a:p>
          <a:p>
            <a:pPr marL="385763" lvl="1" indent="-342900"/>
            <a:r>
              <a:rPr lang="fr-FR" sz="2000" dirty="0"/>
              <a:t>On ne sépare plus une classe qui est homogène</a:t>
            </a:r>
          </a:p>
          <a:p>
            <a:pPr marL="385763" lvl="1" indent="-342900"/>
            <a:r>
              <a:rPr lang="fr-FR" sz="2000" dirty="0"/>
              <a:t>Associer une prédiction à chaque branche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E898B-0366-A091-0D7F-EA68BDB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977765"/>
            <a:ext cx="2783144" cy="21385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DAB687-F580-1D75-7670-C25BC84C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7" y="5200681"/>
            <a:ext cx="2867425" cy="762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CD972D-BB22-581A-B6F5-83284767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42" y="2446380"/>
            <a:ext cx="2267823" cy="3818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B8E3-904A-041B-B0AC-58D046E2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70" y="2782098"/>
            <a:ext cx="1377271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655-F0DF-D7CD-1359-8F3003D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Bagging (Bootstrap + </a:t>
            </a:r>
            <a:r>
              <a:rPr lang="fr-FR" dirty="0" err="1"/>
              <a:t>Aggregating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Bootstrap : méthode statistique. Ech avec remise. Créer plrs </a:t>
            </a:r>
            <a:r>
              <a:rPr lang="fr-FR" dirty="0" err="1"/>
              <a:t>ens</a:t>
            </a:r>
            <a:r>
              <a:rPr lang="fr-FR" dirty="0"/>
              <a:t> de données</a:t>
            </a:r>
          </a:p>
          <a:p>
            <a:pPr lvl="1"/>
            <a:r>
              <a:rPr lang="fr-FR" dirty="0" err="1"/>
              <a:t>Aggregating</a:t>
            </a:r>
            <a:r>
              <a:rPr lang="fr-FR" dirty="0"/>
              <a:t> des résultats : </a:t>
            </a:r>
          </a:p>
          <a:p>
            <a:pPr lvl="2"/>
            <a:r>
              <a:rPr lang="fr-FR" dirty="0" err="1"/>
              <a:t>Regression</a:t>
            </a:r>
            <a:r>
              <a:rPr lang="fr-FR" dirty="0"/>
              <a:t> : moyenne</a:t>
            </a:r>
          </a:p>
          <a:p>
            <a:pPr lvl="2"/>
            <a:r>
              <a:rPr lang="fr-FR" dirty="0"/>
              <a:t>Classification : vote majoritaire</a:t>
            </a:r>
          </a:p>
          <a:p>
            <a:pPr lvl="1"/>
            <a:endParaRPr lang="fr-FR" dirty="0"/>
          </a:p>
          <a:p>
            <a:r>
              <a:rPr lang="fr-FR" dirty="0"/>
              <a:t>vote majoritaire pour la classification</a:t>
            </a:r>
          </a:p>
          <a:p>
            <a:r>
              <a:rPr lang="fr-FR" dirty="0"/>
              <a:t>moyenne pour la régression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66AD87-4301-D7D4-42B0-EAB1B2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269"/>
          </a:xfrm>
        </p:spPr>
        <p:txBody>
          <a:bodyPr anchor="ctr"/>
          <a:lstStyle/>
          <a:p>
            <a:pPr algn="ctr"/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14630-F366-4370-5B86-884629F8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Dans un espace de dim N (N features)</a:t>
            </a:r>
          </a:p>
          <a:p>
            <a:r>
              <a:rPr lang="fr-FR" sz="2000" dirty="0"/>
              <a:t>Trouver un plan de dim N-1</a:t>
            </a:r>
          </a:p>
          <a:p>
            <a:r>
              <a:rPr lang="fr-FR" sz="2000" dirty="0"/>
              <a:t>Marge entre les 2 groupes la plus large</a:t>
            </a:r>
          </a:p>
          <a:p>
            <a:r>
              <a:rPr lang="fr-FR" sz="2000" dirty="0"/>
              <a:t>Si on a des pts en plus, moins de chance qu'ils soient mal classés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F27B04-1C05-35B9-8ACB-496A2512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1269"/>
          </a:xfrm>
        </p:spPr>
        <p:txBody>
          <a:bodyPr anchor="ctr"/>
          <a:lstStyle/>
          <a:p>
            <a:pPr algn="ctr"/>
            <a:r>
              <a:rPr lang="fr-FR" dirty="0"/>
              <a:t>Non </a:t>
            </a:r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95E7C77-9C17-3243-7827-66996060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kernel </a:t>
            </a:r>
            <a:r>
              <a:rPr lang="fr-FR" sz="2000" dirty="0" err="1"/>
              <a:t>estimator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endParaRPr lang="fr-FR" sz="2000" dirty="0"/>
          </a:p>
          <a:p>
            <a:r>
              <a:rPr lang="fr-FR" sz="2000" dirty="0"/>
              <a:t>Passe en dim supérieure où on pense pouvoir séparer linéairement (z=x²+y²)</a:t>
            </a:r>
          </a:p>
          <a:p>
            <a:r>
              <a:rPr lang="fr-FR" sz="2000" dirty="0"/>
              <a:t>On revient dans l'espace d'origine où la séparation n'est plus linéaire</a:t>
            </a:r>
          </a:p>
          <a:p>
            <a:r>
              <a:rPr lang="fr-FR" sz="2000" dirty="0"/>
              <a:t>Pas toujours facile de trouver le bon kernel. Attention à pas ajouter trop de dim (</a:t>
            </a:r>
            <a:r>
              <a:rPr lang="fr-FR" sz="2000" dirty="0" err="1"/>
              <a:t>overfit</a:t>
            </a:r>
            <a:r>
              <a:rPr lang="fr-FR" sz="2000" dirty="0"/>
              <a:t>)</a:t>
            </a:r>
          </a:p>
          <a:p>
            <a:r>
              <a:rPr lang="fr-FR" sz="2000" dirty="0"/>
              <a:t>C : faible =&gt; forte </a:t>
            </a:r>
            <a:r>
              <a:rPr lang="fr-FR" sz="2000" dirty="0" err="1"/>
              <a:t>regul</a:t>
            </a:r>
            <a:endParaRPr lang="fr-FR" sz="2000" dirty="0"/>
          </a:p>
          <a:p>
            <a:r>
              <a:rPr lang="fr-FR" sz="2000" dirty="0"/>
              <a:t>γ param (qd kernel="</a:t>
            </a:r>
            <a:r>
              <a:rPr lang="fr-FR" sz="2000" dirty="0" err="1"/>
              <a:t>rbf</a:t>
            </a:r>
            <a:r>
              <a:rPr lang="fr-FR" sz="2000" dirty="0"/>
              <a:t>"). Hauteur chapeau mexicain (zone d'influence)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A6A8A8-997B-914D-70C2-A5D866F9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02" y="4567365"/>
            <a:ext cx="2191667" cy="19131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00AD166-E5FC-BBA8-A10E-D08BD638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26" y="76000"/>
            <a:ext cx="2518674" cy="1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B6446-70E5-7C14-FB29-AB99E14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E0400-E904-9A38-34EE-7E13EE49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5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76FB16-461C-A9D9-84C3-D8C62BC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WCSS (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Within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-Cluster 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Sum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 of Squares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suppose des cercles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veut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Densité forte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Centroïdes écartés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L'inertie = la densité du cluster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normaliser </a:t>
            </a:r>
            <a:r>
              <a:rPr lang="fr-FR" sz="1600">
                <a:effectLst/>
                <a:latin typeface="Courier New" panose="02070309020205020404" pitchFamily="49" charset="0"/>
              </a:rPr>
              <a:t>les valeurs</a:t>
            </a:r>
          </a:p>
          <a:p>
            <a:pPr fontAlgn="ctr">
              <a:spcBef>
                <a:spcPts val="0"/>
              </a:spcBef>
            </a:pPr>
            <a:r>
              <a:rPr lang="fr-FR" sz="1600">
                <a:effectLst/>
                <a:latin typeface="Courier New" panose="02070309020205020404" pitchFamily="49" charset="0"/>
              </a:rPr>
              <a:t>On 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donne le nb de centroïdes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Déterminer le nb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centroides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densité des clusters. WCSS faible. Inertie = densité autour du centroïde (densité du cluster). On trace WCSS vs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nb_centroid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On prend le coude</a:t>
            </a: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Les clusters sont-ils bien séparés? Prendre le k le plus fort avant que la courbe ne tombe. Faire des allers-retours avec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Si proche de 1 alors les clusters sont écartés. Moyenne des distances aux centroïdes moins la moyenne des distances au centroïde le 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plus proche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(après on divise pour pouvoir comparer)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Regarder les valeurs pour lesquelles on a mal prédit</a:t>
            </a:r>
          </a:p>
          <a:p>
            <a:pPr lvl="1" fontAlgn="ctr">
              <a:spcBef>
                <a:spcPts val="0"/>
              </a:spcBef>
            </a:pP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predictions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] -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 !=0)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L1 (Manhattan, Lasso) moins sensible aux outliers que L2 (Euclidienne, Ridge)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L2 par défaut dans KMEANS de sklearn</a:t>
            </a: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9D98E-1F22-9C9C-C7FD-7F7CBAB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03" y="937183"/>
            <a:ext cx="5885566" cy="14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BAA8E-D121-9658-B2C1-92F3106D17DB}"/>
              </a:ext>
            </a:extLst>
          </p:cNvPr>
          <p:cNvSpPr txBox="1"/>
          <p:nvPr/>
        </p:nvSpPr>
        <p:spPr>
          <a:xfrm>
            <a:off x="339090" y="2046299"/>
            <a:ext cx="53310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Model: "sequential_13"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Layer (type)                Output Shape              Param #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fr-FR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dense_74 (Dense)            (None, 8)                    24        </a:t>
            </a:r>
          </a:p>
          <a:p>
            <a:endParaRPr lang="fr-F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batch_normalization_16 (Ba  (None, 8)                    32     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tchNormalization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                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dense_75 (Dense)            (None, 4)                    36        </a:t>
            </a:r>
          </a:p>
          <a:p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dense_76 (Dense)           (None, 1)                     5      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params:         97 (388.00 Byte)</a:t>
            </a:r>
          </a:p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Trainable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params:     81 (324.00 Byte)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Non-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trainable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params: 16 ( 64.00 Byte)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4857AFCD-A6C3-5151-8B22-3C3A810D7104}"/>
              </a:ext>
            </a:extLst>
          </p:cNvPr>
          <p:cNvGrpSpPr/>
          <p:nvPr/>
        </p:nvGrpSpPr>
        <p:grpSpPr>
          <a:xfrm>
            <a:off x="7773848" y="2360935"/>
            <a:ext cx="4292913" cy="2039501"/>
            <a:chOff x="6312332" y="1854744"/>
            <a:chExt cx="4292913" cy="2039501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C1C3F3AC-A8A6-82E8-6B74-CDAAA7153510}"/>
                </a:ext>
              </a:extLst>
            </p:cNvPr>
            <p:cNvSpPr/>
            <p:nvPr/>
          </p:nvSpPr>
          <p:spPr>
            <a:xfrm>
              <a:off x="6567104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D88D184-A94D-2670-38C2-305653E2D9F3}"/>
                </a:ext>
              </a:extLst>
            </p:cNvPr>
            <p:cNvSpPr/>
            <p:nvPr/>
          </p:nvSpPr>
          <p:spPr>
            <a:xfrm>
              <a:off x="6884345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6F15A943-BA36-2246-443E-DB13AC7D6535}"/>
                </a:ext>
              </a:extLst>
            </p:cNvPr>
            <p:cNvSpPr/>
            <p:nvPr/>
          </p:nvSpPr>
          <p:spPr>
            <a:xfrm>
              <a:off x="7201586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46E39A6-93C9-C927-4D82-5852D70B7B55}"/>
                </a:ext>
              </a:extLst>
            </p:cNvPr>
            <p:cNvSpPr/>
            <p:nvPr/>
          </p:nvSpPr>
          <p:spPr>
            <a:xfrm>
              <a:off x="7518827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A2EFEFE-5204-40DD-D5D8-0B0A3E043648}"/>
                </a:ext>
              </a:extLst>
            </p:cNvPr>
            <p:cNvSpPr/>
            <p:nvPr/>
          </p:nvSpPr>
          <p:spPr>
            <a:xfrm>
              <a:off x="7836068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827F44D-7E97-D22D-8D43-A10E14AED20E}"/>
                </a:ext>
              </a:extLst>
            </p:cNvPr>
            <p:cNvSpPr/>
            <p:nvPr/>
          </p:nvSpPr>
          <p:spPr>
            <a:xfrm>
              <a:off x="8153309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503EFCC-9F50-0DAD-5994-37A2FF014FC4}"/>
                </a:ext>
              </a:extLst>
            </p:cNvPr>
            <p:cNvSpPr/>
            <p:nvPr/>
          </p:nvSpPr>
          <p:spPr>
            <a:xfrm>
              <a:off x="8470550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82FF550-28DC-BE62-6520-FF5A3A3FC433}"/>
                </a:ext>
              </a:extLst>
            </p:cNvPr>
            <p:cNvSpPr/>
            <p:nvPr/>
          </p:nvSpPr>
          <p:spPr>
            <a:xfrm>
              <a:off x="8787788" y="2384820"/>
              <a:ext cx="173318" cy="1733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FBCBAF0-067F-46F5-B3AF-56C0B27555C0}"/>
                </a:ext>
              </a:extLst>
            </p:cNvPr>
            <p:cNvSpPr/>
            <p:nvPr/>
          </p:nvSpPr>
          <p:spPr>
            <a:xfrm>
              <a:off x="6893333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A825B58-DE9B-2C52-ED98-7C6599FA1431}"/>
                </a:ext>
              </a:extLst>
            </p:cNvPr>
            <p:cNvSpPr/>
            <p:nvPr/>
          </p:nvSpPr>
          <p:spPr>
            <a:xfrm>
              <a:off x="7210574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6C9C25-88F1-6BD2-C5EF-4BAB6B961389}"/>
                </a:ext>
              </a:extLst>
            </p:cNvPr>
            <p:cNvSpPr/>
            <p:nvPr/>
          </p:nvSpPr>
          <p:spPr>
            <a:xfrm>
              <a:off x="7527815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7F08714-4208-B500-40FE-A9F21F95F670}"/>
                </a:ext>
              </a:extLst>
            </p:cNvPr>
            <p:cNvSpPr/>
            <p:nvPr/>
          </p:nvSpPr>
          <p:spPr>
            <a:xfrm>
              <a:off x="7845056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75D91E8-C3D1-3A38-BAC5-64F98854EDE2}"/>
                </a:ext>
              </a:extLst>
            </p:cNvPr>
            <p:cNvSpPr/>
            <p:nvPr/>
          </p:nvSpPr>
          <p:spPr>
            <a:xfrm>
              <a:off x="8162297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B29B8E6A-3B8A-991F-45B2-85C4825244AB}"/>
                </a:ext>
              </a:extLst>
            </p:cNvPr>
            <p:cNvSpPr/>
            <p:nvPr/>
          </p:nvSpPr>
          <p:spPr>
            <a:xfrm>
              <a:off x="8479538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0A221CD2-53EE-D719-382F-758CA4D89C32}"/>
                </a:ext>
              </a:extLst>
            </p:cNvPr>
            <p:cNvSpPr/>
            <p:nvPr/>
          </p:nvSpPr>
          <p:spPr>
            <a:xfrm>
              <a:off x="8796779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E0CD8F9-8F0E-9BCA-C4D2-EFD415556A29}"/>
                </a:ext>
              </a:extLst>
            </p:cNvPr>
            <p:cNvSpPr/>
            <p:nvPr/>
          </p:nvSpPr>
          <p:spPr>
            <a:xfrm>
              <a:off x="9114017" y="2795363"/>
              <a:ext cx="173318" cy="1733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28341368-5E5E-1F4E-7730-C9BBECAF63E7}"/>
                </a:ext>
              </a:extLst>
            </p:cNvPr>
            <p:cNvSpPr/>
            <p:nvPr/>
          </p:nvSpPr>
          <p:spPr>
            <a:xfrm>
              <a:off x="7845330" y="3165070"/>
              <a:ext cx="173318" cy="173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BA9C2F1-0767-7DD3-9B7C-0EA5E1BD8281}"/>
                </a:ext>
              </a:extLst>
            </p:cNvPr>
            <p:cNvSpPr/>
            <p:nvPr/>
          </p:nvSpPr>
          <p:spPr>
            <a:xfrm>
              <a:off x="8161983" y="3165070"/>
              <a:ext cx="173318" cy="173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189FE26-0890-3217-475A-225EACF8FF00}"/>
                </a:ext>
              </a:extLst>
            </p:cNvPr>
            <p:cNvSpPr/>
            <p:nvPr/>
          </p:nvSpPr>
          <p:spPr>
            <a:xfrm>
              <a:off x="8478636" y="3165070"/>
              <a:ext cx="173318" cy="173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BD4BEDF-7820-2A00-F35C-8CE1DF86887F}"/>
                </a:ext>
              </a:extLst>
            </p:cNvPr>
            <p:cNvSpPr/>
            <p:nvPr/>
          </p:nvSpPr>
          <p:spPr>
            <a:xfrm>
              <a:off x="8795290" y="3165070"/>
              <a:ext cx="173318" cy="173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7295F372-0351-E793-BD45-5CC1FDD0459E}"/>
                </a:ext>
              </a:extLst>
            </p:cNvPr>
            <p:cNvSpPr/>
            <p:nvPr/>
          </p:nvSpPr>
          <p:spPr>
            <a:xfrm>
              <a:off x="7202560" y="2016396"/>
              <a:ext cx="173318" cy="1733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31C3C48-9B51-32A7-34E9-C30D0A43F644}"/>
                </a:ext>
              </a:extLst>
            </p:cNvPr>
            <p:cNvSpPr/>
            <p:nvPr/>
          </p:nvSpPr>
          <p:spPr>
            <a:xfrm>
              <a:off x="7532760" y="2016396"/>
              <a:ext cx="173318" cy="1733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5A5AE0C-BBFD-9F55-FACF-C6A859D0603F}"/>
                </a:ext>
              </a:extLst>
            </p:cNvPr>
            <p:cNvSpPr/>
            <p:nvPr/>
          </p:nvSpPr>
          <p:spPr>
            <a:xfrm>
              <a:off x="8562509" y="3454918"/>
              <a:ext cx="173318" cy="1733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Parallélogramme 71">
              <a:extLst>
                <a:ext uri="{FF2B5EF4-FFF2-40B4-BE49-F238E27FC236}">
                  <a16:creationId xmlns:a16="http://schemas.microsoft.com/office/drawing/2014/main" id="{FB81E496-7537-C7D0-72E1-4D3A1F3C4919}"/>
                </a:ext>
              </a:extLst>
            </p:cNvPr>
            <p:cNvSpPr/>
            <p:nvPr/>
          </p:nvSpPr>
          <p:spPr>
            <a:xfrm rot="10800000" flipV="1">
              <a:off x="6312332" y="2089329"/>
              <a:ext cx="3498672" cy="1465975"/>
            </a:xfrm>
            <a:prstGeom prst="parallelogram">
              <a:avLst>
                <a:gd name="adj" fmla="val 83389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E268AC8-005F-E4BA-C0D5-C3F52156393C}"/>
                </a:ext>
              </a:extLst>
            </p:cNvPr>
            <p:cNvSpPr txBox="1"/>
            <p:nvPr/>
          </p:nvSpPr>
          <p:spPr>
            <a:xfrm>
              <a:off x="8432667" y="185474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79DE5D-FE93-C321-A4FB-D49972DD3E1F}"/>
                </a:ext>
              </a:extLst>
            </p:cNvPr>
            <p:cNvSpPr txBox="1"/>
            <p:nvPr/>
          </p:nvSpPr>
          <p:spPr>
            <a:xfrm>
              <a:off x="9776172" y="3586468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B055E6E-C001-2B0C-A5E4-764B40C07A39}"/>
                </a:ext>
              </a:extLst>
            </p:cNvPr>
            <p:cNvGrpSpPr/>
            <p:nvPr/>
          </p:nvGrpSpPr>
          <p:grpSpPr>
            <a:xfrm>
              <a:off x="8855217" y="2103055"/>
              <a:ext cx="1302852" cy="1540429"/>
              <a:chOff x="677902" y="1882075"/>
              <a:chExt cx="1302852" cy="1540429"/>
            </a:xfrm>
          </p:grpSpPr>
          <p:sp>
            <p:nvSpPr>
              <p:cNvPr id="76" name="Triangle isocèle 75">
                <a:extLst>
                  <a:ext uri="{FF2B5EF4-FFF2-40B4-BE49-F238E27FC236}">
                    <a16:creationId xmlns:a16="http://schemas.microsoft.com/office/drawing/2014/main" id="{7A2F4A67-CE7C-9D3C-026D-E4438D0ADEEA}"/>
                  </a:ext>
                </a:extLst>
              </p:cNvPr>
              <p:cNvSpPr/>
              <p:nvPr/>
            </p:nvSpPr>
            <p:spPr>
              <a:xfrm rot="10800000">
                <a:off x="1789598" y="3334081"/>
                <a:ext cx="191156" cy="88423"/>
              </a:xfrm>
              <a:prstGeom prst="triangle">
                <a:avLst>
                  <a:gd name="adj" fmla="val 1029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FC1D29C1-6FC1-DBC9-523B-BB0C22183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02" y="1882075"/>
                <a:ext cx="1207041" cy="14478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270CD14-ABE1-CA48-D525-CB0A96F80239}"/>
              </a:ext>
            </a:extLst>
          </p:cNvPr>
          <p:cNvCxnSpPr>
            <a:cxnSpLocks/>
          </p:cNvCxnSpPr>
          <p:nvPr/>
        </p:nvCxnSpPr>
        <p:spPr>
          <a:xfrm>
            <a:off x="6900672" y="4085039"/>
            <a:ext cx="1929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3673A73-FD1D-AE8A-189F-130DF09662FE}"/>
              </a:ext>
            </a:extLst>
          </p:cNvPr>
          <p:cNvCxnSpPr>
            <a:cxnSpLocks/>
          </p:cNvCxnSpPr>
          <p:nvPr/>
        </p:nvCxnSpPr>
        <p:spPr>
          <a:xfrm>
            <a:off x="6608064" y="3715001"/>
            <a:ext cx="191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E488D0C-619E-56BB-54FF-C14EC99350F2}"/>
              </a:ext>
            </a:extLst>
          </p:cNvPr>
          <p:cNvCxnSpPr>
            <a:cxnSpLocks/>
          </p:cNvCxnSpPr>
          <p:nvPr/>
        </p:nvCxnSpPr>
        <p:spPr>
          <a:xfrm>
            <a:off x="5992368" y="2996037"/>
            <a:ext cx="1923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389687CA-84F7-12FA-3CC4-5975F3630366}"/>
              </a:ext>
            </a:extLst>
          </p:cNvPr>
          <p:cNvCxnSpPr>
            <a:cxnSpLocks/>
          </p:cNvCxnSpPr>
          <p:nvPr/>
        </p:nvCxnSpPr>
        <p:spPr>
          <a:xfrm>
            <a:off x="6352032" y="3401634"/>
            <a:ext cx="190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FB938F8C-70E8-D2DC-52CC-CCC95113D9F0}"/>
              </a:ext>
            </a:extLst>
          </p:cNvPr>
          <p:cNvCxnSpPr>
            <a:cxnSpLocks/>
          </p:cNvCxnSpPr>
          <p:nvPr/>
        </p:nvCxnSpPr>
        <p:spPr>
          <a:xfrm>
            <a:off x="5663184" y="2595520"/>
            <a:ext cx="1920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0ED02E6-B616-D5EF-099C-E87C037B5032}"/>
              </a:ext>
            </a:extLst>
          </p:cNvPr>
          <p:cNvSpPr txBox="1"/>
          <p:nvPr/>
        </p:nvSpPr>
        <p:spPr>
          <a:xfrm>
            <a:off x="5487683" y="235083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NbInput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1AEF8CE-84E7-6874-B370-D00B4EC2ECE7}"/>
              </a:ext>
            </a:extLst>
          </p:cNvPr>
          <p:cNvSpPr txBox="1"/>
          <p:nvPr/>
        </p:nvSpPr>
        <p:spPr>
          <a:xfrm>
            <a:off x="5818880" y="274820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24 = 2x8 + 8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6F8861A-72DB-DC9E-135D-3E6F4CC80D2E}"/>
              </a:ext>
            </a:extLst>
          </p:cNvPr>
          <p:cNvSpPr txBox="1"/>
          <p:nvPr/>
        </p:nvSpPr>
        <p:spPr>
          <a:xfrm>
            <a:off x="6150310" y="315463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32 = 8x(2+2) 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EFBEE8B-60FA-FAA6-1DE1-8537B54EE5A5}"/>
              </a:ext>
            </a:extLst>
          </p:cNvPr>
          <p:cNvSpPr txBox="1"/>
          <p:nvPr/>
        </p:nvSpPr>
        <p:spPr>
          <a:xfrm>
            <a:off x="6416490" y="346902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36 = 4x8 + 4 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78021C77-0B94-CCBB-9778-18EEB8E34680}"/>
              </a:ext>
            </a:extLst>
          </p:cNvPr>
          <p:cNvSpPr txBox="1"/>
          <p:nvPr/>
        </p:nvSpPr>
        <p:spPr>
          <a:xfrm>
            <a:off x="6727386" y="384088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 = 4x1 + 1 </a:t>
            </a:r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B7379086-3E27-A7F7-63A1-6F2FB572571E}"/>
              </a:ext>
            </a:extLst>
          </p:cNvPr>
          <p:cNvGrpSpPr/>
          <p:nvPr/>
        </p:nvGrpSpPr>
        <p:grpSpPr>
          <a:xfrm>
            <a:off x="10092515" y="4037306"/>
            <a:ext cx="389175" cy="437742"/>
            <a:chOff x="10092515" y="4037306"/>
            <a:chExt cx="389175" cy="437742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4B4DDCF4-7E5C-2302-7017-9BD9EC4120CC}"/>
                </a:ext>
              </a:extLst>
            </p:cNvPr>
            <p:cNvGrpSpPr/>
            <p:nvPr/>
          </p:nvGrpSpPr>
          <p:grpSpPr>
            <a:xfrm>
              <a:off x="10113676" y="4057095"/>
              <a:ext cx="368014" cy="417953"/>
              <a:chOff x="10275549" y="4228241"/>
              <a:chExt cx="368014" cy="417953"/>
            </a:xfrm>
          </p:grpSpPr>
          <p:sp>
            <p:nvSpPr>
              <p:cNvPr id="119" name="Triangle isocèle 118">
                <a:extLst>
                  <a:ext uri="{FF2B5EF4-FFF2-40B4-BE49-F238E27FC236}">
                    <a16:creationId xmlns:a16="http://schemas.microsoft.com/office/drawing/2014/main" id="{79FBA1EA-FFFF-8BC1-A511-EF0EEDDF10D9}"/>
                  </a:ext>
                </a:extLst>
              </p:cNvPr>
              <p:cNvSpPr/>
              <p:nvPr/>
            </p:nvSpPr>
            <p:spPr>
              <a:xfrm rot="10800000">
                <a:off x="10452407" y="4557771"/>
                <a:ext cx="191156" cy="88423"/>
              </a:xfrm>
              <a:prstGeom prst="triangle">
                <a:avLst>
                  <a:gd name="adj" fmla="val 1029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4AF2B671-8E18-4BA9-747D-A1A50F992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549" y="4228241"/>
                <a:ext cx="283866" cy="3418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06DFB183-C817-55D6-2FF9-0546F2344122}"/>
                </a:ext>
              </a:extLst>
            </p:cNvPr>
            <p:cNvSpPr/>
            <p:nvPr/>
          </p:nvSpPr>
          <p:spPr>
            <a:xfrm>
              <a:off x="10092515" y="4037306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902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AF49-A054-AFF4-3546-0879D22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storage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5ADDC-CC49-151E-F41C-7F1350D3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28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49F12-C16A-2B5C-C38B-71FCC14B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91420C-0EF3-6304-4933-8AC759C5F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75351"/>
              </p:ext>
            </p:extLst>
          </p:nvPr>
        </p:nvGraphicFramePr>
        <p:xfrm>
          <a:off x="4890146" y="2631587"/>
          <a:ext cx="7344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D50F56B-50A6-C41A-C43A-D31E7184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28242"/>
              </p:ext>
            </p:extLst>
          </p:nvPr>
        </p:nvGraphicFramePr>
        <p:xfrm>
          <a:off x="4120816" y="3012621"/>
          <a:ext cx="2937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56821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133362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590207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4642C657-F8FA-9DB2-BE29-2B6E9E0CA152}"/>
              </a:ext>
            </a:extLst>
          </p:cNvPr>
          <p:cNvSpPr/>
          <p:nvPr/>
        </p:nvSpPr>
        <p:spPr>
          <a:xfrm>
            <a:off x="325964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4D4D8-B84D-4D52-73B9-F5236DB7D405}"/>
              </a:ext>
            </a:extLst>
          </p:cNvPr>
          <p:cNvSpPr/>
          <p:nvPr/>
        </p:nvSpPr>
        <p:spPr>
          <a:xfrm>
            <a:off x="643205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2315B2B-9F7E-B0C9-194E-0F5CC4D75C5B}"/>
              </a:ext>
            </a:extLst>
          </p:cNvPr>
          <p:cNvSpPr/>
          <p:nvPr/>
        </p:nvSpPr>
        <p:spPr>
          <a:xfrm>
            <a:off x="960446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66195F-CED2-1828-8839-854DD110D1F4}"/>
              </a:ext>
            </a:extLst>
          </p:cNvPr>
          <p:cNvSpPr/>
          <p:nvPr/>
        </p:nvSpPr>
        <p:spPr>
          <a:xfrm>
            <a:off x="1277687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EF6AC6-3D52-897B-6B33-A5E721ED821F}"/>
              </a:ext>
            </a:extLst>
          </p:cNvPr>
          <p:cNvSpPr/>
          <p:nvPr/>
        </p:nvSpPr>
        <p:spPr>
          <a:xfrm>
            <a:off x="1594928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31CAFE-BC0B-C527-C0D4-E4F26A718FEF}"/>
              </a:ext>
            </a:extLst>
          </p:cNvPr>
          <p:cNvSpPr/>
          <p:nvPr/>
        </p:nvSpPr>
        <p:spPr>
          <a:xfrm>
            <a:off x="1912169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80D459-42A2-E606-9A24-78F2DF6E8AA3}"/>
              </a:ext>
            </a:extLst>
          </p:cNvPr>
          <p:cNvSpPr/>
          <p:nvPr/>
        </p:nvSpPr>
        <p:spPr>
          <a:xfrm>
            <a:off x="2229410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D3052D-5E8D-AC6B-E77C-D6D7B56B120C}"/>
              </a:ext>
            </a:extLst>
          </p:cNvPr>
          <p:cNvSpPr/>
          <p:nvPr/>
        </p:nvSpPr>
        <p:spPr>
          <a:xfrm>
            <a:off x="2546648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9F63352-7462-9DEC-7EAA-600569B3EC9D}"/>
              </a:ext>
            </a:extLst>
          </p:cNvPr>
          <p:cNvSpPr/>
          <p:nvPr/>
        </p:nvSpPr>
        <p:spPr>
          <a:xfrm>
            <a:off x="652193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3DFF7A-2924-97A5-22E2-3D663BBA7C63}"/>
              </a:ext>
            </a:extLst>
          </p:cNvPr>
          <p:cNvSpPr/>
          <p:nvPr/>
        </p:nvSpPr>
        <p:spPr>
          <a:xfrm>
            <a:off x="969434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5A170C-1E7F-7ED0-F594-173E8361A32F}"/>
              </a:ext>
            </a:extLst>
          </p:cNvPr>
          <p:cNvSpPr/>
          <p:nvPr/>
        </p:nvSpPr>
        <p:spPr>
          <a:xfrm>
            <a:off x="1286675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2DBC32A-7A60-54BF-1312-C864C8FF0DE0}"/>
              </a:ext>
            </a:extLst>
          </p:cNvPr>
          <p:cNvSpPr/>
          <p:nvPr/>
        </p:nvSpPr>
        <p:spPr>
          <a:xfrm>
            <a:off x="1603916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4ED563-8FD4-8B08-BA97-E421F02C705D}"/>
              </a:ext>
            </a:extLst>
          </p:cNvPr>
          <p:cNvSpPr/>
          <p:nvPr/>
        </p:nvSpPr>
        <p:spPr>
          <a:xfrm>
            <a:off x="1921157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CF2595-0190-5315-372A-29F3C26F8075}"/>
              </a:ext>
            </a:extLst>
          </p:cNvPr>
          <p:cNvSpPr/>
          <p:nvPr/>
        </p:nvSpPr>
        <p:spPr>
          <a:xfrm>
            <a:off x="2238398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97B8ED9-1089-4D5C-0D29-8527DA2D204B}"/>
              </a:ext>
            </a:extLst>
          </p:cNvPr>
          <p:cNvSpPr/>
          <p:nvPr/>
        </p:nvSpPr>
        <p:spPr>
          <a:xfrm>
            <a:off x="2555639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B782813-9ADD-7FA5-7C05-3E998740834C}"/>
              </a:ext>
            </a:extLst>
          </p:cNvPr>
          <p:cNvSpPr/>
          <p:nvPr/>
        </p:nvSpPr>
        <p:spPr>
          <a:xfrm>
            <a:off x="2872877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2734817-1BA0-3189-2AEE-9D413DBD1A34}"/>
              </a:ext>
            </a:extLst>
          </p:cNvPr>
          <p:cNvSpPr/>
          <p:nvPr/>
        </p:nvSpPr>
        <p:spPr>
          <a:xfrm>
            <a:off x="1604190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138A4D0-586E-A5C6-A1AA-5DD59796B22B}"/>
              </a:ext>
            </a:extLst>
          </p:cNvPr>
          <p:cNvSpPr/>
          <p:nvPr/>
        </p:nvSpPr>
        <p:spPr>
          <a:xfrm>
            <a:off x="1920843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0343F0-72D9-1AE8-B26C-6392FF72163C}"/>
              </a:ext>
            </a:extLst>
          </p:cNvPr>
          <p:cNvSpPr/>
          <p:nvPr/>
        </p:nvSpPr>
        <p:spPr>
          <a:xfrm>
            <a:off x="2237496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21D57E2-FAA9-A960-081C-39CA36D7EFED}"/>
              </a:ext>
            </a:extLst>
          </p:cNvPr>
          <p:cNvSpPr/>
          <p:nvPr/>
        </p:nvSpPr>
        <p:spPr>
          <a:xfrm>
            <a:off x="2554150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2475C79-D399-23F0-7B36-4F3AD87AF13F}"/>
              </a:ext>
            </a:extLst>
          </p:cNvPr>
          <p:cNvSpPr/>
          <p:nvPr/>
        </p:nvSpPr>
        <p:spPr>
          <a:xfrm>
            <a:off x="961420" y="2569705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B35148-C993-14C3-9785-7947E5958F8C}"/>
              </a:ext>
            </a:extLst>
          </p:cNvPr>
          <p:cNvSpPr/>
          <p:nvPr/>
        </p:nvSpPr>
        <p:spPr>
          <a:xfrm>
            <a:off x="1291620" y="2569705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32D3EF-53BC-B02F-AE08-03E80F7A089A}"/>
              </a:ext>
            </a:extLst>
          </p:cNvPr>
          <p:cNvSpPr/>
          <p:nvPr/>
        </p:nvSpPr>
        <p:spPr>
          <a:xfrm>
            <a:off x="2321369" y="4008227"/>
            <a:ext cx="173318" cy="173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Parallélogramme 27">
            <a:extLst>
              <a:ext uri="{FF2B5EF4-FFF2-40B4-BE49-F238E27FC236}">
                <a16:creationId xmlns:a16="http://schemas.microsoft.com/office/drawing/2014/main" id="{5C228040-25E4-3E5E-0C77-2B6D19A029DB}"/>
              </a:ext>
            </a:extLst>
          </p:cNvPr>
          <p:cNvSpPr/>
          <p:nvPr/>
        </p:nvSpPr>
        <p:spPr>
          <a:xfrm rot="10800000" flipV="1">
            <a:off x="71192" y="2642638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DEB0A0B-F53D-30BD-7C0E-EDD390DF802C}"/>
              </a:ext>
            </a:extLst>
          </p:cNvPr>
          <p:cNvSpPr txBox="1"/>
          <p:nvPr/>
        </p:nvSpPr>
        <p:spPr>
          <a:xfrm>
            <a:off x="1740115" y="24080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C093A18-44AB-71B1-BB2E-78D9C790BB10}"/>
              </a:ext>
            </a:extLst>
          </p:cNvPr>
          <p:cNvSpPr txBox="1"/>
          <p:nvPr/>
        </p:nvSpPr>
        <p:spPr>
          <a:xfrm>
            <a:off x="2875274" y="401245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91EED45-5A34-A35F-6CCC-762FDB665B00}"/>
              </a:ext>
            </a:extLst>
          </p:cNvPr>
          <p:cNvGrpSpPr/>
          <p:nvPr/>
        </p:nvGrpSpPr>
        <p:grpSpPr>
          <a:xfrm>
            <a:off x="2486752" y="2656364"/>
            <a:ext cx="1302852" cy="1540429"/>
            <a:chOff x="677902" y="1882075"/>
            <a:chExt cx="1302852" cy="1540429"/>
          </a:xfrm>
        </p:grpSpPr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E0C5166E-BB00-615B-FFF2-A530C8639101}"/>
                </a:ext>
              </a:extLst>
            </p:cNvPr>
            <p:cNvSpPr/>
            <p:nvPr/>
          </p:nvSpPr>
          <p:spPr>
            <a:xfrm rot="10800000">
              <a:off x="1789598" y="3334081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9078CAD-5DCB-2FD7-384D-0B6E73C5B404}"/>
                </a:ext>
              </a:extLst>
            </p:cNvPr>
            <p:cNvCxnSpPr>
              <a:cxnSpLocks/>
            </p:cNvCxnSpPr>
            <p:nvPr/>
          </p:nvCxnSpPr>
          <p:spPr>
            <a:xfrm>
              <a:off x="677902" y="1882075"/>
              <a:ext cx="1207041" cy="144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D516DB38-0A3E-6C0B-F694-6A16FD27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94859"/>
              </p:ext>
            </p:extLst>
          </p:nvPr>
        </p:nvGraphicFramePr>
        <p:xfrm>
          <a:off x="4478514" y="3449575"/>
          <a:ext cx="2937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56821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133362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590207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F3303343-E224-ABD5-B2F8-F0D74404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57966"/>
              </p:ext>
            </p:extLst>
          </p:nvPr>
        </p:nvGraphicFramePr>
        <p:xfrm>
          <a:off x="5523416" y="3815409"/>
          <a:ext cx="14688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BBBE5072-1481-FF0B-8533-D652F013B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2633"/>
              </p:ext>
            </p:extLst>
          </p:nvPr>
        </p:nvGraphicFramePr>
        <p:xfrm>
          <a:off x="6288815" y="4099963"/>
          <a:ext cx="3672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7966060F-EDB6-566F-ADCE-A70734201A69}"/>
              </a:ext>
            </a:extLst>
          </p:cNvPr>
          <p:cNvSpPr txBox="1"/>
          <p:nvPr/>
        </p:nvSpPr>
        <p:spPr>
          <a:xfrm>
            <a:off x="3277264" y="509606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Batch size = 4</a:t>
            </a:r>
          </a:p>
        </p:txBody>
      </p:sp>
      <p:sp>
        <p:nvSpPr>
          <p:cNvPr id="47" name="Parallélogramme 46">
            <a:extLst>
              <a:ext uri="{FF2B5EF4-FFF2-40B4-BE49-F238E27FC236}">
                <a16:creationId xmlns:a16="http://schemas.microsoft.com/office/drawing/2014/main" id="{6658FC0E-9346-7B7C-BD20-15DBE42F79A7}"/>
              </a:ext>
            </a:extLst>
          </p:cNvPr>
          <p:cNvSpPr/>
          <p:nvPr/>
        </p:nvSpPr>
        <p:spPr>
          <a:xfrm rot="10800000" flipV="1">
            <a:off x="3742529" y="2658238"/>
            <a:ext cx="4219573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2C89539-5878-7AF6-E30C-B9BC7B69988E}"/>
              </a:ext>
            </a:extLst>
          </p:cNvPr>
          <p:cNvSpPr/>
          <p:nvPr/>
        </p:nvSpPr>
        <p:spPr>
          <a:xfrm>
            <a:off x="8540007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FC33E05-AC40-5DCD-5FD3-0F81F22F7B7C}"/>
              </a:ext>
            </a:extLst>
          </p:cNvPr>
          <p:cNvSpPr/>
          <p:nvPr/>
        </p:nvSpPr>
        <p:spPr>
          <a:xfrm>
            <a:off x="8857248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6DDF70-FB9A-9BAB-E505-4C4C2257B57E}"/>
              </a:ext>
            </a:extLst>
          </p:cNvPr>
          <p:cNvSpPr/>
          <p:nvPr/>
        </p:nvSpPr>
        <p:spPr>
          <a:xfrm>
            <a:off x="9174489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598EDDF-EBDE-10A9-2735-457107352CD4}"/>
              </a:ext>
            </a:extLst>
          </p:cNvPr>
          <p:cNvSpPr/>
          <p:nvPr/>
        </p:nvSpPr>
        <p:spPr>
          <a:xfrm>
            <a:off x="9491730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0EFF-2A8E-6C85-4CBD-C55F7E48D449}"/>
              </a:ext>
            </a:extLst>
          </p:cNvPr>
          <p:cNvSpPr/>
          <p:nvPr/>
        </p:nvSpPr>
        <p:spPr>
          <a:xfrm>
            <a:off x="9808971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000D09D-691B-8BDF-A242-175497853702}"/>
              </a:ext>
            </a:extLst>
          </p:cNvPr>
          <p:cNvSpPr/>
          <p:nvPr/>
        </p:nvSpPr>
        <p:spPr>
          <a:xfrm>
            <a:off x="10126212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BB70629-D41D-80DB-417F-80009C6F5F58}"/>
              </a:ext>
            </a:extLst>
          </p:cNvPr>
          <p:cNvSpPr/>
          <p:nvPr/>
        </p:nvSpPr>
        <p:spPr>
          <a:xfrm>
            <a:off x="10443453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E275D7C-321C-CF2C-A9E8-4765EC4D9967}"/>
              </a:ext>
            </a:extLst>
          </p:cNvPr>
          <p:cNvSpPr/>
          <p:nvPr/>
        </p:nvSpPr>
        <p:spPr>
          <a:xfrm>
            <a:off x="10760691" y="2969293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D75A89-1FF9-64D8-9211-0CFC1238A28E}"/>
              </a:ext>
            </a:extLst>
          </p:cNvPr>
          <p:cNvSpPr/>
          <p:nvPr/>
        </p:nvSpPr>
        <p:spPr>
          <a:xfrm>
            <a:off x="8866236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5D35A49-7870-49FB-9F00-D52C7AA7546C}"/>
              </a:ext>
            </a:extLst>
          </p:cNvPr>
          <p:cNvSpPr/>
          <p:nvPr/>
        </p:nvSpPr>
        <p:spPr>
          <a:xfrm>
            <a:off x="9183477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B4855DE-AA17-B38D-C7F1-5BBA25D21CDD}"/>
              </a:ext>
            </a:extLst>
          </p:cNvPr>
          <p:cNvSpPr/>
          <p:nvPr/>
        </p:nvSpPr>
        <p:spPr>
          <a:xfrm>
            <a:off x="9500718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1E9FD5C-8EF3-C65A-1D59-59E52AD4ADCB}"/>
              </a:ext>
            </a:extLst>
          </p:cNvPr>
          <p:cNvSpPr/>
          <p:nvPr/>
        </p:nvSpPr>
        <p:spPr>
          <a:xfrm>
            <a:off x="9817959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AC34D00-7345-0C99-90C7-4FF4438E271F}"/>
              </a:ext>
            </a:extLst>
          </p:cNvPr>
          <p:cNvSpPr/>
          <p:nvPr/>
        </p:nvSpPr>
        <p:spPr>
          <a:xfrm>
            <a:off x="10135200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CA1184-8E43-5982-5A30-A92F8E6420D4}"/>
              </a:ext>
            </a:extLst>
          </p:cNvPr>
          <p:cNvSpPr/>
          <p:nvPr/>
        </p:nvSpPr>
        <p:spPr>
          <a:xfrm>
            <a:off x="10452441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0DD64A-36CF-71E0-29C7-16AEE924912B}"/>
              </a:ext>
            </a:extLst>
          </p:cNvPr>
          <p:cNvSpPr/>
          <p:nvPr/>
        </p:nvSpPr>
        <p:spPr>
          <a:xfrm>
            <a:off x="10769682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1A4CD4-094B-F0B8-9BF0-10EFD1E09AE7}"/>
              </a:ext>
            </a:extLst>
          </p:cNvPr>
          <p:cNvSpPr/>
          <p:nvPr/>
        </p:nvSpPr>
        <p:spPr>
          <a:xfrm>
            <a:off x="11086920" y="3379836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8FFEEF4-7858-4423-4175-92EA0D0561D3}"/>
              </a:ext>
            </a:extLst>
          </p:cNvPr>
          <p:cNvSpPr/>
          <p:nvPr/>
        </p:nvSpPr>
        <p:spPr>
          <a:xfrm>
            <a:off x="9818233" y="3749543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510769D-DFEE-957F-F67B-0D552DCACEFD}"/>
              </a:ext>
            </a:extLst>
          </p:cNvPr>
          <p:cNvSpPr/>
          <p:nvPr/>
        </p:nvSpPr>
        <p:spPr>
          <a:xfrm>
            <a:off x="10134886" y="3749543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79682B-3B4B-D155-6A78-F027CCA9EA58}"/>
              </a:ext>
            </a:extLst>
          </p:cNvPr>
          <p:cNvSpPr/>
          <p:nvPr/>
        </p:nvSpPr>
        <p:spPr>
          <a:xfrm>
            <a:off x="10451539" y="3749543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009F28-27AC-CFA1-446D-E740755407A9}"/>
              </a:ext>
            </a:extLst>
          </p:cNvPr>
          <p:cNvSpPr/>
          <p:nvPr/>
        </p:nvSpPr>
        <p:spPr>
          <a:xfrm>
            <a:off x="10768193" y="3749543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258E16A-2CEE-D76C-9A3D-B79B8EE0D8BA}"/>
              </a:ext>
            </a:extLst>
          </p:cNvPr>
          <p:cNvSpPr/>
          <p:nvPr/>
        </p:nvSpPr>
        <p:spPr>
          <a:xfrm>
            <a:off x="9175463" y="2600869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15BD84D7-D244-1F85-7BB6-28932247A292}"/>
              </a:ext>
            </a:extLst>
          </p:cNvPr>
          <p:cNvSpPr/>
          <p:nvPr/>
        </p:nvSpPr>
        <p:spPr>
          <a:xfrm>
            <a:off x="9505663" y="2600869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BC6C24F-2F56-817C-ED09-006CED611567}"/>
              </a:ext>
            </a:extLst>
          </p:cNvPr>
          <p:cNvSpPr/>
          <p:nvPr/>
        </p:nvSpPr>
        <p:spPr>
          <a:xfrm>
            <a:off x="10535412" y="4039391"/>
            <a:ext cx="173318" cy="173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arallélogramme 70">
            <a:extLst>
              <a:ext uri="{FF2B5EF4-FFF2-40B4-BE49-F238E27FC236}">
                <a16:creationId xmlns:a16="http://schemas.microsoft.com/office/drawing/2014/main" id="{219BA1AF-C2FF-ADBE-2DE1-55B762BF6C5C}"/>
              </a:ext>
            </a:extLst>
          </p:cNvPr>
          <p:cNvSpPr/>
          <p:nvPr/>
        </p:nvSpPr>
        <p:spPr>
          <a:xfrm rot="10800000" flipV="1">
            <a:off x="8285235" y="2673802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Parallélogramme 71">
            <a:extLst>
              <a:ext uri="{FF2B5EF4-FFF2-40B4-BE49-F238E27FC236}">
                <a16:creationId xmlns:a16="http://schemas.microsoft.com/office/drawing/2014/main" id="{F73A497C-6409-BD9A-B781-2F4C631DA340}"/>
              </a:ext>
            </a:extLst>
          </p:cNvPr>
          <p:cNvSpPr/>
          <p:nvPr/>
        </p:nvSpPr>
        <p:spPr>
          <a:xfrm rot="10800000" flipV="1">
            <a:off x="8282695" y="3039562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Parallélogramme 72">
            <a:extLst>
              <a:ext uri="{FF2B5EF4-FFF2-40B4-BE49-F238E27FC236}">
                <a16:creationId xmlns:a16="http://schemas.microsoft.com/office/drawing/2014/main" id="{C094BF7B-1CD7-E920-2E52-20EA0CC57AF6}"/>
              </a:ext>
            </a:extLst>
          </p:cNvPr>
          <p:cNvSpPr/>
          <p:nvPr/>
        </p:nvSpPr>
        <p:spPr>
          <a:xfrm rot="10800000" flipV="1">
            <a:off x="8282695" y="3405762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allélogramme 73">
            <a:extLst>
              <a:ext uri="{FF2B5EF4-FFF2-40B4-BE49-F238E27FC236}">
                <a16:creationId xmlns:a16="http://schemas.microsoft.com/office/drawing/2014/main" id="{1E06B76D-A3EB-45FA-772E-3B28DFB6CF2D}"/>
              </a:ext>
            </a:extLst>
          </p:cNvPr>
          <p:cNvSpPr/>
          <p:nvPr/>
        </p:nvSpPr>
        <p:spPr>
          <a:xfrm rot="10800000" flipV="1">
            <a:off x="8287775" y="3763902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94F06BF-0921-C8C7-3901-EB447CBFB139}"/>
              </a:ext>
            </a:extLst>
          </p:cNvPr>
          <p:cNvSpPr txBox="1"/>
          <p:nvPr/>
        </p:nvSpPr>
        <p:spPr>
          <a:xfrm>
            <a:off x="10522422" y="651379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Batch size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9405CC5-5D1D-E9DF-BFD8-383B8898AE01}"/>
              </a:ext>
            </a:extLst>
          </p:cNvPr>
          <p:cNvGrpSpPr/>
          <p:nvPr/>
        </p:nvGrpSpPr>
        <p:grpSpPr>
          <a:xfrm>
            <a:off x="10614086" y="4126417"/>
            <a:ext cx="1301920" cy="1534415"/>
            <a:chOff x="6356842" y="4270298"/>
            <a:chExt cx="1301920" cy="1534415"/>
          </a:xfrm>
        </p:grpSpPr>
        <p:sp>
          <p:nvSpPr>
            <p:cNvPr id="79" name="Triangle isocèle 78">
              <a:extLst>
                <a:ext uri="{FF2B5EF4-FFF2-40B4-BE49-F238E27FC236}">
                  <a16:creationId xmlns:a16="http://schemas.microsoft.com/office/drawing/2014/main" id="{911ECE7A-168C-30E3-2E32-1998483B831B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79B4EFF-6F93-0CDD-24CF-A74938E770AC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C889F1FE-98AA-0AE8-8B18-7091B1DEDEDD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64D098B4-2927-A56B-BBF0-4CF460268C7B}"/>
              </a:ext>
            </a:extLst>
          </p:cNvPr>
          <p:cNvGrpSpPr/>
          <p:nvPr/>
        </p:nvGrpSpPr>
        <p:grpSpPr>
          <a:xfrm>
            <a:off x="10608068" y="4492744"/>
            <a:ext cx="1301920" cy="1534415"/>
            <a:chOff x="6356842" y="4270298"/>
            <a:chExt cx="1301920" cy="1534415"/>
          </a:xfrm>
        </p:grpSpPr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AC1367AF-4F5E-FAE5-B95E-E5C9DA35A3CA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6742BF6-7A8B-711D-5ABD-381ED981A729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A159128E-ED31-F006-4874-085A4CAD2B76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76504F3-43BD-8668-B83C-DD67814661D5}"/>
              </a:ext>
            </a:extLst>
          </p:cNvPr>
          <p:cNvGrpSpPr/>
          <p:nvPr/>
        </p:nvGrpSpPr>
        <p:grpSpPr>
          <a:xfrm>
            <a:off x="10610942" y="4863677"/>
            <a:ext cx="1301920" cy="1534415"/>
            <a:chOff x="6356842" y="4270298"/>
            <a:chExt cx="1301920" cy="1534415"/>
          </a:xfrm>
        </p:grpSpPr>
        <p:sp>
          <p:nvSpPr>
            <p:cNvPr id="87" name="Triangle isocèle 86">
              <a:extLst>
                <a:ext uri="{FF2B5EF4-FFF2-40B4-BE49-F238E27FC236}">
                  <a16:creationId xmlns:a16="http://schemas.microsoft.com/office/drawing/2014/main" id="{287A3B11-AC69-0561-592A-54AF750E2FC9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21FF7CA4-19F8-0F8B-E2A4-BC2B3F61DB7B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1D7D888-A08A-22E3-CA47-214868978836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18423DA3-2AE7-AB77-DE16-601D729431D1}"/>
              </a:ext>
            </a:extLst>
          </p:cNvPr>
          <p:cNvGrpSpPr/>
          <p:nvPr/>
        </p:nvGrpSpPr>
        <p:grpSpPr>
          <a:xfrm>
            <a:off x="10603879" y="5213162"/>
            <a:ext cx="1301920" cy="1534415"/>
            <a:chOff x="6356842" y="4270298"/>
            <a:chExt cx="1301920" cy="1534415"/>
          </a:xfrm>
        </p:grpSpPr>
        <p:sp>
          <p:nvSpPr>
            <p:cNvPr id="91" name="Triangle isocèle 90">
              <a:extLst>
                <a:ext uri="{FF2B5EF4-FFF2-40B4-BE49-F238E27FC236}">
                  <a16:creationId xmlns:a16="http://schemas.microsoft.com/office/drawing/2014/main" id="{33602CA9-09FA-4C90-76F5-74EB89AB1E1E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4F2652B-C706-8AF7-63A6-F8C37ED4CA63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BF27758-5339-C619-4BA0-E1CAF28DC1F5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630992A-C6AD-9ECA-4A89-E88D0E832D96}"/>
              </a:ext>
            </a:extLst>
          </p:cNvPr>
          <p:cNvCxnSpPr>
            <a:cxnSpLocks/>
          </p:cNvCxnSpPr>
          <p:nvPr/>
        </p:nvCxnSpPr>
        <p:spPr>
          <a:xfrm flipV="1">
            <a:off x="4964885" y="4124244"/>
            <a:ext cx="0" cy="1463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4876869-954A-CDF2-7FCB-1FC71FDBB345}"/>
              </a:ext>
            </a:extLst>
          </p:cNvPr>
          <p:cNvCxnSpPr>
            <a:cxnSpLocks/>
          </p:cNvCxnSpPr>
          <p:nvPr/>
        </p:nvCxnSpPr>
        <p:spPr>
          <a:xfrm flipV="1">
            <a:off x="11982681" y="5637665"/>
            <a:ext cx="0" cy="11052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573ECA51-6FAA-DBB1-95D3-3AD445EE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78" y="194503"/>
            <a:ext cx="3378500" cy="2030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111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49F12-C16A-2B5C-C38B-71FCC14B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91420C-0EF3-6304-4933-8AC759C5F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07880"/>
              </p:ext>
            </p:extLst>
          </p:nvPr>
        </p:nvGraphicFramePr>
        <p:xfrm>
          <a:off x="9022310" y="2631587"/>
          <a:ext cx="7344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D50F56B-50A6-C41A-C43A-D31E7184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1591"/>
              </p:ext>
            </p:extLst>
          </p:nvPr>
        </p:nvGraphicFramePr>
        <p:xfrm>
          <a:off x="8252980" y="3012621"/>
          <a:ext cx="2937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56821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133362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590207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4642C657-F8FA-9DB2-BE29-2B6E9E0CA152}"/>
              </a:ext>
            </a:extLst>
          </p:cNvPr>
          <p:cNvSpPr/>
          <p:nvPr/>
        </p:nvSpPr>
        <p:spPr>
          <a:xfrm>
            <a:off x="4458128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4D4D8-B84D-4D52-73B9-F5236DB7D405}"/>
              </a:ext>
            </a:extLst>
          </p:cNvPr>
          <p:cNvSpPr/>
          <p:nvPr/>
        </p:nvSpPr>
        <p:spPr>
          <a:xfrm>
            <a:off x="4775369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2315B2B-9F7E-B0C9-194E-0F5CC4D75C5B}"/>
              </a:ext>
            </a:extLst>
          </p:cNvPr>
          <p:cNvSpPr/>
          <p:nvPr/>
        </p:nvSpPr>
        <p:spPr>
          <a:xfrm>
            <a:off x="5092610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66195F-CED2-1828-8839-854DD110D1F4}"/>
              </a:ext>
            </a:extLst>
          </p:cNvPr>
          <p:cNvSpPr/>
          <p:nvPr/>
        </p:nvSpPr>
        <p:spPr>
          <a:xfrm>
            <a:off x="5409851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EF6AC6-3D52-897B-6B33-A5E721ED821F}"/>
              </a:ext>
            </a:extLst>
          </p:cNvPr>
          <p:cNvSpPr/>
          <p:nvPr/>
        </p:nvSpPr>
        <p:spPr>
          <a:xfrm>
            <a:off x="5727092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31CAFE-BC0B-C527-C0D4-E4F26A718FEF}"/>
              </a:ext>
            </a:extLst>
          </p:cNvPr>
          <p:cNvSpPr/>
          <p:nvPr/>
        </p:nvSpPr>
        <p:spPr>
          <a:xfrm>
            <a:off x="6044333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80D459-42A2-E606-9A24-78F2DF6E8AA3}"/>
              </a:ext>
            </a:extLst>
          </p:cNvPr>
          <p:cNvSpPr/>
          <p:nvPr/>
        </p:nvSpPr>
        <p:spPr>
          <a:xfrm>
            <a:off x="6361574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D3052D-5E8D-AC6B-E77C-D6D7B56B120C}"/>
              </a:ext>
            </a:extLst>
          </p:cNvPr>
          <p:cNvSpPr/>
          <p:nvPr/>
        </p:nvSpPr>
        <p:spPr>
          <a:xfrm>
            <a:off x="6678812" y="2938129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9F63352-7462-9DEC-7EAA-600569B3EC9D}"/>
              </a:ext>
            </a:extLst>
          </p:cNvPr>
          <p:cNvSpPr/>
          <p:nvPr/>
        </p:nvSpPr>
        <p:spPr>
          <a:xfrm>
            <a:off x="4784357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3DFF7A-2924-97A5-22E2-3D663BBA7C63}"/>
              </a:ext>
            </a:extLst>
          </p:cNvPr>
          <p:cNvSpPr/>
          <p:nvPr/>
        </p:nvSpPr>
        <p:spPr>
          <a:xfrm>
            <a:off x="5101598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5A170C-1E7F-7ED0-F594-173E8361A32F}"/>
              </a:ext>
            </a:extLst>
          </p:cNvPr>
          <p:cNvSpPr/>
          <p:nvPr/>
        </p:nvSpPr>
        <p:spPr>
          <a:xfrm>
            <a:off x="5418839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2DBC32A-7A60-54BF-1312-C864C8FF0DE0}"/>
              </a:ext>
            </a:extLst>
          </p:cNvPr>
          <p:cNvSpPr/>
          <p:nvPr/>
        </p:nvSpPr>
        <p:spPr>
          <a:xfrm>
            <a:off x="5736080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4ED563-8FD4-8B08-BA97-E421F02C705D}"/>
              </a:ext>
            </a:extLst>
          </p:cNvPr>
          <p:cNvSpPr/>
          <p:nvPr/>
        </p:nvSpPr>
        <p:spPr>
          <a:xfrm>
            <a:off x="6053321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CF2595-0190-5315-372A-29F3C26F8075}"/>
              </a:ext>
            </a:extLst>
          </p:cNvPr>
          <p:cNvSpPr/>
          <p:nvPr/>
        </p:nvSpPr>
        <p:spPr>
          <a:xfrm>
            <a:off x="6370562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97B8ED9-1089-4D5C-0D29-8527DA2D204B}"/>
              </a:ext>
            </a:extLst>
          </p:cNvPr>
          <p:cNvSpPr/>
          <p:nvPr/>
        </p:nvSpPr>
        <p:spPr>
          <a:xfrm>
            <a:off x="6687803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B782813-9ADD-7FA5-7C05-3E998740834C}"/>
              </a:ext>
            </a:extLst>
          </p:cNvPr>
          <p:cNvSpPr/>
          <p:nvPr/>
        </p:nvSpPr>
        <p:spPr>
          <a:xfrm>
            <a:off x="7005041" y="3348672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2734817-1BA0-3189-2AEE-9D413DBD1A34}"/>
              </a:ext>
            </a:extLst>
          </p:cNvPr>
          <p:cNvSpPr/>
          <p:nvPr/>
        </p:nvSpPr>
        <p:spPr>
          <a:xfrm>
            <a:off x="5736354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138A4D0-586E-A5C6-A1AA-5DD59796B22B}"/>
              </a:ext>
            </a:extLst>
          </p:cNvPr>
          <p:cNvSpPr/>
          <p:nvPr/>
        </p:nvSpPr>
        <p:spPr>
          <a:xfrm>
            <a:off x="6053007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0343F0-72D9-1AE8-B26C-6392FF72163C}"/>
              </a:ext>
            </a:extLst>
          </p:cNvPr>
          <p:cNvSpPr/>
          <p:nvPr/>
        </p:nvSpPr>
        <p:spPr>
          <a:xfrm>
            <a:off x="6369660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21D57E2-FAA9-A960-081C-39CA36D7EFED}"/>
              </a:ext>
            </a:extLst>
          </p:cNvPr>
          <p:cNvSpPr/>
          <p:nvPr/>
        </p:nvSpPr>
        <p:spPr>
          <a:xfrm>
            <a:off x="6686314" y="3718379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2475C79-D399-23F0-7B36-4F3AD87AF13F}"/>
              </a:ext>
            </a:extLst>
          </p:cNvPr>
          <p:cNvSpPr/>
          <p:nvPr/>
        </p:nvSpPr>
        <p:spPr>
          <a:xfrm>
            <a:off x="5093584" y="2569705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B35148-C993-14C3-9785-7947E5958F8C}"/>
              </a:ext>
            </a:extLst>
          </p:cNvPr>
          <p:cNvSpPr/>
          <p:nvPr/>
        </p:nvSpPr>
        <p:spPr>
          <a:xfrm>
            <a:off x="5423784" y="2569705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32D3EF-53BC-B02F-AE08-03E80F7A089A}"/>
              </a:ext>
            </a:extLst>
          </p:cNvPr>
          <p:cNvSpPr/>
          <p:nvPr/>
        </p:nvSpPr>
        <p:spPr>
          <a:xfrm>
            <a:off x="6453533" y="4008227"/>
            <a:ext cx="173318" cy="173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Parallélogramme 27">
            <a:extLst>
              <a:ext uri="{FF2B5EF4-FFF2-40B4-BE49-F238E27FC236}">
                <a16:creationId xmlns:a16="http://schemas.microsoft.com/office/drawing/2014/main" id="{5C228040-25E4-3E5E-0C77-2B6D19A029DB}"/>
              </a:ext>
            </a:extLst>
          </p:cNvPr>
          <p:cNvSpPr/>
          <p:nvPr/>
        </p:nvSpPr>
        <p:spPr>
          <a:xfrm rot="10800000" flipV="1">
            <a:off x="4203356" y="2642638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DEB0A0B-F53D-30BD-7C0E-EDD390DF802C}"/>
              </a:ext>
            </a:extLst>
          </p:cNvPr>
          <p:cNvSpPr txBox="1"/>
          <p:nvPr/>
        </p:nvSpPr>
        <p:spPr>
          <a:xfrm>
            <a:off x="5872279" y="24080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C093A18-44AB-71B1-BB2E-78D9C790BB10}"/>
              </a:ext>
            </a:extLst>
          </p:cNvPr>
          <p:cNvSpPr txBox="1"/>
          <p:nvPr/>
        </p:nvSpPr>
        <p:spPr>
          <a:xfrm>
            <a:off x="7007438" y="401245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91EED45-5A34-A35F-6CCC-762FDB665B00}"/>
              </a:ext>
            </a:extLst>
          </p:cNvPr>
          <p:cNvGrpSpPr/>
          <p:nvPr/>
        </p:nvGrpSpPr>
        <p:grpSpPr>
          <a:xfrm>
            <a:off x="6618916" y="2656364"/>
            <a:ext cx="1302852" cy="1540429"/>
            <a:chOff x="677902" y="1882075"/>
            <a:chExt cx="1302852" cy="1540429"/>
          </a:xfrm>
        </p:grpSpPr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E0C5166E-BB00-615B-FFF2-A530C8639101}"/>
                </a:ext>
              </a:extLst>
            </p:cNvPr>
            <p:cNvSpPr/>
            <p:nvPr/>
          </p:nvSpPr>
          <p:spPr>
            <a:xfrm rot="10800000">
              <a:off x="1789598" y="3334081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9078CAD-5DCB-2FD7-384D-0B6E73C5B404}"/>
                </a:ext>
              </a:extLst>
            </p:cNvPr>
            <p:cNvCxnSpPr>
              <a:cxnSpLocks/>
            </p:cNvCxnSpPr>
            <p:nvPr/>
          </p:nvCxnSpPr>
          <p:spPr>
            <a:xfrm>
              <a:off x="677902" y="1882075"/>
              <a:ext cx="1207041" cy="144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D516DB38-0A3E-6C0B-F694-6A16FD27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6723"/>
              </p:ext>
            </p:extLst>
          </p:nvPr>
        </p:nvGraphicFramePr>
        <p:xfrm>
          <a:off x="8610678" y="3449575"/>
          <a:ext cx="29376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8881375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56821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133362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590207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F3303343-E224-ABD5-B2F8-F0D74404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86242"/>
              </p:ext>
            </p:extLst>
          </p:nvPr>
        </p:nvGraphicFramePr>
        <p:xfrm>
          <a:off x="9655580" y="3815409"/>
          <a:ext cx="14688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799852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052534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260838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BBBE5072-1481-FF0B-8533-D652F013B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82932"/>
              </p:ext>
            </p:extLst>
          </p:nvPr>
        </p:nvGraphicFramePr>
        <p:xfrm>
          <a:off x="10420979" y="4099963"/>
          <a:ext cx="3672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4752113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00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70277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7966060F-EDB6-566F-ADCE-A70734201A69}"/>
              </a:ext>
            </a:extLst>
          </p:cNvPr>
          <p:cNvSpPr txBox="1"/>
          <p:nvPr/>
        </p:nvSpPr>
        <p:spPr>
          <a:xfrm>
            <a:off x="7409428" y="509606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Batch size = 4</a:t>
            </a:r>
          </a:p>
        </p:txBody>
      </p:sp>
      <p:sp>
        <p:nvSpPr>
          <p:cNvPr id="47" name="Parallélogramme 46">
            <a:extLst>
              <a:ext uri="{FF2B5EF4-FFF2-40B4-BE49-F238E27FC236}">
                <a16:creationId xmlns:a16="http://schemas.microsoft.com/office/drawing/2014/main" id="{6658FC0E-9346-7B7C-BD20-15DBE42F79A7}"/>
              </a:ext>
            </a:extLst>
          </p:cNvPr>
          <p:cNvSpPr/>
          <p:nvPr/>
        </p:nvSpPr>
        <p:spPr>
          <a:xfrm rot="10800000" flipV="1">
            <a:off x="7874693" y="2658238"/>
            <a:ext cx="4219573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630992A-C6AD-9ECA-4A89-E88D0E832D96}"/>
              </a:ext>
            </a:extLst>
          </p:cNvPr>
          <p:cNvCxnSpPr>
            <a:cxnSpLocks/>
          </p:cNvCxnSpPr>
          <p:nvPr/>
        </p:nvCxnSpPr>
        <p:spPr>
          <a:xfrm flipV="1">
            <a:off x="9097049" y="4124244"/>
            <a:ext cx="0" cy="1463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573ECA51-6FAA-DBB1-95D3-3AD445EE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4" y="2272076"/>
            <a:ext cx="3915939" cy="2354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990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2DEE32-D37F-BE09-AD0A-974EB922EC3B}"/>
              </a:ext>
            </a:extLst>
          </p:cNvPr>
          <p:cNvSpPr/>
          <p:nvPr/>
        </p:nvSpPr>
        <p:spPr>
          <a:xfrm>
            <a:off x="920684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C2D667A-90D6-DF3B-EE59-9FBC136259A0}"/>
              </a:ext>
            </a:extLst>
          </p:cNvPr>
          <p:cNvSpPr/>
          <p:nvPr/>
        </p:nvSpPr>
        <p:spPr>
          <a:xfrm>
            <a:off x="1237925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2F22DA9-BD2F-C3B0-44C4-C8F5296631DF}"/>
              </a:ext>
            </a:extLst>
          </p:cNvPr>
          <p:cNvSpPr/>
          <p:nvPr/>
        </p:nvSpPr>
        <p:spPr>
          <a:xfrm>
            <a:off x="1555166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0962BDD-B1E5-3CD2-845B-91655CC324E5}"/>
              </a:ext>
            </a:extLst>
          </p:cNvPr>
          <p:cNvSpPr/>
          <p:nvPr/>
        </p:nvSpPr>
        <p:spPr>
          <a:xfrm>
            <a:off x="1872407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BEF981E-6DE6-3C41-844E-9499323C4F5F}"/>
              </a:ext>
            </a:extLst>
          </p:cNvPr>
          <p:cNvSpPr/>
          <p:nvPr/>
        </p:nvSpPr>
        <p:spPr>
          <a:xfrm>
            <a:off x="2189648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104EFD-9476-53BB-AC1E-C124DC4C826C}"/>
              </a:ext>
            </a:extLst>
          </p:cNvPr>
          <p:cNvSpPr/>
          <p:nvPr/>
        </p:nvSpPr>
        <p:spPr>
          <a:xfrm>
            <a:off x="2506889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AEF5728-520C-D423-AF26-05E985BE6228}"/>
              </a:ext>
            </a:extLst>
          </p:cNvPr>
          <p:cNvSpPr/>
          <p:nvPr/>
        </p:nvSpPr>
        <p:spPr>
          <a:xfrm>
            <a:off x="2824130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26CB0B-64A3-4279-BCDE-1637039D0C29}"/>
              </a:ext>
            </a:extLst>
          </p:cNvPr>
          <p:cNvSpPr/>
          <p:nvPr/>
        </p:nvSpPr>
        <p:spPr>
          <a:xfrm>
            <a:off x="3141368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2C16DC-A852-A399-E717-CB01F675E201}"/>
              </a:ext>
            </a:extLst>
          </p:cNvPr>
          <p:cNvSpPr/>
          <p:nvPr/>
        </p:nvSpPr>
        <p:spPr>
          <a:xfrm>
            <a:off x="1246913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B4B9985-0455-4964-4C67-E421DBD40A7F}"/>
              </a:ext>
            </a:extLst>
          </p:cNvPr>
          <p:cNvSpPr/>
          <p:nvPr/>
        </p:nvSpPr>
        <p:spPr>
          <a:xfrm>
            <a:off x="1564154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DA5C43-17A3-E20A-9AE2-002A1CC8E099}"/>
              </a:ext>
            </a:extLst>
          </p:cNvPr>
          <p:cNvSpPr/>
          <p:nvPr/>
        </p:nvSpPr>
        <p:spPr>
          <a:xfrm>
            <a:off x="1881395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D0430D-40E1-A32A-14BE-B46A0869439A}"/>
              </a:ext>
            </a:extLst>
          </p:cNvPr>
          <p:cNvSpPr/>
          <p:nvPr/>
        </p:nvSpPr>
        <p:spPr>
          <a:xfrm>
            <a:off x="2198636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2E1D9CA-DF32-A2D4-9216-542ED3E7DDAE}"/>
              </a:ext>
            </a:extLst>
          </p:cNvPr>
          <p:cNvSpPr/>
          <p:nvPr/>
        </p:nvSpPr>
        <p:spPr>
          <a:xfrm>
            <a:off x="2515877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CBCB69-957F-F22F-E2E4-EC9C2F34E137}"/>
              </a:ext>
            </a:extLst>
          </p:cNvPr>
          <p:cNvSpPr/>
          <p:nvPr/>
        </p:nvSpPr>
        <p:spPr>
          <a:xfrm>
            <a:off x="2833118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A4BE29B-68BA-6705-6E0D-EBBEB7DBF08F}"/>
              </a:ext>
            </a:extLst>
          </p:cNvPr>
          <p:cNvSpPr/>
          <p:nvPr/>
        </p:nvSpPr>
        <p:spPr>
          <a:xfrm>
            <a:off x="3150359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AE4DCD-1583-39F2-9BFC-1BB419992CE7}"/>
              </a:ext>
            </a:extLst>
          </p:cNvPr>
          <p:cNvSpPr/>
          <p:nvPr/>
        </p:nvSpPr>
        <p:spPr>
          <a:xfrm>
            <a:off x="3467597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70F4265-910B-BDAE-657D-18D13E934647}"/>
              </a:ext>
            </a:extLst>
          </p:cNvPr>
          <p:cNvSpPr/>
          <p:nvPr/>
        </p:nvSpPr>
        <p:spPr>
          <a:xfrm>
            <a:off x="2198910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DA3656-8A80-B9DD-B1ED-088366960FE8}"/>
              </a:ext>
            </a:extLst>
          </p:cNvPr>
          <p:cNvSpPr/>
          <p:nvPr/>
        </p:nvSpPr>
        <p:spPr>
          <a:xfrm>
            <a:off x="2515563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12760A-AD2A-12E5-4B21-6341B33BB4E9}"/>
              </a:ext>
            </a:extLst>
          </p:cNvPr>
          <p:cNvSpPr/>
          <p:nvPr/>
        </p:nvSpPr>
        <p:spPr>
          <a:xfrm>
            <a:off x="2832216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F15C7F-A31A-A4DC-9055-12FDCD1B52FF}"/>
              </a:ext>
            </a:extLst>
          </p:cNvPr>
          <p:cNvSpPr/>
          <p:nvPr/>
        </p:nvSpPr>
        <p:spPr>
          <a:xfrm>
            <a:off x="3148870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93E4121-EABD-A96C-0B2C-0F2D6DDDA318}"/>
              </a:ext>
            </a:extLst>
          </p:cNvPr>
          <p:cNvSpPr/>
          <p:nvPr/>
        </p:nvSpPr>
        <p:spPr>
          <a:xfrm>
            <a:off x="1556140" y="1795416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E6DFC46-E295-F55C-E1DE-EC525C8CA0CA}"/>
              </a:ext>
            </a:extLst>
          </p:cNvPr>
          <p:cNvSpPr/>
          <p:nvPr/>
        </p:nvSpPr>
        <p:spPr>
          <a:xfrm>
            <a:off x="1886340" y="1795416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EC3CD40-F97C-C1DF-48A3-B2ABE1357CD5}"/>
              </a:ext>
            </a:extLst>
          </p:cNvPr>
          <p:cNvSpPr/>
          <p:nvPr/>
        </p:nvSpPr>
        <p:spPr>
          <a:xfrm>
            <a:off x="2916089" y="3233938"/>
            <a:ext cx="173318" cy="173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arallélogramme 32">
            <a:extLst>
              <a:ext uri="{FF2B5EF4-FFF2-40B4-BE49-F238E27FC236}">
                <a16:creationId xmlns:a16="http://schemas.microsoft.com/office/drawing/2014/main" id="{004E8C08-A8FB-8D29-8025-C6D0766E56AF}"/>
              </a:ext>
            </a:extLst>
          </p:cNvPr>
          <p:cNvSpPr/>
          <p:nvPr/>
        </p:nvSpPr>
        <p:spPr>
          <a:xfrm rot="10800000" flipV="1">
            <a:off x="665912" y="1868349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10BC038-BBE3-33F2-2019-E4178028EE5D}"/>
              </a:ext>
            </a:extLst>
          </p:cNvPr>
          <p:cNvSpPr/>
          <p:nvPr/>
        </p:nvSpPr>
        <p:spPr>
          <a:xfrm>
            <a:off x="6223296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3CEEFA4-BF22-85BC-F487-638ED54C3A77}"/>
              </a:ext>
            </a:extLst>
          </p:cNvPr>
          <p:cNvSpPr/>
          <p:nvPr/>
        </p:nvSpPr>
        <p:spPr>
          <a:xfrm>
            <a:off x="6540537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AB1BF90-0219-064C-45B8-F83C3A571F38}"/>
              </a:ext>
            </a:extLst>
          </p:cNvPr>
          <p:cNvSpPr/>
          <p:nvPr/>
        </p:nvSpPr>
        <p:spPr>
          <a:xfrm>
            <a:off x="6857778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E195D91-1ACD-F729-4337-BA157E76D2A8}"/>
              </a:ext>
            </a:extLst>
          </p:cNvPr>
          <p:cNvSpPr/>
          <p:nvPr/>
        </p:nvSpPr>
        <p:spPr>
          <a:xfrm>
            <a:off x="7175019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708794B-8C39-AF54-24B1-16FF404ABD7C}"/>
              </a:ext>
            </a:extLst>
          </p:cNvPr>
          <p:cNvSpPr/>
          <p:nvPr/>
        </p:nvSpPr>
        <p:spPr>
          <a:xfrm>
            <a:off x="7492260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C82BF14-AE42-244B-7EC3-1C94D511B57D}"/>
              </a:ext>
            </a:extLst>
          </p:cNvPr>
          <p:cNvSpPr/>
          <p:nvPr/>
        </p:nvSpPr>
        <p:spPr>
          <a:xfrm>
            <a:off x="7809501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8A56FB2-70A3-D1DC-8049-1E3EBEDFA068}"/>
              </a:ext>
            </a:extLst>
          </p:cNvPr>
          <p:cNvSpPr/>
          <p:nvPr/>
        </p:nvSpPr>
        <p:spPr>
          <a:xfrm>
            <a:off x="8126742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4541C1A-73BE-4C6A-476B-DD0651168799}"/>
              </a:ext>
            </a:extLst>
          </p:cNvPr>
          <p:cNvSpPr/>
          <p:nvPr/>
        </p:nvSpPr>
        <p:spPr>
          <a:xfrm>
            <a:off x="8443980" y="2163840"/>
            <a:ext cx="173318" cy="1733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55B852F-C5BC-4F4E-F282-19A6AA7A8A09}"/>
              </a:ext>
            </a:extLst>
          </p:cNvPr>
          <p:cNvSpPr/>
          <p:nvPr/>
        </p:nvSpPr>
        <p:spPr>
          <a:xfrm>
            <a:off x="6549525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6B7DB09-90AA-D829-40D3-905404676548}"/>
              </a:ext>
            </a:extLst>
          </p:cNvPr>
          <p:cNvSpPr/>
          <p:nvPr/>
        </p:nvSpPr>
        <p:spPr>
          <a:xfrm>
            <a:off x="6866766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D7AB0B6-C915-D4DC-21BA-C3D3077507B7}"/>
              </a:ext>
            </a:extLst>
          </p:cNvPr>
          <p:cNvSpPr/>
          <p:nvPr/>
        </p:nvSpPr>
        <p:spPr>
          <a:xfrm>
            <a:off x="7184007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F06F32D-69F2-082C-3984-34B4658A93DF}"/>
              </a:ext>
            </a:extLst>
          </p:cNvPr>
          <p:cNvSpPr/>
          <p:nvPr/>
        </p:nvSpPr>
        <p:spPr>
          <a:xfrm>
            <a:off x="7501248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0F4C25E-C8FD-9357-A758-2DD32B3A6F19}"/>
              </a:ext>
            </a:extLst>
          </p:cNvPr>
          <p:cNvSpPr/>
          <p:nvPr/>
        </p:nvSpPr>
        <p:spPr>
          <a:xfrm>
            <a:off x="7818489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922DEA9-F5AC-BBE6-856D-9653B879B07F}"/>
              </a:ext>
            </a:extLst>
          </p:cNvPr>
          <p:cNvSpPr/>
          <p:nvPr/>
        </p:nvSpPr>
        <p:spPr>
          <a:xfrm>
            <a:off x="8135730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1EC1C26-23EE-E9D8-25BE-0766800F3B06}"/>
              </a:ext>
            </a:extLst>
          </p:cNvPr>
          <p:cNvSpPr/>
          <p:nvPr/>
        </p:nvSpPr>
        <p:spPr>
          <a:xfrm>
            <a:off x="8452971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4ACF603-A142-9C88-F174-FC3B856411FD}"/>
              </a:ext>
            </a:extLst>
          </p:cNvPr>
          <p:cNvSpPr/>
          <p:nvPr/>
        </p:nvSpPr>
        <p:spPr>
          <a:xfrm>
            <a:off x="8770209" y="2574383"/>
            <a:ext cx="173318" cy="173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C78A480-2107-D520-9FD6-332D3FA4388F}"/>
              </a:ext>
            </a:extLst>
          </p:cNvPr>
          <p:cNvSpPr/>
          <p:nvPr/>
        </p:nvSpPr>
        <p:spPr>
          <a:xfrm>
            <a:off x="7501522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EC7D1B3-7C3C-40FC-8CCA-91E844CEB3D6}"/>
              </a:ext>
            </a:extLst>
          </p:cNvPr>
          <p:cNvSpPr/>
          <p:nvPr/>
        </p:nvSpPr>
        <p:spPr>
          <a:xfrm>
            <a:off x="7818175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3823997-2D9A-6869-0267-ED2301D30F10}"/>
              </a:ext>
            </a:extLst>
          </p:cNvPr>
          <p:cNvSpPr/>
          <p:nvPr/>
        </p:nvSpPr>
        <p:spPr>
          <a:xfrm>
            <a:off x="8134828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4294C56-7FBE-CB97-32E7-76F1CED1EECF}"/>
              </a:ext>
            </a:extLst>
          </p:cNvPr>
          <p:cNvSpPr/>
          <p:nvPr/>
        </p:nvSpPr>
        <p:spPr>
          <a:xfrm>
            <a:off x="8451482" y="2944090"/>
            <a:ext cx="173318" cy="173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69FC884-E197-59F7-1335-5F2EDCD727B9}"/>
              </a:ext>
            </a:extLst>
          </p:cNvPr>
          <p:cNvSpPr/>
          <p:nvPr/>
        </p:nvSpPr>
        <p:spPr>
          <a:xfrm>
            <a:off x="6858752" y="1795416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C742F66-D9AF-6EEA-DC28-20F2BBD0A1AE}"/>
              </a:ext>
            </a:extLst>
          </p:cNvPr>
          <p:cNvSpPr/>
          <p:nvPr/>
        </p:nvSpPr>
        <p:spPr>
          <a:xfrm>
            <a:off x="7188952" y="1795416"/>
            <a:ext cx="173318" cy="1733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16523E2-B968-3E1A-B6DC-D3F51CC2B6DA}"/>
              </a:ext>
            </a:extLst>
          </p:cNvPr>
          <p:cNvSpPr/>
          <p:nvPr/>
        </p:nvSpPr>
        <p:spPr>
          <a:xfrm>
            <a:off x="8218701" y="3233938"/>
            <a:ext cx="173318" cy="173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arallélogramme 56">
            <a:extLst>
              <a:ext uri="{FF2B5EF4-FFF2-40B4-BE49-F238E27FC236}">
                <a16:creationId xmlns:a16="http://schemas.microsoft.com/office/drawing/2014/main" id="{A9F7B710-8A1B-6277-8611-E12D8809B44C}"/>
              </a:ext>
            </a:extLst>
          </p:cNvPr>
          <p:cNvSpPr/>
          <p:nvPr/>
        </p:nvSpPr>
        <p:spPr>
          <a:xfrm rot="10800000" flipV="1">
            <a:off x="5968524" y="1868349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E42C8A5D-A711-999B-3004-42CDC171AC2F}"/>
              </a:ext>
            </a:extLst>
          </p:cNvPr>
          <p:cNvSpPr/>
          <p:nvPr/>
        </p:nvSpPr>
        <p:spPr>
          <a:xfrm rot="10800000" flipV="1">
            <a:off x="5965984" y="2234109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54439866-CF87-CAAF-9982-654D866A2B60}"/>
              </a:ext>
            </a:extLst>
          </p:cNvPr>
          <p:cNvSpPr/>
          <p:nvPr/>
        </p:nvSpPr>
        <p:spPr>
          <a:xfrm rot="10800000" flipV="1">
            <a:off x="5965984" y="2600309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163CF7A-3D2C-EF71-721E-7DA5B78D62E3}"/>
              </a:ext>
            </a:extLst>
          </p:cNvPr>
          <p:cNvSpPr/>
          <p:nvPr/>
        </p:nvSpPr>
        <p:spPr>
          <a:xfrm rot="10800000" flipV="1">
            <a:off x="5971064" y="2958449"/>
            <a:ext cx="3498672" cy="1465975"/>
          </a:xfrm>
          <a:prstGeom prst="parallelogram">
            <a:avLst>
              <a:gd name="adj" fmla="val 8338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98324FF-FC0F-B1CF-39DF-6410173CBC4C}"/>
              </a:ext>
            </a:extLst>
          </p:cNvPr>
          <p:cNvSpPr txBox="1"/>
          <p:nvPr/>
        </p:nvSpPr>
        <p:spPr>
          <a:xfrm>
            <a:off x="2786247" y="163376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1DD51A6-6220-D95E-4692-C2EF82A20C84}"/>
              </a:ext>
            </a:extLst>
          </p:cNvPr>
          <p:cNvSpPr txBox="1"/>
          <p:nvPr/>
        </p:nvSpPr>
        <p:spPr>
          <a:xfrm>
            <a:off x="4129752" y="336548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1DFF585-6826-8C59-0CCB-36937D3F99B1}"/>
              </a:ext>
            </a:extLst>
          </p:cNvPr>
          <p:cNvGrpSpPr/>
          <p:nvPr/>
        </p:nvGrpSpPr>
        <p:grpSpPr>
          <a:xfrm>
            <a:off x="9710420" y="4820782"/>
            <a:ext cx="1258678" cy="1105217"/>
            <a:chOff x="9710420" y="4820782"/>
            <a:chExt cx="1258678" cy="1105217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B1C6A86-F3D4-1FB8-A3E9-FAF1BCF32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5500" y="4820782"/>
              <a:ext cx="0" cy="11052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7A53433-503D-628B-EE40-13A718CF9D8C}"/>
                </a:ext>
              </a:extLst>
            </p:cNvPr>
            <p:cNvSpPr txBox="1"/>
            <p:nvPr/>
          </p:nvSpPr>
          <p:spPr>
            <a:xfrm>
              <a:off x="9710420" y="5118032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Batch size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994327F-E576-2248-E6E9-DD4311CF968D}"/>
              </a:ext>
            </a:extLst>
          </p:cNvPr>
          <p:cNvGrpSpPr/>
          <p:nvPr/>
        </p:nvGrpSpPr>
        <p:grpSpPr>
          <a:xfrm>
            <a:off x="3208797" y="1882075"/>
            <a:ext cx="1302852" cy="1540429"/>
            <a:chOff x="677902" y="1882075"/>
            <a:chExt cx="1302852" cy="1540429"/>
          </a:xfrm>
        </p:grpSpPr>
        <p:sp>
          <p:nvSpPr>
            <p:cNvPr id="81" name="Triangle isocèle 80">
              <a:extLst>
                <a:ext uri="{FF2B5EF4-FFF2-40B4-BE49-F238E27FC236}">
                  <a16:creationId xmlns:a16="http://schemas.microsoft.com/office/drawing/2014/main" id="{C99DEE02-63C3-C15A-3688-6165EFABE98F}"/>
                </a:ext>
              </a:extLst>
            </p:cNvPr>
            <p:cNvSpPr/>
            <p:nvPr/>
          </p:nvSpPr>
          <p:spPr>
            <a:xfrm rot="10800000">
              <a:off x="1789598" y="3334081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519DBB1-7963-C4AF-B8ED-57755DBF00F6}"/>
                </a:ext>
              </a:extLst>
            </p:cNvPr>
            <p:cNvCxnSpPr>
              <a:cxnSpLocks/>
            </p:cNvCxnSpPr>
            <p:nvPr/>
          </p:nvCxnSpPr>
          <p:spPr>
            <a:xfrm>
              <a:off x="677902" y="1882075"/>
              <a:ext cx="1207041" cy="144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6362CFDA-B74A-B459-A1C8-4B22B2720F15}"/>
              </a:ext>
            </a:extLst>
          </p:cNvPr>
          <p:cNvGrpSpPr/>
          <p:nvPr/>
        </p:nvGrpSpPr>
        <p:grpSpPr>
          <a:xfrm>
            <a:off x="8297375" y="3320964"/>
            <a:ext cx="1301920" cy="1534415"/>
            <a:chOff x="6356842" y="4270298"/>
            <a:chExt cx="1301920" cy="1534415"/>
          </a:xfrm>
        </p:grpSpPr>
        <p:sp>
          <p:nvSpPr>
            <p:cNvPr id="95" name="Triangle isocèle 94">
              <a:extLst>
                <a:ext uri="{FF2B5EF4-FFF2-40B4-BE49-F238E27FC236}">
                  <a16:creationId xmlns:a16="http://schemas.microsoft.com/office/drawing/2014/main" id="{45596196-B3CE-56FD-95B0-ED8AEF6A5FD4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C2DDF9CD-3EA0-22A8-3EF3-5D01100CF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DB0B053-23F8-C973-5B98-1A1E9DBC3A52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DE02C300-27C1-E392-D8F3-E2A6B2DE9B0A}"/>
              </a:ext>
            </a:extLst>
          </p:cNvPr>
          <p:cNvGrpSpPr/>
          <p:nvPr/>
        </p:nvGrpSpPr>
        <p:grpSpPr>
          <a:xfrm>
            <a:off x="8291357" y="3687291"/>
            <a:ext cx="1301920" cy="1534415"/>
            <a:chOff x="6356842" y="4270298"/>
            <a:chExt cx="1301920" cy="1534415"/>
          </a:xfrm>
        </p:grpSpPr>
        <p:sp>
          <p:nvSpPr>
            <p:cNvPr id="102" name="Triangle isocèle 101">
              <a:extLst>
                <a:ext uri="{FF2B5EF4-FFF2-40B4-BE49-F238E27FC236}">
                  <a16:creationId xmlns:a16="http://schemas.microsoft.com/office/drawing/2014/main" id="{CFC521FE-696E-0546-E86E-2B697DC8149A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06AAC3EB-5B5B-BF57-DB1A-51F7CC9D7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0E427B9-EE5A-48F4-EB08-B6090C6265FB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3E93E84-9959-2E8D-253D-6BA3EF04DA5F}"/>
              </a:ext>
            </a:extLst>
          </p:cNvPr>
          <p:cNvGrpSpPr/>
          <p:nvPr/>
        </p:nvGrpSpPr>
        <p:grpSpPr>
          <a:xfrm>
            <a:off x="8294231" y="4058224"/>
            <a:ext cx="1301920" cy="1534415"/>
            <a:chOff x="6356842" y="4270298"/>
            <a:chExt cx="1301920" cy="1534415"/>
          </a:xfrm>
        </p:grpSpPr>
        <p:sp>
          <p:nvSpPr>
            <p:cNvPr id="106" name="Triangle isocèle 105">
              <a:extLst>
                <a:ext uri="{FF2B5EF4-FFF2-40B4-BE49-F238E27FC236}">
                  <a16:creationId xmlns:a16="http://schemas.microsoft.com/office/drawing/2014/main" id="{36DB507B-38CD-F50B-1284-4B8A375270E2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E9E0BDDE-10C3-16BD-0199-10E3AFAEF136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BFD87AA1-0FF0-CB37-F037-1A0C39C348A7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1B3EAC3-874B-62B1-5571-D8671F7B10B2}"/>
              </a:ext>
            </a:extLst>
          </p:cNvPr>
          <p:cNvGrpSpPr/>
          <p:nvPr/>
        </p:nvGrpSpPr>
        <p:grpSpPr>
          <a:xfrm>
            <a:off x="8287168" y="4407709"/>
            <a:ext cx="1301920" cy="1534415"/>
            <a:chOff x="6356842" y="4270298"/>
            <a:chExt cx="1301920" cy="1534415"/>
          </a:xfrm>
        </p:grpSpPr>
        <p:sp>
          <p:nvSpPr>
            <p:cNvPr id="110" name="Triangle isocèle 109">
              <a:extLst>
                <a:ext uri="{FF2B5EF4-FFF2-40B4-BE49-F238E27FC236}">
                  <a16:creationId xmlns:a16="http://schemas.microsoft.com/office/drawing/2014/main" id="{9B73BE81-B826-8434-6CAD-BEBB37FCA7DF}"/>
                </a:ext>
              </a:extLst>
            </p:cNvPr>
            <p:cNvSpPr/>
            <p:nvPr/>
          </p:nvSpPr>
          <p:spPr>
            <a:xfrm rot="10800000">
              <a:off x="7467606" y="5716290"/>
              <a:ext cx="191156" cy="88423"/>
            </a:xfrm>
            <a:prstGeom prst="triangle">
              <a:avLst>
                <a:gd name="adj" fmla="val 1029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E96A6053-DBB3-5ADE-88B6-9485762B97B1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8" y="4290087"/>
              <a:ext cx="1211809" cy="14401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3FBF050-BCE2-C99C-1003-BE068105FB50}"/>
                </a:ext>
              </a:extLst>
            </p:cNvPr>
            <p:cNvSpPr/>
            <p:nvPr/>
          </p:nvSpPr>
          <p:spPr>
            <a:xfrm>
              <a:off x="6356842" y="4270298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4550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AB313-2835-B230-E56D-6DCF06AA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ETL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B2739-78B5-DCA4-5541-F5D51BED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75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89C5C-7A4F-4C95-87E5-D12D7517B857}"/>
              </a:ext>
            </a:extLst>
          </p:cNvPr>
          <p:cNvSpPr txBox="1"/>
          <p:nvPr/>
        </p:nvSpPr>
        <p:spPr>
          <a:xfrm>
            <a:off x="5984103" y="233729"/>
            <a:ext cx="405566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 = capacités de stockage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capacité de traitement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593A4-66CF-0F47-AC19-E472AEC3F064}"/>
              </a:ext>
            </a:extLst>
          </p:cNvPr>
          <p:cNvSpPr txBox="1"/>
          <p:nvPr/>
        </p:nvSpPr>
        <p:spPr>
          <a:xfrm>
            <a:off x="10039765" y="2278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J6 28 mai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9172-FD64-7207-FE3B-E1A648C8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7F627E-825B-A37E-9351-1E63B8AC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76" y="1135380"/>
            <a:ext cx="8857448" cy="5514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3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91FF99-4BA7-3B63-B043-5068146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A1E0E-0824-818A-7CF7-B2D2C4A79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 :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dataset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4A79C-B411-602D-0EE2-754FECF71873}"/>
              </a:ext>
            </a:extLst>
          </p:cNvPr>
          <p:cNvSpPr txBox="1"/>
          <p:nvPr/>
        </p:nvSpPr>
        <p:spPr>
          <a:xfrm rot="21094181">
            <a:off x="2361652" y="3105835"/>
            <a:ext cx="6801862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b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terminer une fois que ML et DL seront terminés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3581</TotalTime>
  <Words>11905</Words>
  <Application>Microsoft Office PowerPoint</Application>
  <PresentationFormat>Grand écran</PresentationFormat>
  <Paragraphs>1450</Paragraphs>
  <Slides>53</Slides>
  <Notes>36</Notes>
  <HiddenSlides>2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6" baseType="lpstr">
      <vt:lpstr>-apple-system</vt:lpstr>
      <vt:lpstr>Aptos</vt:lpstr>
      <vt:lpstr>Arial</vt:lpstr>
      <vt:lpstr>Calibri</vt:lpstr>
      <vt:lpstr>Cambria Math</vt:lpstr>
      <vt:lpstr>Courier New</vt:lpstr>
      <vt:lpstr>Impact</vt:lpstr>
      <vt:lpstr>Inter</vt:lpstr>
      <vt:lpstr>JetBrains Mono</vt:lpstr>
      <vt:lpstr>Nimbus Roman No9 L</vt:lpstr>
      <vt:lpstr>Times New Roman</vt:lpstr>
      <vt:lpstr>ui-sans-serif</vt:lpstr>
      <vt:lpstr>00_notes_de_stage</vt:lpstr>
      <vt:lpstr>Data collection</vt:lpstr>
      <vt:lpstr>HTTP &amp; API</vt:lpstr>
      <vt:lpstr>Web Scraping</vt:lpstr>
      <vt:lpstr>Data storage</vt:lpstr>
      <vt:lpstr>ETL Processes</vt:lpstr>
      <vt:lpstr>Data collection</vt:lpstr>
      <vt:lpstr>Présentation PowerPoint</vt:lpstr>
      <vt:lpstr>Big Data</vt:lpstr>
      <vt:lpstr>Big Data</vt:lpstr>
      <vt:lpstr>Distributed Computing RDD</vt:lpstr>
      <vt:lpstr>Distributed computing Dataframes</vt:lpstr>
      <vt:lpstr>Data Warehousing</vt:lpstr>
      <vt:lpstr>Intro to Spark SQL</vt:lpstr>
      <vt:lpstr>Supervized – Linear Regression</vt:lpstr>
      <vt:lpstr>À propos de R²</vt:lpstr>
      <vt:lpstr>Supervised – Regularization </vt:lpstr>
      <vt:lpstr>Supervised – Biais Variance</vt:lpstr>
      <vt:lpstr>Supervised – Logistic Regression</vt:lpstr>
      <vt:lpstr>Precision, Accuracy, Recall &amp; F1 score</vt:lpstr>
      <vt:lpstr>Supervised – ROC &amp; AUC</vt:lpstr>
      <vt:lpstr>Supervised – ROC &amp; AUC</vt:lpstr>
      <vt:lpstr>Supervised – Decision Tree</vt:lpstr>
      <vt:lpstr>Supervised – Decision Tree</vt:lpstr>
      <vt:lpstr>Supervised – Decision Tree</vt:lpstr>
      <vt:lpstr>Supervised – Random Forest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TensorFlow</vt:lpstr>
      <vt:lpstr>Deep Learning - TensorFlow</vt:lpstr>
      <vt:lpstr>Deep Learning - TensorFlow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2024-10-19T13:53:39Z</dcterms:modified>
</cp:coreProperties>
</file>