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11" dt="2024-08-27T09:45:5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163" autoAdjust="0"/>
  </p:normalViewPr>
  <p:slideViewPr>
    <p:cSldViewPr snapToGrid="0">
      <p:cViewPr varScale="1">
        <p:scale>
          <a:sx n="125" d="100"/>
          <a:sy n="125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8-27T09:59:57.761" v="1600" actId="14100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E03E74EA-EF3B-43B4-9B17-52CA29A38D90}" dt="2024-08-21T15:32:11.074" v="1335" actId="2057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5:32:11.074" v="133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chgLayout">
        <pc:chgData name="Philippe Baucour" userId="5102170ae7533958" providerId="LiveId" clId="{E03E74EA-EF3B-43B4-9B17-52CA29A38D90}" dt="2024-08-21T15:33:11.673" v="1336" actId="700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">
        <pc:chgData name="Philippe Baucour" userId="5102170ae7533958" providerId="LiveId" clId="{E03E74EA-EF3B-43B4-9B17-52CA29A38D90}" dt="2024-08-22T08:18:46.171" v="1404" actId="20577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 modNotesTx">
        <pc:chgData name="Philippe Baucour" userId="5102170ae7533958" providerId="LiveId" clId="{E03E74EA-EF3B-43B4-9B17-52CA29A38D90}" dt="2024-08-27T09:59:57.761" v="1600" actId="14100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 ord">
          <ac:chgData name="Philippe Baucour" userId="5102170ae7533958" providerId="LiveId" clId="{E03E74EA-EF3B-43B4-9B17-52CA29A38D90}" dt="2024-08-27T09:59:24.800" v="1591" actId="1076"/>
          <ac:spMkLst>
            <pc:docMk/>
            <pc:sldMk cId="2579142271" sldId="264"/>
            <ac:spMk id="6" creationId="{7E8F6498-297D-22A0-E804-B2C90C7599C8}"/>
          </ac:spMkLst>
        </pc:spChg>
        <pc:spChg chg="add mod">
          <ac:chgData name="Philippe Baucour" userId="5102170ae7533958" providerId="LiveId" clId="{E03E74EA-EF3B-43B4-9B17-52CA29A38D90}" dt="2024-08-27T09:59:13.071" v="1590" actId="14100"/>
          <ac:spMkLst>
            <pc:docMk/>
            <pc:sldMk cId="2579142271" sldId="264"/>
            <ac:spMk id="8" creationId="{CCC00B3E-FB86-EB9C-ACBB-EFC535D6DD59}"/>
          </ac:spMkLst>
        </pc:spChg>
        <pc:spChg chg="add mod">
          <ac:chgData name="Philippe Baucour" userId="5102170ae7533958" providerId="LiveId" clId="{E03E74EA-EF3B-43B4-9B17-52CA29A38D90}" dt="2024-08-27T09:59:57.761" v="1600" actId="14100"/>
          <ac:spMkLst>
            <pc:docMk/>
            <pc:sldMk cId="2579142271" sldId="264"/>
            <ac:spMk id="9" creationId="{EA45B84D-44C4-953E-A32C-9400F51C5234}"/>
          </ac:spMkLst>
        </pc:spChg>
        <pc:spChg chg="add mod">
          <ac:chgData name="Philippe Baucour" userId="5102170ae7533958" providerId="LiveId" clId="{E03E74EA-EF3B-43B4-9B17-52CA29A38D90}" dt="2024-08-27T09:59:40.884" v="1598" actId="14100"/>
          <ac:spMkLst>
            <pc:docMk/>
            <pc:sldMk cId="2579142271" sldId="264"/>
            <ac:spMk id="10" creationId="{B33CBB8E-3B91-7F0B-3C32-37400A0B5979}"/>
          </ac:spMkLst>
        </pc:spChg>
        <pc:picChg chg="add del mod">
          <ac:chgData name="Philippe Baucour" userId="5102170ae7533958" providerId="LiveId" clId="{E03E74EA-EF3B-43B4-9B17-52CA29A38D90}" dt="2024-08-27T09:41:03.325" v="1486" actId="478"/>
          <ac:picMkLst>
            <pc:docMk/>
            <pc:sldMk cId="2579142271" sldId="264"/>
            <ac:picMk id="5" creationId="{B18962DA-45C1-F7C1-922F-036B56732965}"/>
          </ac:picMkLst>
        </pc:picChg>
        <pc:picChg chg="add del mod">
          <ac:chgData name="Philippe Baucour" userId="5102170ae7533958" providerId="LiveId" clId="{E03E74EA-EF3B-43B4-9B17-52CA29A38D90}" dt="2024-08-27T09:58:58.305" v="1586" actId="478"/>
          <ac:picMkLst>
            <pc:docMk/>
            <pc:sldMk cId="2579142271" sldId="264"/>
            <ac:picMk id="7" creationId="{7E6FF671-590C-361F-2D42-1B9560FD430D}"/>
          </ac:picMkLst>
        </pc:picChg>
        <pc:picChg chg="add ord">
          <ac:chgData name="Philippe Baucour" userId="5102170ae7533958" providerId="LiveId" clId="{E03E74EA-EF3B-43B4-9B17-52CA29A38D90}" dt="2024-08-27T09:59:06.214" v="1588" actId="167"/>
          <ac:picMkLst>
            <pc:docMk/>
            <pc:sldMk cId="2579142271" sldId="264"/>
            <ac:picMk id="12" creationId="{F02719BF-22B5-F4FD-D1B7-F95B80E17B13}"/>
          </ac:picMkLst>
        </pc:picChg>
        <pc:inkChg chg="add del">
          <ac:chgData name="Philippe Baucour" userId="5102170ae7533958" providerId="LiveId" clId="{E03E74EA-EF3B-43B4-9B17-52CA29A38D90}" dt="2024-08-27T09:20:34.886" v="1483" actId="9405"/>
          <ac:inkMkLst>
            <pc:docMk/>
            <pc:sldMk cId="2579142271" sldId="264"/>
            <ac:inkMk id="3" creationId="{143828F3-B5F4-68B4-CA23-7F24FDB6D24D}"/>
          </ac:inkMkLst>
        </pc:inkChg>
      </pc:sldChg>
      <pc:sldChg chg="addSp modSp new mod modNotesTx">
        <pc:chgData name="Philippe Baucour" userId="5102170ae7533958" providerId="LiveId" clId="{E03E74EA-EF3B-43B4-9B17-52CA29A38D90}" dt="2024-08-26T07:54:31.082" v="1426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8-21T15:34:29.320" v="1349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chgLayout modNotesTx">
        <pc:chgData name="Philippe Baucour" userId="5102170ae7533958" providerId="LiveId" clId="{E03E74EA-EF3B-43B4-9B17-52CA29A38D90}" dt="2024-08-21T15:01:05.728" v="507" actId="108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MAPE :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</a:t>
            </a:r>
            <a:r>
              <a:rPr lang="en-US" dirty="0" err="1"/>
              <a:t>pipeling</a:t>
            </a:r>
            <a:r>
              <a:rPr lang="en-US" dirty="0"/>
              <a:t> to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2719BF-22B5-F4FD-D1B7-F95B80E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90"/>
            <a:ext cx="12192000" cy="43346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>
            <a:off x="1458259" y="555350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00B3E-FB86-EB9C-ACBB-EFC535D6DD59}"/>
              </a:ext>
            </a:extLst>
          </p:cNvPr>
          <p:cNvSpPr/>
          <p:nvPr/>
        </p:nvSpPr>
        <p:spPr>
          <a:xfrm>
            <a:off x="1369797" y="2090185"/>
            <a:ext cx="1105179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B84D-44C4-953E-A32C-9400F51C5234}"/>
              </a:ext>
            </a:extLst>
          </p:cNvPr>
          <p:cNvSpPr/>
          <p:nvPr/>
        </p:nvSpPr>
        <p:spPr>
          <a:xfrm>
            <a:off x="9426702" y="2988655"/>
            <a:ext cx="2003298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CBB8E-3B91-7F0B-3C32-37400A0B5979}"/>
              </a:ext>
            </a:extLst>
          </p:cNvPr>
          <p:cNvSpPr/>
          <p:nvPr/>
        </p:nvSpPr>
        <p:spPr>
          <a:xfrm>
            <a:off x="401300" y="2988656"/>
            <a:ext cx="1792605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1078</TotalTime>
  <Words>536</Words>
  <Application>Microsoft Office PowerPoint</Application>
  <PresentationFormat>Grand écran</PresentationFormat>
  <Paragraphs>68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2024-08-27T09:59:57Z</dcterms:modified>
</cp:coreProperties>
</file>