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8" r:id="rId3"/>
    <p:sldId id="266" r:id="rId4"/>
    <p:sldId id="264" r:id="rId5"/>
    <p:sldId id="267" r:id="rId6"/>
    <p:sldId id="286" r:id="rId7"/>
    <p:sldId id="287" r:id="rId8"/>
    <p:sldId id="268" r:id="rId9"/>
    <p:sldId id="257" r:id="rId10"/>
    <p:sldId id="263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01E6E7-CA79-4409-AD99-5386FB3F24AE}" v="54" dt="2024-08-27T08:43:37.3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1" autoAdjust="0"/>
    <p:restoredTop sz="55642" autoAdjust="0"/>
  </p:normalViewPr>
  <p:slideViewPr>
    <p:cSldViewPr snapToGrid="0">
      <p:cViewPr varScale="1">
        <p:scale>
          <a:sx n="74" d="100"/>
          <a:sy n="74" d="100"/>
        </p:scale>
        <p:origin x="208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ippe Baucour" userId="5102170ae7533958" providerId="LiveId" clId="{FB309223-E9E0-44D1-8A29-32821B1882E7}"/>
    <pc:docChg chg="custSel addSld delSld modSld sldOrd">
      <pc:chgData name="Philippe Baucour" userId="5102170ae7533958" providerId="LiveId" clId="{FB309223-E9E0-44D1-8A29-32821B1882E7}" dt="2024-08-21T12:31:04.125" v="986" actId="20577"/>
      <pc:docMkLst>
        <pc:docMk/>
      </pc:docMkLst>
      <pc:sldChg chg="modSp mod">
        <pc:chgData name="Philippe Baucour" userId="5102170ae7533958" providerId="LiveId" clId="{FB309223-E9E0-44D1-8A29-32821B1882E7}" dt="2024-08-21T06:25:23.044" v="23" actId="20577"/>
        <pc:sldMkLst>
          <pc:docMk/>
          <pc:sldMk cId="1392602265" sldId="256"/>
        </pc:sldMkLst>
        <pc:spChg chg="mod">
          <ac:chgData name="Philippe Baucour" userId="5102170ae7533958" providerId="LiveId" clId="{FB309223-E9E0-44D1-8A29-32821B1882E7}" dt="2024-08-21T06:23:02.488" v="14" actId="6549"/>
          <ac:spMkLst>
            <pc:docMk/>
            <pc:sldMk cId="1392602265" sldId="256"/>
            <ac:spMk id="2" creationId="{27403E06-B2E3-4008-35B5-576464278A6D}"/>
          </ac:spMkLst>
        </pc:spChg>
        <pc:spChg chg="mod">
          <ac:chgData name="Philippe Baucour" userId="5102170ae7533958" providerId="LiveId" clId="{FB309223-E9E0-44D1-8A29-32821B1882E7}" dt="2024-08-21T06:25:23.044" v="23" actId="20577"/>
          <ac:spMkLst>
            <pc:docMk/>
            <pc:sldMk cId="1392602265" sldId="256"/>
            <ac:spMk id="3" creationId="{08069205-150B-B4B1-565B-156D78F5E9E8}"/>
          </ac:spMkLst>
        </pc:spChg>
      </pc:sldChg>
      <pc:sldChg chg="modSp mod">
        <pc:chgData name="Philippe Baucour" userId="5102170ae7533958" providerId="LiveId" clId="{FB309223-E9E0-44D1-8A29-32821B1882E7}" dt="2024-08-21T12:31:04.125" v="986" actId="20577"/>
        <pc:sldMkLst>
          <pc:docMk/>
          <pc:sldMk cId="3201622378" sldId="257"/>
        </pc:sldMkLst>
        <pc:spChg chg="mod">
          <ac:chgData name="Philippe Baucour" userId="5102170ae7533958" providerId="LiveId" clId="{FB309223-E9E0-44D1-8A29-32821B1882E7}" dt="2024-08-21T12:31:04.125" v="986" actId="20577"/>
          <ac:spMkLst>
            <pc:docMk/>
            <pc:sldMk cId="3201622378" sldId="257"/>
            <ac:spMk id="3" creationId="{1A803C62-BD0B-D0AC-2B41-C4F420891B06}"/>
          </ac:spMkLst>
        </pc:spChg>
      </pc:sldChg>
      <pc:sldChg chg="modSp mod">
        <pc:chgData name="Philippe Baucour" userId="5102170ae7533958" providerId="LiveId" clId="{FB309223-E9E0-44D1-8A29-32821B1882E7}" dt="2024-08-21T09:33:23.752" v="122" actId="113"/>
        <pc:sldMkLst>
          <pc:docMk/>
          <pc:sldMk cId="246086491" sldId="258"/>
        </pc:sldMkLst>
        <pc:spChg chg="mod">
          <ac:chgData name="Philippe Baucour" userId="5102170ae7533958" providerId="LiveId" clId="{FB309223-E9E0-44D1-8A29-32821B1882E7}" dt="2024-08-21T09:33:23.752" v="122" actId="113"/>
          <ac:spMkLst>
            <pc:docMk/>
            <pc:sldMk cId="246086491" sldId="258"/>
            <ac:spMk id="3" creationId="{A88399CA-BBD6-ECCC-534E-0335C54116C3}"/>
          </ac:spMkLst>
        </pc:spChg>
      </pc:sldChg>
      <pc:sldChg chg="addSp delSp modSp new mod">
        <pc:chgData name="Philippe Baucour" userId="5102170ae7533958" providerId="LiveId" clId="{FB309223-E9E0-44D1-8A29-32821B1882E7}" dt="2024-08-21T09:38:10.829" v="184" actId="20577"/>
        <pc:sldMkLst>
          <pc:docMk/>
          <pc:sldMk cId="892752956" sldId="259"/>
        </pc:sldMkLst>
        <pc:spChg chg="mod">
          <ac:chgData name="Philippe Baucour" userId="5102170ae7533958" providerId="LiveId" clId="{FB309223-E9E0-44D1-8A29-32821B1882E7}" dt="2024-08-21T09:38:10.829" v="184" actId="20577"/>
          <ac:spMkLst>
            <pc:docMk/>
            <pc:sldMk cId="892752956" sldId="259"/>
            <ac:spMk id="2" creationId="{A024FC35-53CD-88DD-EF44-F283E03E345D}"/>
          </ac:spMkLst>
        </pc:spChg>
        <pc:spChg chg="del">
          <ac:chgData name="Philippe Baucour" userId="5102170ae7533958" providerId="LiveId" clId="{FB309223-E9E0-44D1-8A29-32821B1882E7}" dt="2024-08-21T07:54:03.478" v="60" actId="22"/>
          <ac:spMkLst>
            <pc:docMk/>
            <pc:sldMk cId="892752956" sldId="259"/>
            <ac:spMk id="3" creationId="{30646F99-932C-FBA7-BB1E-0F4196096025}"/>
          </ac:spMkLst>
        </pc:spChg>
        <pc:picChg chg="add mod">
          <ac:chgData name="Philippe Baucour" userId="5102170ae7533958" providerId="LiveId" clId="{FB309223-E9E0-44D1-8A29-32821B1882E7}" dt="2024-08-21T07:57:20.160" v="91" actId="1076"/>
          <ac:picMkLst>
            <pc:docMk/>
            <pc:sldMk cId="892752956" sldId="259"/>
            <ac:picMk id="5" creationId="{5ABBF3DD-A119-B54D-5723-943BC572AD06}"/>
          </ac:picMkLst>
        </pc:picChg>
        <pc:picChg chg="add mod ord">
          <ac:chgData name="Philippe Baucour" userId="5102170ae7533958" providerId="LiveId" clId="{FB309223-E9E0-44D1-8A29-32821B1882E7}" dt="2024-08-21T07:57:24.875" v="92" actId="1076"/>
          <ac:picMkLst>
            <pc:docMk/>
            <pc:sldMk cId="892752956" sldId="259"/>
            <ac:picMk id="7" creationId="{D3600613-DF05-C919-931A-D6FF20B36C7C}"/>
          </ac:picMkLst>
        </pc:picChg>
        <pc:picChg chg="add mod">
          <ac:chgData name="Philippe Baucour" userId="5102170ae7533958" providerId="LiveId" clId="{FB309223-E9E0-44D1-8A29-32821B1882E7}" dt="2024-08-21T07:57:05.575" v="89" actId="1076"/>
          <ac:picMkLst>
            <pc:docMk/>
            <pc:sldMk cId="892752956" sldId="259"/>
            <ac:picMk id="9" creationId="{5893ECF7-2F64-1068-FA39-5C705A8BDF9C}"/>
          </ac:picMkLst>
        </pc:picChg>
      </pc:sldChg>
      <pc:sldChg chg="del">
        <pc:chgData name="Philippe Baucour" userId="5102170ae7533958" providerId="LiveId" clId="{FB309223-E9E0-44D1-8A29-32821B1882E7}" dt="2024-08-21T06:25:51.407" v="26" actId="47"/>
        <pc:sldMkLst>
          <pc:docMk/>
          <pc:sldMk cId="3595025937" sldId="259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3605500931" sldId="260"/>
        </pc:sldMkLst>
      </pc:sldChg>
      <pc:sldChg chg="addSp new mod modShow">
        <pc:chgData name="Philippe Baucour" userId="5102170ae7533958" providerId="LiveId" clId="{FB309223-E9E0-44D1-8A29-32821B1882E7}" dt="2024-08-21T09:34:57.080" v="123" actId="729"/>
        <pc:sldMkLst>
          <pc:docMk/>
          <pc:sldMk cId="3990801946" sldId="260"/>
        </pc:sldMkLst>
        <pc:picChg chg="add">
          <ac:chgData name="Philippe Baucour" userId="5102170ae7533958" providerId="LiveId" clId="{FB309223-E9E0-44D1-8A29-32821B1882E7}" dt="2024-08-21T08:14:44.970" v="94" actId="22"/>
          <ac:picMkLst>
            <pc:docMk/>
            <pc:sldMk cId="3990801946" sldId="260"/>
            <ac:picMk id="5" creationId="{8B75FBC1-EA90-D2FE-23A0-F3731B5A3809}"/>
          </ac:picMkLst>
        </pc:picChg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735660937" sldId="261"/>
        </pc:sldMkLst>
      </pc:sldChg>
      <pc:sldChg chg="addSp modSp new mod">
        <pc:chgData name="Philippe Baucour" userId="5102170ae7533958" providerId="LiveId" clId="{FB309223-E9E0-44D1-8A29-32821B1882E7}" dt="2024-08-21T09:43:32.664" v="374" actId="1076"/>
        <pc:sldMkLst>
          <pc:docMk/>
          <pc:sldMk cId="3454558438" sldId="261"/>
        </pc:sldMkLst>
        <pc:spChg chg="mod">
          <ac:chgData name="Philippe Baucour" userId="5102170ae7533958" providerId="LiveId" clId="{FB309223-E9E0-44D1-8A29-32821B1882E7}" dt="2024-08-21T09:38:50.907" v="219" actId="20577"/>
          <ac:spMkLst>
            <pc:docMk/>
            <pc:sldMk cId="3454558438" sldId="261"/>
            <ac:spMk id="2" creationId="{935C78F2-E436-8ADF-CE5B-66BF45E9E568}"/>
          </ac:spMkLst>
        </pc:spChg>
        <pc:spChg chg="mod">
          <ac:chgData name="Philippe Baucour" userId="5102170ae7533958" providerId="LiveId" clId="{FB309223-E9E0-44D1-8A29-32821B1882E7}" dt="2024-08-21T09:41:22.792" v="363" actId="20577"/>
          <ac:spMkLst>
            <pc:docMk/>
            <pc:sldMk cId="3454558438" sldId="261"/>
            <ac:spMk id="3" creationId="{E734364D-B34D-5F15-6CEE-9DA8E3E22AF4}"/>
          </ac:spMkLst>
        </pc:spChg>
        <pc:spChg chg="add mod">
          <ac:chgData name="Philippe Baucour" userId="5102170ae7533958" providerId="LiveId" clId="{FB309223-E9E0-44D1-8A29-32821B1882E7}" dt="2024-08-21T09:43:16.703" v="370" actId="1076"/>
          <ac:spMkLst>
            <pc:docMk/>
            <pc:sldMk cId="3454558438" sldId="261"/>
            <ac:spMk id="6" creationId="{C766939B-CC16-7C21-D857-130CDCE09F8D}"/>
          </ac:spMkLst>
        </pc:spChg>
        <pc:spChg chg="add mod">
          <ac:chgData name="Philippe Baucour" userId="5102170ae7533958" providerId="LiveId" clId="{FB309223-E9E0-44D1-8A29-32821B1882E7}" dt="2024-08-21T09:43:32.664" v="374" actId="1076"/>
          <ac:spMkLst>
            <pc:docMk/>
            <pc:sldMk cId="3454558438" sldId="261"/>
            <ac:spMk id="7" creationId="{18BC7FE4-5F78-D634-4263-6FA6A93BA047}"/>
          </ac:spMkLst>
        </pc:spChg>
        <pc:picChg chg="add mod">
          <ac:chgData name="Philippe Baucour" userId="5102170ae7533958" providerId="LiveId" clId="{FB309223-E9E0-44D1-8A29-32821B1882E7}" dt="2024-08-21T09:36:25.164" v="128" actId="14100"/>
          <ac:picMkLst>
            <pc:docMk/>
            <pc:sldMk cId="3454558438" sldId="261"/>
            <ac:picMk id="5" creationId="{2795080A-F80C-CE36-490B-9B7C1D2E065F}"/>
          </ac:picMkLst>
        </pc:picChg>
      </pc:sldChg>
      <pc:sldChg chg="addSp modSp new mod">
        <pc:chgData name="Philippe Baucour" userId="5102170ae7533958" providerId="LiveId" clId="{FB309223-E9E0-44D1-8A29-32821B1882E7}" dt="2024-08-21T09:50:30.265" v="615" actId="1076"/>
        <pc:sldMkLst>
          <pc:docMk/>
          <pc:sldMk cId="2740920124" sldId="262"/>
        </pc:sldMkLst>
        <pc:spChg chg="mod">
          <ac:chgData name="Philippe Baucour" userId="5102170ae7533958" providerId="LiveId" clId="{FB309223-E9E0-44D1-8A29-32821B1882E7}" dt="2024-08-21T09:43:57.239" v="376"/>
          <ac:spMkLst>
            <pc:docMk/>
            <pc:sldMk cId="2740920124" sldId="262"/>
            <ac:spMk id="2" creationId="{54A1E88B-4A50-17FA-A85B-9497818A7071}"/>
          </ac:spMkLst>
        </pc:spChg>
        <pc:spChg chg="mod">
          <ac:chgData name="Philippe Baucour" userId="5102170ae7533958" providerId="LiveId" clId="{FB309223-E9E0-44D1-8A29-32821B1882E7}" dt="2024-08-21T09:50:20.789" v="614" actId="20577"/>
          <ac:spMkLst>
            <pc:docMk/>
            <pc:sldMk cId="2740920124" sldId="262"/>
            <ac:spMk id="3" creationId="{0006FB1E-E832-F506-45C7-50EE301D0B05}"/>
          </ac:spMkLst>
        </pc:spChg>
        <pc:spChg chg="add mod">
          <ac:chgData name="Philippe Baucour" userId="5102170ae7533958" providerId="LiveId" clId="{FB309223-E9E0-44D1-8A29-32821B1882E7}" dt="2024-08-21T09:50:30.265" v="615" actId="1076"/>
          <ac:spMkLst>
            <pc:docMk/>
            <pc:sldMk cId="2740920124" sldId="262"/>
            <ac:spMk id="6" creationId="{319E57BF-83E8-D8F8-033F-120C2C1D92A1}"/>
          </ac:spMkLst>
        </pc:spChg>
        <pc:spChg chg="add mod">
          <ac:chgData name="Philippe Baucour" userId="5102170ae7533958" providerId="LiveId" clId="{FB309223-E9E0-44D1-8A29-32821B1882E7}" dt="2024-08-21T09:47:45.925" v="448" actId="1076"/>
          <ac:spMkLst>
            <pc:docMk/>
            <pc:sldMk cId="2740920124" sldId="262"/>
            <ac:spMk id="7" creationId="{ADDDD8F1-8EC5-0A67-E1C4-FDF4AD008E81}"/>
          </ac:spMkLst>
        </pc:spChg>
        <pc:picChg chg="add mod">
          <ac:chgData name="Philippe Baucour" userId="5102170ae7533958" providerId="LiveId" clId="{FB309223-E9E0-44D1-8A29-32821B1882E7}" dt="2024-08-21T09:46:32.437" v="396" actId="14100"/>
          <ac:picMkLst>
            <pc:docMk/>
            <pc:sldMk cId="2740920124" sldId="262"/>
            <ac:picMk id="5" creationId="{81520DF2-72B8-6F56-80CE-7A098C984E5F}"/>
          </ac:picMkLst>
        </pc:picChg>
      </pc:sldChg>
      <pc:sldChg chg="addSp delSp modSp new mod ord modClrScheme chgLayout">
        <pc:chgData name="Philippe Baucour" userId="5102170ae7533958" providerId="LiveId" clId="{FB309223-E9E0-44D1-8A29-32821B1882E7}" dt="2024-08-21T12:23:40.864" v="827" actId="14100"/>
        <pc:sldMkLst>
          <pc:docMk/>
          <pc:sldMk cId="312535264" sldId="263"/>
        </pc:sldMkLst>
        <pc:spChg chg="del mod ord">
          <ac:chgData name="Philippe Baucour" userId="5102170ae7533958" providerId="LiveId" clId="{FB309223-E9E0-44D1-8A29-32821B1882E7}" dt="2024-08-21T12:23:17.064" v="810" actId="700"/>
          <ac:spMkLst>
            <pc:docMk/>
            <pc:sldMk cId="312535264" sldId="263"/>
            <ac:spMk id="2" creationId="{F4044EF5-9ECC-76E9-63AF-0F02E108A35A}"/>
          </ac:spMkLst>
        </pc:spChg>
        <pc:spChg chg="del mod ord">
          <ac:chgData name="Philippe Baucour" userId="5102170ae7533958" providerId="LiveId" clId="{FB309223-E9E0-44D1-8A29-32821B1882E7}" dt="2024-08-21T12:23:17.064" v="810" actId="700"/>
          <ac:spMkLst>
            <pc:docMk/>
            <pc:sldMk cId="312535264" sldId="263"/>
            <ac:spMk id="3" creationId="{B776B5C4-87EF-3C6D-B666-D729B83914A9}"/>
          </ac:spMkLst>
        </pc:spChg>
        <pc:spChg chg="add mod ord">
          <ac:chgData name="Philippe Baucour" userId="5102170ae7533958" providerId="LiveId" clId="{FB309223-E9E0-44D1-8A29-32821B1882E7}" dt="2024-08-21T12:23:40.864" v="827" actId="14100"/>
          <ac:spMkLst>
            <pc:docMk/>
            <pc:sldMk cId="312535264" sldId="263"/>
            <ac:spMk id="4" creationId="{80E590DF-0A88-7056-85D1-A8E809E2318F}"/>
          </ac:spMkLst>
        </pc:spChg>
        <pc:spChg chg="add mod ord">
          <ac:chgData name="Philippe Baucour" userId="5102170ae7533958" providerId="LiveId" clId="{FB309223-E9E0-44D1-8A29-32821B1882E7}" dt="2024-08-21T12:23:17.064" v="810" actId="700"/>
          <ac:spMkLst>
            <pc:docMk/>
            <pc:sldMk cId="312535264" sldId="263"/>
            <ac:spMk id="5" creationId="{64E8BF61-007C-0740-1AA1-06B9449B33C7}"/>
          </ac:spMkLst>
        </pc:spChg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3032471110" sldId="264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747625521" sldId="266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2297956533" sldId="267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147535142" sldId="268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748231111" sldId="269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2492228979" sldId="270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525589597" sldId="271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789373151" sldId="272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84679321" sldId="273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3456324371" sldId="274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2038859278" sldId="275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983044138" sldId="276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3225795604" sldId="277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694977292" sldId="278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712493428" sldId="279"/>
        </pc:sldMkLst>
      </pc:sldChg>
      <pc:sldMasterChg chg="delSldLayout">
        <pc:chgData name="Philippe Baucour" userId="5102170ae7533958" providerId="LiveId" clId="{FB309223-E9E0-44D1-8A29-32821B1882E7}" dt="2024-08-21T06:25:44.400" v="25" actId="47"/>
        <pc:sldMasterMkLst>
          <pc:docMk/>
          <pc:sldMasterMk cId="4125817664" sldId="2147483660"/>
        </pc:sldMasterMkLst>
        <pc:sldLayoutChg chg="del">
          <pc:chgData name="Philippe Baucour" userId="5102170ae7533958" providerId="LiveId" clId="{FB309223-E9E0-44D1-8A29-32821B1882E7}" dt="2024-08-21T06:25:44.400" v="25" actId="47"/>
          <pc:sldLayoutMkLst>
            <pc:docMk/>
            <pc:sldMasterMk cId="4125817664" sldId="2147483660"/>
            <pc:sldLayoutMk cId="1645818959" sldId="2147483672"/>
          </pc:sldLayoutMkLst>
        </pc:sldLayoutChg>
      </pc:sldMasterChg>
    </pc:docChg>
  </pc:docChgLst>
  <pc:docChgLst>
    <pc:chgData name="Philippe Baucour" userId="5102170ae7533958" providerId="LiveId" clId="{1527D352-431F-46B2-B7FF-4AE38ADEBEBC}"/>
    <pc:docChg chg="modSld">
      <pc:chgData name="Philippe Baucour" userId="5102170ae7533958" providerId="LiveId" clId="{1527D352-431F-46B2-B7FF-4AE38ADEBEBC}" dt="2024-08-20T13:32:14.809" v="75" actId="1036"/>
      <pc:docMkLst>
        <pc:docMk/>
      </pc:docMkLst>
      <pc:sldChg chg="modSp mod">
        <pc:chgData name="Philippe Baucour" userId="5102170ae7533958" providerId="LiveId" clId="{1527D352-431F-46B2-B7FF-4AE38ADEBEBC}" dt="2024-08-20T12:40:19.249" v="3" actId="6549"/>
        <pc:sldMkLst>
          <pc:docMk/>
          <pc:sldMk cId="3201622378" sldId="257"/>
        </pc:sldMkLst>
        <pc:spChg chg="mod">
          <ac:chgData name="Philippe Baucour" userId="5102170ae7533958" providerId="LiveId" clId="{1527D352-431F-46B2-B7FF-4AE38ADEBEBC}" dt="2024-08-20T12:40:19.249" v="3" actId="6549"/>
          <ac:spMkLst>
            <pc:docMk/>
            <pc:sldMk cId="3201622378" sldId="257"/>
            <ac:spMk id="3" creationId="{1A803C62-BD0B-D0AC-2B41-C4F420891B06}"/>
          </ac:spMkLst>
        </pc:spChg>
      </pc:sldChg>
      <pc:sldChg chg="addSp modSp mod">
        <pc:chgData name="Philippe Baucour" userId="5102170ae7533958" providerId="LiveId" clId="{1527D352-431F-46B2-B7FF-4AE38ADEBEBC}" dt="2024-08-20T13:32:14.809" v="75" actId="1036"/>
        <pc:sldMkLst>
          <pc:docMk/>
          <pc:sldMk cId="1044313820" sldId="260"/>
        </pc:sldMkLst>
        <pc:picChg chg="add mod">
          <ac:chgData name="Philippe Baucour" userId="5102170ae7533958" providerId="LiveId" clId="{1527D352-431F-46B2-B7FF-4AE38ADEBEBC}" dt="2024-08-20T13:32:14.809" v="75" actId="1036"/>
          <ac:picMkLst>
            <pc:docMk/>
            <pc:sldMk cId="1044313820" sldId="260"/>
            <ac:picMk id="4" creationId="{E906F45C-A660-60F1-2D7A-0B3ED35EA650}"/>
          </ac:picMkLst>
        </pc:picChg>
        <pc:picChg chg="mod">
          <ac:chgData name="Philippe Baucour" userId="5102170ae7533958" providerId="LiveId" clId="{1527D352-431F-46B2-B7FF-4AE38ADEBEBC}" dt="2024-08-20T13:32:08.882" v="62" actId="1035"/>
          <ac:picMkLst>
            <pc:docMk/>
            <pc:sldMk cId="1044313820" sldId="260"/>
            <ac:picMk id="7" creationId="{48F92ED8-DED1-30B5-FAA4-DE1ED14EDA20}"/>
          </ac:picMkLst>
        </pc:picChg>
      </pc:sldChg>
    </pc:docChg>
  </pc:docChgLst>
  <pc:docChgLst>
    <pc:chgData name="Philippe Baucour" userId="5102170ae7533958" providerId="LiveId" clId="{E03E74EA-EF3B-43B4-9B17-52CA29A38D90}"/>
    <pc:docChg chg="custSel delSld modSld">
      <pc:chgData name="Philippe Baucour" userId="5102170ae7533958" providerId="LiveId" clId="{E03E74EA-EF3B-43B4-9B17-52CA29A38D90}" dt="2024-08-21T12:35:19.854" v="11" actId="6549"/>
      <pc:docMkLst>
        <pc:docMk/>
      </pc:docMkLst>
      <pc:sldChg chg="modSp mod">
        <pc:chgData name="Philippe Baucour" userId="5102170ae7533958" providerId="LiveId" clId="{E03E74EA-EF3B-43B4-9B17-52CA29A38D90}" dt="2024-08-21T12:35:19.854" v="11" actId="6549"/>
        <pc:sldMkLst>
          <pc:docMk/>
          <pc:sldMk cId="1392602265" sldId="256"/>
        </pc:sldMkLst>
        <pc:spChg chg="mod">
          <ac:chgData name="Philippe Baucour" userId="5102170ae7533958" providerId="LiveId" clId="{E03E74EA-EF3B-43B4-9B17-52CA29A38D90}" dt="2024-08-21T12:35:19.854" v="11" actId="6549"/>
          <ac:spMkLst>
            <pc:docMk/>
            <pc:sldMk cId="1392602265" sldId="256"/>
            <ac:spMk id="2" creationId="{27403E06-B2E3-4008-35B5-576464278A6D}"/>
          </ac:spMkLst>
        </pc:spChg>
      </pc:sldChg>
      <pc:sldChg chg="modSp mod">
        <pc:chgData name="Philippe Baucour" userId="5102170ae7533958" providerId="LiveId" clId="{E03E74EA-EF3B-43B4-9B17-52CA29A38D90}" dt="2024-08-21T12:35:07.155" v="3" actId="6549"/>
        <pc:sldMkLst>
          <pc:docMk/>
          <pc:sldMk cId="3201622378" sldId="257"/>
        </pc:sldMkLst>
        <pc:spChg chg="mod">
          <ac:chgData name="Philippe Baucour" userId="5102170ae7533958" providerId="LiveId" clId="{E03E74EA-EF3B-43B4-9B17-52CA29A38D90}" dt="2024-08-21T12:35:07.155" v="3" actId="6549"/>
          <ac:spMkLst>
            <pc:docMk/>
            <pc:sldMk cId="3201622378" sldId="257"/>
            <ac:spMk id="3" creationId="{1A803C62-BD0B-D0AC-2B41-C4F420891B06}"/>
          </ac:spMkLst>
        </pc:spChg>
      </pc:sldChg>
      <pc:sldChg chg="modSp mod">
        <pc:chgData name="Philippe Baucour" userId="5102170ae7533958" providerId="LiveId" clId="{E03E74EA-EF3B-43B4-9B17-52CA29A38D90}" dt="2024-08-21T12:34:52.029" v="1" actId="27636"/>
        <pc:sldMkLst>
          <pc:docMk/>
          <pc:sldMk cId="246086491" sldId="258"/>
        </pc:sldMkLst>
        <pc:spChg chg="mod">
          <ac:chgData name="Philippe Baucour" userId="5102170ae7533958" providerId="LiveId" clId="{E03E74EA-EF3B-43B4-9B17-52CA29A38D90}" dt="2024-08-21T12:34:52.029" v="1" actId="27636"/>
          <ac:spMkLst>
            <pc:docMk/>
            <pc:sldMk cId="246086491" sldId="258"/>
            <ac:spMk id="3" creationId="{A88399CA-BBD6-ECCC-534E-0335C54116C3}"/>
          </ac:spMkLst>
        </pc:spChg>
      </pc:sldChg>
      <pc:sldChg chg="del">
        <pc:chgData name="Philippe Baucour" userId="5102170ae7533958" providerId="LiveId" clId="{E03E74EA-EF3B-43B4-9B17-52CA29A38D90}" dt="2024-08-21T12:35:00.382" v="2" actId="47"/>
        <pc:sldMkLst>
          <pc:docMk/>
          <pc:sldMk cId="892752956" sldId="259"/>
        </pc:sldMkLst>
      </pc:sldChg>
      <pc:sldChg chg="del">
        <pc:chgData name="Philippe Baucour" userId="5102170ae7533958" providerId="LiveId" clId="{E03E74EA-EF3B-43B4-9B17-52CA29A38D90}" dt="2024-08-21T12:35:00.382" v="2" actId="47"/>
        <pc:sldMkLst>
          <pc:docMk/>
          <pc:sldMk cId="3990801946" sldId="260"/>
        </pc:sldMkLst>
      </pc:sldChg>
      <pc:sldChg chg="del">
        <pc:chgData name="Philippe Baucour" userId="5102170ae7533958" providerId="LiveId" clId="{E03E74EA-EF3B-43B4-9B17-52CA29A38D90}" dt="2024-08-21T12:35:00.382" v="2" actId="47"/>
        <pc:sldMkLst>
          <pc:docMk/>
          <pc:sldMk cId="3454558438" sldId="261"/>
        </pc:sldMkLst>
      </pc:sldChg>
      <pc:sldChg chg="del">
        <pc:chgData name="Philippe Baucour" userId="5102170ae7533958" providerId="LiveId" clId="{E03E74EA-EF3B-43B4-9B17-52CA29A38D90}" dt="2024-08-21T12:35:00.382" v="2" actId="47"/>
        <pc:sldMkLst>
          <pc:docMk/>
          <pc:sldMk cId="2740920124" sldId="262"/>
        </pc:sldMkLst>
      </pc:sldChg>
    </pc:docChg>
  </pc:docChgLst>
  <pc:docChgLst>
    <pc:chgData name="Philippe Baucour" userId="5102170ae7533958" providerId="LiveId" clId="{B2EE689F-2065-402A-8908-926DEA39FEF1}"/>
    <pc:docChg chg="undo custSel addSld delSld modSld sldOrd">
      <pc:chgData name="Philippe Baucour" userId="5102170ae7533958" providerId="LiveId" clId="{B2EE689F-2065-402A-8908-926DEA39FEF1}" dt="2024-08-20T16:49:57.237" v="2645" actId="700"/>
      <pc:docMkLst>
        <pc:docMk/>
      </pc:docMkLst>
      <pc:sldChg chg="modSp mod">
        <pc:chgData name="Philippe Baucour" userId="5102170ae7533958" providerId="LiveId" clId="{B2EE689F-2065-402A-8908-926DEA39FEF1}" dt="2024-08-20T13:48:38.878" v="23" actId="20577"/>
        <pc:sldMkLst>
          <pc:docMk/>
          <pc:sldMk cId="1392602265" sldId="256"/>
        </pc:sldMkLst>
        <pc:spChg chg="mod">
          <ac:chgData name="Philippe Baucour" userId="5102170ae7533958" providerId="LiveId" clId="{B2EE689F-2065-402A-8908-926DEA39FEF1}" dt="2024-08-20T13:43:23.368" v="18" actId="20577"/>
          <ac:spMkLst>
            <pc:docMk/>
            <pc:sldMk cId="1392602265" sldId="256"/>
            <ac:spMk id="2" creationId="{27403E06-B2E3-4008-35B5-576464278A6D}"/>
          </ac:spMkLst>
        </pc:spChg>
        <pc:spChg chg="mod">
          <ac:chgData name="Philippe Baucour" userId="5102170ae7533958" providerId="LiveId" clId="{B2EE689F-2065-402A-8908-926DEA39FEF1}" dt="2024-08-20T13:48:38.878" v="23" actId="20577"/>
          <ac:spMkLst>
            <pc:docMk/>
            <pc:sldMk cId="1392602265" sldId="256"/>
            <ac:spMk id="3" creationId="{08069205-150B-B4B1-565B-156D78F5E9E8}"/>
          </ac:spMkLst>
        </pc:spChg>
      </pc:sldChg>
      <pc:sldChg chg="modSp mod">
        <pc:chgData name="Philippe Baucour" userId="5102170ae7533958" providerId="LiveId" clId="{B2EE689F-2065-402A-8908-926DEA39FEF1}" dt="2024-08-20T16:42:59.488" v="2421" actId="6549"/>
        <pc:sldMkLst>
          <pc:docMk/>
          <pc:sldMk cId="3201622378" sldId="257"/>
        </pc:sldMkLst>
        <pc:spChg chg="mod">
          <ac:chgData name="Philippe Baucour" userId="5102170ae7533958" providerId="LiveId" clId="{B2EE689F-2065-402A-8908-926DEA39FEF1}" dt="2024-08-20T16:42:59.488" v="2421" actId="6549"/>
          <ac:spMkLst>
            <pc:docMk/>
            <pc:sldMk cId="3201622378" sldId="257"/>
            <ac:spMk id="3" creationId="{1A803C62-BD0B-D0AC-2B41-C4F420891B06}"/>
          </ac:spMkLst>
        </pc:spChg>
      </pc:sldChg>
      <pc:sldChg chg="modSp add mod">
        <pc:chgData name="Philippe Baucour" userId="5102170ae7533958" providerId="LiveId" clId="{B2EE689F-2065-402A-8908-926DEA39FEF1}" dt="2024-08-20T16:43:36.696" v="2422" actId="108"/>
        <pc:sldMkLst>
          <pc:docMk/>
          <pc:sldMk cId="246086491" sldId="258"/>
        </pc:sldMkLst>
        <pc:spChg chg="mod">
          <ac:chgData name="Philippe Baucour" userId="5102170ae7533958" providerId="LiveId" clId="{B2EE689F-2065-402A-8908-926DEA39FEF1}" dt="2024-08-20T16:43:36.696" v="2422" actId="108"/>
          <ac:spMkLst>
            <pc:docMk/>
            <pc:sldMk cId="246086491" sldId="258"/>
            <ac:spMk id="3" creationId="{A88399CA-BBD6-ECCC-534E-0335C54116C3}"/>
          </ac:spMkLst>
        </pc:spChg>
      </pc:sldChg>
      <pc:sldChg chg="del">
        <pc:chgData name="Philippe Baucour" userId="5102170ae7533958" providerId="LiveId" clId="{B2EE689F-2065-402A-8908-926DEA39FEF1}" dt="2024-08-20T13:56:09.548" v="55" actId="47"/>
        <pc:sldMkLst>
          <pc:docMk/>
          <pc:sldMk cId="1677250047" sldId="258"/>
        </pc:sldMkLst>
      </pc:sldChg>
      <pc:sldChg chg="del">
        <pc:chgData name="Philippe Baucour" userId="5102170ae7533958" providerId="LiveId" clId="{B2EE689F-2065-402A-8908-926DEA39FEF1}" dt="2024-08-20T13:48:55.857" v="24" actId="47"/>
        <pc:sldMkLst>
          <pc:docMk/>
          <pc:sldMk cId="2354581829" sldId="259"/>
        </pc:sldMkLst>
      </pc:sldChg>
      <pc:sldChg chg="addSp delSp modSp new mod ord modClrScheme chgLayout modNotesTx">
        <pc:chgData name="Philippe Baucour" userId="5102170ae7533958" providerId="LiveId" clId="{B2EE689F-2065-402A-8908-926DEA39FEF1}" dt="2024-08-20T16:41:28.836" v="2358" actId="20577"/>
        <pc:sldMkLst>
          <pc:docMk/>
          <pc:sldMk cId="3595025937" sldId="259"/>
        </pc:sldMkLst>
        <pc:spChg chg="mod ord">
          <ac:chgData name="Philippe Baucour" userId="5102170ae7533958" providerId="LiveId" clId="{B2EE689F-2065-402A-8908-926DEA39FEF1}" dt="2024-08-20T13:55:20.059" v="52" actId="700"/>
          <ac:spMkLst>
            <pc:docMk/>
            <pc:sldMk cId="3595025937" sldId="259"/>
            <ac:spMk id="2" creationId="{9401C507-3D1F-23F1-FC25-F88A14E5D2D2}"/>
          </ac:spMkLst>
        </pc:spChg>
        <pc:spChg chg="add mod">
          <ac:chgData name="Philippe Baucour" userId="5102170ae7533958" providerId="LiveId" clId="{B2EE689F-2065-402A-8908-926DEA39FEF1}" dt="2024-08-20T14:12:08.730" v="141" actId="1035"/>
          <ac:spMkLst>
            <pc:docMk/>
            <pc:sldMk cId="3595025937" sldId="259"/>
            <ac:spMk id="3" creationId="{DAA69606-7991-E7A7-6DA7-C10E2197153D}"/>
          </ac:spMkLst>
        </pc:spChg>
        <pc:spChg chg="del">
          <ac:chgData name="Philippe Baucour" userId="5102170ae7533958" providerId="LiveId" clId="{B2EE689F-2065-402A-8908-926DEA39FEF1}" dt="2024-08-20T13:55:20.059" v="52" actId="700"/>
          <ac:spMkLst>
            <pc:docMk/>
            <pc:sldMk cId="3595025937" sldId="259"/>
            <ac:spMk id="3" creationId="{F99D3141-1EEC-FB5F-4E02-E4226DD5CC31}"/>
          </ac:spMkLst>
        </pc:spChg>
        <pc:picChg chg="add mod">
          <ac:chgData name="Philippe Baucour" userId="5102170ae7533958" providerId="LiveId" clId="{B2EE689F-2065-402A-8908-926DEA39FEF1}" dt="2024-08-20T14:10:49.808" v="90" actId="1036"/>
          <ac:picMkLst>
            <pc:docMk/>
            <pc:sldMk cId="3595025937" sldId="259"/>
            <ac:picMk id="5" creationId="{2B92A725-ABA1-9076-A45D-26AB83219752}"/>
          </ac:picMkLst>
        </pc:picChg>
      </pc:sldChg>
      <pc:sldChg chg="del">
        <pc:chgData name="Philippe Baucour" userId="5102170ae7533958" providerId="LiveId" clId="{B2EE689F-2065-402A-8908-926DEA39FEF1}" dt="2024-08-20T13:48:59.157" v="25" actId="47"/>
        <pc:sldMkLst>
          <pc:docMk/>
          <pc:sldMk cId="1044313820" sldId="260"/>
        </pc:sldMkLst>
      </pc:sldChg>
      <pc:sldChg chg="modSp add mod ord">
        <pc:chgData name="Philippe Baucour" userId="5102170ae7533958" providerId="LiveId" clId="{B2EE689F-2065-402A-8908-926DEA39FEF1}" dt="2024-08-20T14:21:35.650" v="325" actId="20577"/>
        <pc:sldMkLst>
          <pc:docMk/>
          <pc:sldMk cId="3605500931" sldId="260"/>
        </pc:sldMkLst>
        <pc:spChg chg="mod">
          <ac:chgData name="Philippe Baucour" userId="5102170ae7533958" providerId="LiveId" clId="{B2EE689F-2065-402A-8908-926DEA39FEF1}" dt="2024-08-20T14:21:35.650" v="325" actId="20577"/>
          <ac:spMkLst>
            <pc:docMk/>
            <pc:sldMk cId="3605500931" sldId="260"/>
            <ac:spMk id="2" creationId="{50B81B73-2442-900F-81DF-40FFFB00F362}"/>
          </ac:spMkLst>
        </pc:spChg>
      </pc:sldChg>
      <pc:sldChg chg="modSp add mod">
        <pc:chgData name="Philippe Baucour" userId="5102170ae7533958" providerId="LiveId" clId="{B2EE689F-2065-402A-8908-926DEA39FEF1}" dt="2024-08-20T16:44:25.434" v="2428" actId="113"/>
        <pc:sldMkLst>
          <pc:docMk/>
          <pc:sldMk cId="1735660937" sldId="261"/>
        </pc:sldMkLst>
        <pc:spChg chg="mod">
          <ac:chgData name="Philippe Baucour" userId="5102170ae7533958" providerId="LiveId" clId="{B2EE689F-2065-402A-8908-926DEA39FEF1}" dt="2024-08-20T14:14:03.145" v="187" actId="20577"/>
          <ac:spMkLst>
            <pc:docMk/>
            <pc:sldMk cId="1735660937" sldId="261"/>
            <ac:spMk id="2" creationId="{3C06C7F3-1F37-3278-1418-9BDC17C64C05}"/>
          </ac:spMkLst>
        </pc:spChg>
        <pc:spChg chg="mod">
          <ac:chgData name="Philippe Baucour" userId="5102170ae7533958" providerId="LiveId" clId="{B2EE689F-2065-402A-8908-926DEA39FEF1}" dt="2024-08-20T16:44:25.434" v="2428" actId="113"/>
          <ac:spMkLst>
            <pc:docMk/>
            <pc:sldMk cId="1735660937" sldId="261"/>
            <ac:spMk id="3" creationId="{6760927A-C4AD-6A17-7C37-5D5E288834D1}"/>
          </ac:spMkLst>
        </pc:spChg>
      </pc:sldChg>
      <pc:sldChg chg="del">
        <pc:chgData name="Philippe Baucour" userId="5102170ae7533958" providerId="LiveId" clId="{B2EE689F-2065-402A-8908-926DEA39FEF1}" dt="2024-08-20T13:49:05.039" v="26" actId="47"/>
        <pc:sldMkLst>
          <pc:docMk/>
          <pc:sldMk cId="3213887435" sldId="261"/>
        </pc:sldMkLst>
      </pc:sldChg>
      <pc:sldChg chg="addSp delSp modSp new del mod ord modClrScheme chgLayout">
        <pc:chgData name="Philippe Baucour" userId="5102170ae7533958" providerId="LiveId" clId="{B2EE689F-2065-402A-8908-926DEA39FEF1}" dt="2024-08-20T14:42:31.705" v="558" actId="47"/>
        <pc:sldMkLst>
          <pc:docMk/>
          <pc:sldMk cId="2620637221" sldId="262"/>
        </pc:sldMkLst>
        <pc:spChg chg="del mod ord">
          <ac:chgData name="Philippe Baucour" userId="5102170ae7533958" providerId="LiveId" clId="{B2EE689F-2065-402A-8908-926DEA39FEF1}" dt="2024-08-20T14:06:15.969" v="61" actId="700"/>
          <ac:spMkLst>
            <pc:docMk/>
            <pc:sldMk cId="2620637221" sldId="262"/>
            <ac:spMk id="2" creationId="{85EB0905-95F7-88B6-0107-B21D86EEBAD4}"/>
          </ac:spMkLst>
        </pc:spChg>
        <pc:spChg chg="add mod ord">
          <ac:chgData name="Philippe Baucour" userId="5102170ae7533958" providerId="LiveId" clId="{B2EE689F-2065-402A-8908-926DEA39FEF1}" dt="2024-08-20T14:22:10.550" v="330" actId="20577"/>
          <ac:spMkLst>
            <pc:docMk/>
            <pc:sldMk cId="2620637221" sldId="262"/>
            <ac:spMk id="3" creationId="{608F483B-4434-746C-7AEB-95C4776D51F5}"/>
          </ac:spMkLst>
        </pc:spChg>
        <pc:spChg chg="add mod ord">
          <ac:chgData name="Philippe Baucour" userId="5102170ae7533958" providerId="LiveId" clId="{B2EE689F-2065-402A-8908-926DEA39FEF1}" dt="2024-08-20T14:42:22.609" v="556" actId="21"/>
          <ac:spMkLst>
            <pc:docMk/>
            <pc:sldMk cId="2620637221" sldId="262"/>
            <ac:spMk id="4" creationId="{89BF95F5-742F-BEE1-0DE9-2ECD77A3A8FC}"/>
          </ac:spMkLst>
        </pc:spChg>
      </pc:sldChg>
      <pc:sldChg chg="modSp add mod">
        <pc:chgData name="Philippe Baucour" userId="5102170ae7533958" providerId="LiveId" clId="{B2EE689F-2065-402A-8908-926DEA39FEF1}" dt="2024-08-20T14:20:52.676" v="283" actId="20577"/>
        <pc:sldMkLst>
          <pc:docMk/>
          <pc:sldMk cId="3032471110" sldId="264"/>
        </pc:sldMkLst>
        <pc:spChg chg="mod">
          <ac:chgData name="Philippe Baucour" userId="5102170ae7533958" providerId="LiveId" clId="{B2EE689F-2065-402A-8908-926DEA39FEF1}" dt="2024-08-20T14:20:52.676" v="283" actId="20577"/>
          <ac:spMkLst>
            <pc:docMk/>
            <pc:sldMk cId="3032471110" sldId="264"/>
            <ac:spMk id="15" creationId="{4A0F2F50-A8F4-B84F-6FFC-7F8D6197CE61}"/>
          </ac:spMkLst>
        </pc:spChg>
      </pc:sldChg>
      <pc:sldChg chg="add del mod modShow">
        <pc:chgData name="Philippe Baucour" userId="5102170ae7533958" providerId="LiveId" clId="{B2EE689F-2065-402A-8908-926DEA39FEF1}" dt="2024-08-20T16:46:53.469" v="2439" actId="47"/>
        <pc:sldMkLst>
          <pc:docMk/>
          <pc:sldMk cId="3631102099" sldId="265"/>
        </pc:sldMkLst>
      </pc:sldChg>
      <pc:sldChg chg="addSp modSp add mod modNotesTx">
        <pc:chgData name="Philippe Baucour" userId="5102170ae7533958" providerId="LiveId" clId="{B2EE689F-2065-402A-8908-926DEA39FEF1}" dt="2024-08-20T14:20:24.282" v="273" actId="14100"/>
        <pc:sldMkLst>
          <pc:docMk/>
          <pc:sldMk cId="747625521" sldId="266"/>
        </pc:sldMkLst>
        <pc:spChg chg="mod">
          <ac:chgData name="Philippe Baucour" userId="5102170ae7533958" providerId="LiveId" clId="{B2EE689F-2065-402A-8908-926DEA39FEF1}" dt="2024-08-20T14:07:31.370" v="66" actId="20577"/>
          <ac:spMkLst>
            <pc:docMk/>
            <pc:sldMk cId="747625521" sldId="266"/>
            <ac:spMk id="2" creationId="{A252341B-7A2D-75F7-2C2D-EED801A5D175}"/>
          </ac:spMkLst>
        </pc:spChg>
        <pc:spChg chg="add mod">
          <ac:chgData name="Philippe Baucour" userId="5102170ae7533958" providerId="LiveId" clId="{B2EE689F-2065-402A-8908-926DEA39FEF1}" dt="2024-08-20T14:20:24.282" v="273" actId="14100"/>
          <ac:spMkLst>
            <pc:docMk/>
            <pc:sldMk cId="747625521" sldId="266"/>
            <ac:spMk id="7" creationId="{2D720B5A-7ECF-A3EF-D44E-2B0A0C2ED1F3}"/>
          </ac:spMkLst>
        </pc:spChg>
        <pc:picChg chg="add mod">
          <ac:chgData name="Philippe Baucour" userId="5102170ae7533958" providerId="LiveId" clId="{B2EE689F-2065-402A-8908-926DEA39FEF1}" dt="2024-08-20T14:19:59.230" v="265" actId="1076"/>
          <ac:picMkLst>
            <pc:docMk/>
            <pc:sldMk cId="747625521" sldId="266"/>
            <ac:picMk id="16" creationId="{5C5F7576-E45A-1EB5-C8AD-BD408978EE72}"/>
          </ac:picMkLst>
        </pc:picChg>
      </pc:sldChg>
      <pc:sldChg chg="modSp add mod ord">
        <pc:chgData name="Philippe Baucour" userId="5102170ae7533958" providerId="LiveId" clId="{B2EE689F-2065-402A-8908-926DEA39FEF1}" dt="2024-08-20T14:21:11.262" v="301" actId="20577"/>
        <pc:sldMkLst>
          <pc:docMk/>
          <pc:sldMk cId="2297956533" sldId="267"/>
        </pc:sldMkLst>
        <pc:spChg chg="mod">
          <ac:chgData name="Philippe Baucour" userId="5102170ae7533958" providerId="LiveId" clId="{B2EE689F-2065-402A-8908-926DEA39FEF1}" dt="2024-08-20T14:21:11.262" v="301" actId="20577"/>
          <ac:spMkLst>
            <pc:docMk/>
            <pc:sldMk cId="2297956533" sldId="267"/>
            <ac:spMk id="4" creationId="{CC2A2999-2A2B-52F7-227C-09A61B8C832C}"/>
          </ac:spMkLst>
        </pc:spChg>
      </pc:sldChg>
      <pc:sldChg chg="addSp modSp new mod ord">
        <pc:chgData name="Philippe Baucour" userId="5102170ae7533958" providerId="LiveId" clId="{B2EE689F-2065-402A-8908-926DEA39FEF1}" dt="2024-08-20T16:46:17.043" v="2438" actId="20577"/>
        <pc:sldMkLst>
          <pc:docMk/>
          <pc:sldMk cId="1147535142" sldId="268"/>
        </pc:sldMkLst>
        <pc:spChg chg="mod">
          <ac:chgData name="Philippe Baucour" userId="5102170ae7533958" providerId="LiveId" clId="{B2EE689F-2065-402A-8908-926DEA39FEF1}" dt="2024-08-20T14:25:40.069" v="423" actId="20577"/>
          <ac:spMkLst>
            <pc:docMk/>
            <pc:sldMk cId="1147535142" sldId="268"/>
            <ac:spMk id="2" creationId="{B452D778-62DA-501C-C058-8EC5C9C10756}"/>
          </ac:spMkLst>
        </pc:spChg>
        <pc:spChg chg="mod">
          <ac:chgData name="Philippe Baucour" userId="5102170ae7533958" providerId="LiveId" clId="{B2EE689F-2065-402A-8908-926DEA39FEF1}" dt="2024-08-20T16:46:17.043" v="2438" actId="20577"/>
          <ac:spMkLst>
            <pc:docMk/>
            <pc:sldMk cId="1147535142" sldId="268"/>
            <ac:spMk id="3" creationId="{AFB9DA82-C6AB-DDA5-193E-1A67542E96A1}"/>
          </ac:spMkLst>
        </pc:spChg>
        <pc:picChg chg="add mod">
          <ac:chgData name="Philippe Baucour" userId="5102170ae7533958" providerId="LiveId" clId="{B2EE689F-2065-402A-8908-926DEA39FEF1}" dt="2024-08-20T14:28:03.109" v="441" actId="108"/>
          <ac:picMkLst>
            <pc:docMk/>
            <pc:sldMk cId="1147535142" sldId="268"/>
            <ac:picMk id="5" creationId="{770456EA-62CE-CCEA-B0E6-4EF3CF1E6D85}"/>
          </ac:picMkLst>
        </pc:picChg>
      </pc:sldChg>
      <pc:sldChg chg="addSp delSp modSp new mod modClrScheme chgLayout">
        <pc:chgData name="Philippe Baucour" userId="5102170ae7533958" providerId="LiveId" clId="{B2EE689F-2065-402A-8908-926DEA39FEF1}" dt="2024-08-20T15:04:27.183" v="881" actId="108"/>
        <pc:sldMkLst>
          <pc:docMk/>
          <pc:sldMk cId="1748231111" sldId="269"/>
        </pc:sldMkLst>
        <pc:spChg chg="mod ord">
          <ac:chgData name="Philippe Baucour" userId="5102170ae7533958" providerId="LiveId" clId="{B2EE689F-2065-402A-8908-926DEA39FEF1}" dt="2024-08-20T14:51:21.666" v="569" actId="700"/>
          <ac:spMkLst>
            <pc:docMk/>
            <pc:sldMk cId="1748231111" sldId="269"/>
            <ac:spMk id="2" creationId="{558AABD1-B03F-DF62-2548-932C470ADE51}"/>
          </ac:spMkLst>
        </pc:spChg>
        <pc:spChg chg="del">
          <ac:chgData name="Philippe Baucour" userId="5102170ae7533958" providerId="LiveId" clId="{B2EE689F-2065-402A-8908-926DEA39FEF1}" dt="2024-08-20T14:51:21.666" v="569" actId="700"/>
          <ac:spMkLst>
            <pc:docMk/>
            <pc:sldMk cId="1748231111" sldId="269"/>
            <ac:spMk id="3" creationId="{3B4529BA-CD2F-2525-266E-0FE73968F148}"/>
          </ac:spMkLst>
        </pc:spChg>
        <pc:spChg chg="add mod">
          <ac:chgData name="Philippe Baucour" userId="5102170ae7533958" providerId="LiveId" clId="{B2EE689F-2065-402A-8908-926DEA39FEF1}" dt="2024-08-20T15:01:33.389" v="839" actId="1076"/>
          <ac:spMkLst>
            <pc:docMk/>
            <pc:sldMk cId="1748231111" sldId="269"/>
            <ac:spMk id="16" creationId="{BE1D5DFE-CF5D-072D-A965-612E214107C1}"/>
          </ac:spMkLst>
        </pc:spChg>
        <pc:spChg chg="add mod">
          <ac:chgData name="Philippe Baucour" userId="5102170ae7533958" providerId="LiveId" clId="{B2EE689F-2065-402A-8908-926DEA39FEF1}" dt="2024-08-20T15:01:26.965" v="838" actId="1076"/>
          <ac:spMkLst>
            <pc:docMk/>
            <pc:sldMk cId="1748231111" sldId="269"/>
            <ac:spMk id="17" creationId="{8AE23A63-D89E-267D-48F9-EBF653B6E652}"/>
          </ac:spMkLst>
        </pc:spChg>
        <pc:spChg chg="add mod">
          <ac:chgData name="Philippe Baucour" userId="5102170ae7533958" providerId="LiveId" clId="{B2EE689F-2065-402A-8908-926DEA39FEF1}" dt="2024-08-20T15:01:43.309" v="841" actId="1076"/>
          <ac:spMkLst>
            <pc:docMk/>
            <pc:sldMk cId="1748231111" sldId="269"/>
            <ac:spMk id="18" creationId="{AF525763-7605-D112-4D83-6EB8A5F63A6E}"/>
          </ac:spMkLst>
        </pc:spChg>
        <pc:picChg chg="add mod">
          <ac:chgData name="Philippe Baucour" userId="5102170ae7533958" providerId="LiveId" clId="{B2EE689F-2065-402A-8908-926DEA39FEF1}" dt="2024-08-20T15:04:23.102" v="877" actId="108"/>
          <ac:picMkLst>
            <pc:docMk/>
            <pc:sldMk cId="1748231111" sldId="269"/>
            <ac:picMk id="5" creationId="{CB00D995-6DDE-4EAB-2BB8-6A4EE5A58A7C}"/>
          </ac:picMkLst>
        </pc:picChg>
        <pc:picChg chg="add mod">
          <ac:chgData name="Philippe Baucour" userId="5102170ae7533958" providerId="LiveId" clId="{B2EE689F-2065-402A-8908-926DEA39FEF1}" dt="2024-08-20T15:04:24.243" v="878" actId="108"/>
          <ac:picMkLst>
            <pc:docMk/>
            <pc:sldMk cId="1748231111" sldId="269"/>
            <ac:picMk id="7" creationId="{F927CB2E-1126-96C3-214D-CBF693BDDFD6}"/>
          </ac:picMkLst>
        </pc:picChg>
        <pc:picChg chg="add mod">
          <ac:chgData name="Philippe Baucour" userId="5102170ae7533958" providerId="LiveId" clId="{B2EE689F-2065-402A-8908-926DEA39FEF1}" dt="2024-08-20T15:04:25.165" v="879" actId="108"/>
          <ac:picMkLst>
            <pc:docMk/>
            <pc:sldMk cId="1748231111" sldId="269"/>
            <ac:picMk id="9" creationId="{C61075BF-25F0-4D6E-DA93-A366E6FB5084}"/>
          </ac:picMkLst>
        </pc:picChg>
        <pc:picChg chg="add mod">
          <ac:chgData name="Philippe Baucour" userId="5102170ae7533958" providerId="LiveId" clId="{B2EE689F-2065-402A-8908-926DEA39FEF1}" dt="2024-08-20T15:01:36.720" v="840" actId="1076"/>
          <ac:picMkLst>
            <pc:docMk/>
            <pc:sldMk cId="1748231111" sldId="269"/>
            <ac:picMk id="11" creationId="{534E0EEB-9452-CA0E-A92A-DA2D648AD0FA}"/>
          </ac:picMkLst>
        </pc:picChg>
        <pc:picChg chg="add mod">
          <ac:chgData name="Philippe Baucour" userId="5102170ae7533958" providerId="LiveId" clId="{B2EE689F-2065-402A-8908-926DEA39FEF1}" dt="2024-08-20T15:04:26.213" v="880" actId="108"/>
          <ac:picMkLst>
            <pc:docMk/>
            <pc:sldMk cId="1748231111" sldId="269"/>
            <ac:picMk id="13" creationId="{C54E7DE8-04BC-640F-E88C-6FF69F7DDEF9}"/>
          </ac:picMkLst>
        </pc:picChg>
        <pc:picChg chg="add mod">
          <ac:chgData name="Philippe Baucour" userId="5102170ae7533958" providerId="LiveId" clId="{B2EE689F-2065-402A-8908-926DEA39FEF1}" dt="2024-08-20T15:04:27.183" v="881" actId="108"/>
          <ac:picMkLst>
            <pc:docMk/>
            <pc:sldMk cId="1748231111" sldId="269"/>
            <ac:picMk id="15" creationId="{B6257353-FD93-E6F0-1C7A-2C911156B25C}"/>
          </ac:picMkLst>
        </pc:picChg>
      </pc:sldChg>
      <pc:sldChg chg="modSp new mod">
        <pc:chgData name="Philippe Baucour" userId="5102170ae7533958" providerId="LiveId" clId="{B2EE689F-2065-402A-8908-926DEA39FEF1}" dt="2024-08-20T15:48:27.513" v="1265" actId="27636"/>
        <pc:sldMkLst>
          <pc:docMk/>
          <pc:sldMk cId="2492228979" sldId="270"/>
        </pc:sldMkLst>
        <pc:spChg chg="mod">
          <ac:chgData name="Philippe Baucour" userId="5102170ae7533958" providerId="LiveId" clId="{B2EE689F-2065-402A-8908-926DEA39FEF1}" dt="2024-08-20T14:30:07.760" v="492" actId="20577"/>
          <ac:spMkLst>
            <pc:docMk/>
            <pc:sldMk cId="2492228979" sldId="270"/>
            <ac:spMk id="2" creationId="{816CA654-D4E4-C121-8C03-2D4442388ED2}"/>
          </ac:spMkLst>
        </pc:spChg>
        <pc:spChg chg="mod">
          <ac:chgData name="Philippe Baucour" userId="5102170ae7533958" providerId="LiveId" clId="{B2EE689F-2065-402A-8908-926DEA39FEF1}" dt="2024-08-20T15:48:27.513" v="1265" actId="27636"/>
          <ac:spMkLst>
            <pc:docMk/>
            <pc:sldMk cId="2492228979" sldId="270"/>
            <ac:spMk id="3" creationId="{EAEEBC22-1509-CEB3-FF71-21F77B9FB14E}"/>
          </ac:spMkLst>
        </pc:spChg>
      </pc:sldChg>
      <pc:sldChg chg="addSp delSp modSp new mod modClrScheme chgLayout modNotesTx">
        <pc:chgData name="Philippe Baucour" userId="5102170ae7533958" providerId="LiveId" clId="{B2EE689F-2065-402A-8908-926DEA39FEF1}" dt="2024-08-20T15:51:05.017" v="1352" actId="6549"/>
        <pc:sldMkLst>
          <pc:docMk/>
          <pc:sldMk cId="1525589597" sldId="271"/>
        </pc:sldMkLst>
        <pc:spChg chg="mod ord">
          <ac:chgData name="Philippe Baucour" userId="5102170ae7533958" providerId="LiveId" clId="{B2EE689F-2065-402A-8908-926DEA39FEF1}" dt="2024-08-20T15:50:40.449" v="1308" actId="700"/>
          <ac:spMkLst>
            <pc:docMk/>
            <pc:sldMk cId="1525589597" sldId="271"/>
            <ac:spMk id="2" creationId="{3FBF303B-320E-615A-D4A6-CE2076FD915D}"/>
          </ac:spMkLst>
        </pc:spChg>
        <pc:spChg chg="del">
          <ac:chgData name="Philippe Baucour" userId="5102170ae7533958" providerId="LiveId" clId="{B2EE689F-2065-402A-8908-926DEA39FEF1}" dt="2024-08-20T15:26:03.055" v="1208" actId="700"/>
          <ac:spMkLst>
            <pc:docMk/>
            <pc:sldMk cId="1525589597" sldId="271"/>
            <ac:spMk id="3" creationId="{7F1358CB-03AD-3B17-4FF6-43A75D4E827B}"/>
          </ac:spMkLst>
        </pc:spChg>
        <pc:spChg chg="add mod ord">
          <ac:chgData name="Philippe Baucour" userId="5102170ae7533958" providerId="LiveId" clId="{B2EE689F-2065-402A-8908-926DEA39FEF1}" dt="2024-08-20T15:51:01.668" v="1351" actId="20577"/>
          <ac:spMkLst>
            <pc:docMk/>
            <pc:sldMk cId="1525589597" sldId="271"/>
            <ac:spMk id="6" creationId="{3F3FBD36-F5D6-8C6D-1ECB-2BC2F9C975C9}"/>
          </ac:spMkLst>
        </pc:spChg>
        <pc:picChg chg="add mod">
          <ac:chgData name="Philippe Baucour" userId="5102170ae7533958" providerId="LiveId" clId="{B2EE689F-2065-402A-8908-926DEA39FEF1}" dt="2024-08-20T15:26:10.393" v="1209" actId="1076"/>
          <ac:picMkLst>
            <pc:docMk/>
            <pc:sldMk cId="1525589597" sldId="271"/>
            <ac:picMk id="5" creationId="{79ACFFD6-8701-A586-409C-D065CFA85D2B}"/>
          </ac:picMkLst>
        </pc:picChg>
      </pc:sldChg>
      <pc:sldChg chg="addSp delSp modSp new mod">
        <pc:chgData name="Philippe Baucour" userId="5102170ae7533958" providerId="LiveId" clId="{B2EE689F-2065-402A-8908-926DEA39FEF1}" dt="2024-08-20T16:36:47.045" v="2084" actId="20577"/>
        <pc:sldMkLst>
          <pc:docMk/>
          <pc:sldMk cId="789373151" sldId="272"/>
        </pc:sldMkLst>
        <pc:spChg chg="mod">
          <ac:chgData name="Philippe Baucour" userId="5102170ae7533958" providerId="LiveId" clId="{B2EE689F-2065-402A-8908-926DEA39FEF1}" dt="2024-08-20T16:36:47.045" v="2084" actId="20577"/>
          <ac:spMkLst>
            <pc:docMk/>
            <pc:sldMk cId="789373151" sldId="272"/>
            <ac:spMk id="2" creationId="{353EE57E-5493-2327-616F-B3A8EB55D058}"/>
          </ac:spMkLst>
        </pc:spChg>
        <pc:spChg chg="mod">
          <ac:chgData name="Philippe Baucour" userId="5102170ae7533958" providerId="LiveId" clId="{B2EE689F-2065-402A-8908-926DEA39FEF1}" dt="2024-08-20T16:10:41.914" v="1469" actId="14100"/>
          <ac:spMkLst>
            <pc:docMk/>
            <pc:sldMk cId="789373151" sldId="272"/>
            <ac:spMk id="3" creationId="{9CCCAB07-2348-E027-5CBB-B6DFBEF0ECA5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6" creationId="{A6FBEA0E-496A-DEEC-15CF-4C575BF1B8DC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7" creationId="{44724778-4908-8097-B2D4-1DF08F28B450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8" creationId="{77F9C462-D38F-8217-3290-4EA6B7587381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9" creationId="{A420F552-C558-10F2-3840-2B3840BC5CA7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10" creationId="{FE334B22-EF4D-A1D6-AD3A-9A837CD2EA0D}"/>
          </ac:spMkLst>
        </pc:spChg>
        <pc:picChg chg="add mod">
          <ac:chgData name="Philippe Baucour" userId="5102170ae7533958" providerId="LiveId" clId="{B2EE689F-2065-402A-8908-926DEA39FEF1}" dt="2024-08-20T16:18:52.163" v="1625" actId="108"/>
          <ac:picMkLst>
            <pc:docMk/>
            <pc:sldMk cId="789373151" sldId="272"/>
            <ac:picMk id="5" creationId="{852CC397-0BE9-B1E8-895C-A04848CCA426}"/>
          </ac:picMkLst>
        </pc:picChg>
        <pc:picChg chg="add mod">
          <ac:chgData name="Philippe Baucour" userId="5102170ae7533958" providerId="LiveId" clId="{B2EE689F-2065-402A-8908-926DEA39FEF1}" dt="2024-08-20T16:21:44.463" v="1672" actId="1035"/>
          <ac:picMkLst>
            <pc:docMk/>
            <pc:sldMk cId="789373151" sldId="272"/>
            <ac:picMk id="12" creationId="{6C6E6F12-489C-3253-A37A-9B6FD93D3E8F}"/>
          </ac:picMkLst>
        </pc:picChg>
        <pc:picChg chg="add del mod">
          <ac:chgData name="Philippe Baucour" userId="5102170ae7533958" providerId="LiveId" clId="{B2EE689F-2065-402A-8908-926DEA39FEF1}" dt="2024-08-20T16:22:57.161" v="1676" actId="21"/>
          <ac:picMkLst>
            <pc:docMk/>
            <pc:sldMk cId="789373151" sldId="272"/>
            <ac:picMk id="14" creationId="{455A44FA-2E55-D0E2-7C71-EF34D9840450}"/>
          </ac:picMkLst>
        </pc:picChg>
      </pc:sldChg>
      <pc:sldChg chg="addSp modSp new mod">
        <pc:chgData name="Philippe Baucour" userId="5102170ae7533958" providerId="LiveId" clId="{B2EE689F-2065-402A-8908-926DEA39FEF1}" dt="2024-08-20T16:47:48.114" v="2492" actId="1035"/>
        <pc:sldMkLst>
          <pc:docMk/>
          <pc:sldMk cId="84679321" sldId="273"/>
        </pc:sldMkLst>
        <pc:spChg chg="mod">
          <ac:chgData name="Philippe Baucour" userId="5102170ae7533958" providerId="LiveId" clId="{B2EE689F-2065-402A-8908-926DEA39FEF1}" dt="2024-08-20T16:47:17.335" v="2452" actId="20577"/>
          <ac:spMkLst>
            <pc:docMk/>
            <pc:sldMk cId="84679321" sldId="273"/>
            <ac:spMk id="2" creationId="{F47D66FB-F952-F3DE-39F9-A324E4C81197}"/>
          </ac:spMkLst>
        </pc:spChg>
        <pc:spChg chg="add mod">
          <ac:chgData name="Philippe Baucour" userId="5102170ae7533958" providerId="LiveId" clId="{B2EE689F-2065-402A-8908-926DEA39FEF1}" dt="2024-08-20T16:47:48.114" v="2492" actId="1035"/>
          <ac:spMkLst>
            <pc:docMk/>
            <pc:sldMk cId="84679321" sldId="273"/>
            <ac:spMk id="3" creationId="{ACEFA5E8-4615-CF35-BF1F-8975A9512F6E}"/>
          </ac:spMkLst>
        </pc:spChg>
        <pc:spChg chg="add mod">
          <ac:chgData name="Philippe Baucour" userId="5102170ae7533958" providerId="LiveId" clId="{B2EE689F-2065-402A-8908-926DEA39FEF1}" dt="2024-08-20T15:06:12.656" v="905" actId="1038"/>
          <ac:spMkLst>
            <pc:docMk/>
            <pc:sldMk cId="84679321" sldId="273"/>
            <ac:spMk id="7" creationId="{0D310D5B-3A81-15B8-626B-C3D78A394855}"/>
          </ac:spMkLst>
        </pc:spChg>
        <pc:picChg chg="add mod">
          <ac:chgData name="Philippe Baucour" userId="5102170ae7533958" providerId="LiveId" clId="{B2EE689F-2065-402A-8908-926DEA39FEF1}" dt="2024-08-20T15:04:14.546" v="876" actId="108"/>
          <ac:picMkLst>
            <pc:docMk/>
            <pc:sldMk cId="84679321" sldId="273"/>
            <ac:picMk id="4" creationId="{6A8FC15C-BEC8-742C-5B3E-599CE46CCB38}"/>
          </ac:picMkLst>
        </pc:picChg>
        <pc:picChg chg="add mod">
          <ac:chgData name="Philippe Baucour" userId="5102170ae7533958" providerId="LiveId" clId="{B2EE689F-2065-402A-8908-926DEA39FEF1}" dt="2024-08-20T16:47:48.114" v="2492" actId="1035"/>
          <ac:picMkLst>
            <pc:docMk/>
            <pc:sldMk cId="84679321" sldId="273"/>
            <ac:picMk id="6" creationId="{E7C16856-9003-D06E-EA60-A6D3D91A7742}"/>
          </ac:picMkLst>
        </pc:picChg>
      </pc:sldChg>
      <pc:sldChg chg="addSp modSp new mod">
        <pc:chgData name="Philippe Baucour" userId="5102170ae7533958" providerId="LiveId" clId="{B2EE689F-2065-402A-8908-926DEA39FEF1}" dt="2024-08-20T15:46:11.395" v="1217" actId="20577"/>
        <pc:sldMkLst>
          <pc:docMk/>
          <pc:sldMk cId="3456324371" sldId="274"/>
        </pc:sldMkLst>
        <pc:spChg chg="mod">
          <ac:chgData name="Philippe Baucour" userId="5102170ae7533958" providerId="LiveId" clId="{B2EE689F-2065-402A-8908-926DEA39FEF1}" dt="2024-08-20T15:46:11.395" v="1217" actId="20577"/>
          <ac:spMkLst>
            <pc:docMk/>
            <pc:sldMk cId="3456324371" sldId="274"/>
            <ac:spMk id="2" creationId="{EE897911-A1A8-C7EC-C846-D8602369FD6D}"/>
          </ac:spMkLst>
        </pc:spChg>
        <pc:picChg chg="add mod">
          <ac:chgData name="Philippe Baucour" userId="5102170ae7533958" providerId="LiveId" clId="{B2EE689F-2065-402A-8908-926DEA39FEF1}" dt="2024-08-20T15:10:18.083" v="997" actId="108"/>
          <ac:picMkLst>
            <pc:docMk/>
            <pc:sldMk cId="3456324371" sldId="274"/>
            <ac:picMk id="4" creationId="{C7152C95-9652-9FC7-A242-E6747C0E94C2}"/>
          </ac:picMkLst>
        </pc:picChg>
        <pc:picChg chg="add mod">
          <ac:chgData name="Philippe Baucour" userId="5102170ae7533958" providerId="LiveId" clId="{B2EE689F-2065-402A-8908-926DEA39FEF1}" dt="2024-08-20T15:10:22.052" v="998" actId="108"/>
          <ac:picMkLst>
            <pc:docMk/>
            <pc:sldMk cId="3456324371" sldId="274"/>
            <ac:picMk id="6" creationId="{A28B1D92-C9F1-7726-F34E-9B2FE109FF22}"/>
          </ac:picMkLst>
        </pc:picChg>
        <pc:picChg chg="add mod">
          <ac:chgData name="Philippe Baucour" userId="5102170ae7533958" providerId="LiveId" clId="{B2EE689F-2065-402A-8908-926DEA39FEF1}" dt="2024-08-20T15:10:39.518" v="1001" actId="1076"/>
          <ac:picMkLst>
            <pc:docMk/>
            <pc:sldMk cId="3456324371" sldId="274"/>
            <ac:picMk id="8" creationId="{C636DE9E-F18F-E7CA-A309-F0D8C21230E5}"/>
          </ac:picMkLst>
        </pc:picChg>
      </pc:sldChg>
      <pc:sldChg chg="addSp delSp modSp new mod modClrScheme chgLayout">
        <pc:chgData name="Philippe Baucour" userId="5102170ae7533958" providerId="LiveId" clId="{B2EE689F-2065-402A-8908-926DEA39FEF1}" dt="2024-08-20T15:25:47.792" v="1206" actId="108"/>
        <pc:sldMkLst>
          <pc:docMk/>
          <pc:sldMk cId="2038859278" sldId="275"/>
        </pc:sldMkLst>
        <pc:spChg chg="mod ord">
          <ac:chgData name="Philippe Baucour" userId="5102170ae7533958" providerId="LiveId" clId="{B2EE689F-2065-402A-8908-926DEA39FEF1}" dt="2024-08-20T15:22:03.517" v="1173" actId="700"/>
          <ac:spMkLst>
            <pc:docMk/>
            <pc:sldMk cId="2038859278" sldId="275"/>
            <ac:spMk id="2" creationId="{24063984-B4C8-C813-6AC7-447967932092}"/>
          </ac:spMkLst>
        </pc:spChg>
        <pc:spChg chg="del mod">
          <ac:chgData name="Philippe Baucour" userId="5102170ae7533958" providerId="LiveId" clId="{B2EE689F-2065-402A-8908-926DEA39FEF1}" dt="2024-08-20T15:22:03.517" v="1173" actId="700"/>
          <ac:spMkLst>
            <pc:docMk/>
            <pc:sldMk cId="2038859278" sldId="275"/>
            <ac:spMk id="3" creationId="{2DDDCF1E-A3D7-A2E0-0D2B-DD9EDAD1B44F}"/>
          </ac:spMkLst>
        </pc:spChg>
        <pc:picChg chg="add mod">
          <ac:chgData name="Philippe Baucour" userId="5102170ae7533958" providerId="LiveId" clId="{B2EE689F-2065-402A-8908-926DEA39FEF1}" dt="2024-08-20T15:25:47.792" v="1206" actId="108"/>
          <ac:picMkLst>
            <pc:docMk/>
            <pc:sldMk cId="2038859278" sldId="275"/>
            <ac:picMk id="5" creationId="{E89C0C74-B586-E2D8-03D8-F80FA07F1D0F}"/>
          </ac:picMkLst>
        </pc:picChg>
        <pc:picChg chg="add mod">
          <ac:chgData name="Philippe Baucour" userId="5102170ae7533958" providerId="LiveId" clId="{B2EE689F-2065-402A-8908-926DEA39FEF1}" dt="2024-08-20T15:25:44.326" v="1205" actId="108"/>
          <ac:picMkLst>
            <pc:docMk/>
            <pc:sldMk cId="2038859278" sldId="275"/>
            <ac:picMk id="7" creationId="{78EDD125-9313-D2CF-AB87-9B31CAFDA206}"/>
          </ac:picMkLst>
        </pc:picChg>
      </pc:sldChg>
      <pc:sldChg chg="addSp delSp modSp new mod modClrScheme chgLayout">
        <pc:chgData name="Philippe Baucour" userId="5102170ae7533958" providerId="LiveId" clId="{B2EE689F-2065-402A-8908-926DEA39FEF1}" dt="2024-08-20T16:49:57.237" v="2645" actId="700"/>
        <pc:sldMkLst>
          <pc:docMk/>
          <pc:sldMk cId="983044138" sldId="276"/>
        </pc:sldMkLst>
        <pc:spChg chg="mod ord">
          <ac:chgData name="Philippe Baucour" userId="5102170ae7533958" providerId="LiveId" clId="{B2EE689F-2065-402A-8908-926DEA39FEF1}" dt="2024-08-20T16:49:57.237" v="2645" actId="700"/>
          <ac:spMkLst>
            <pc:docMk/>
            <pc:sldMk cId="983044138" sldId="276"/>
            <ac:spMk id="2" creationId="{CBDA0F96-82F3-5E7F-5D26-0A79DACAF23E}"/>
          </ac:spMkLst>
        </pc:spChg>
        <pc:spChg chg="del">
          <ac:chgData name="Philippe Baucour" userId="5102170ae7533958" providerId="LiveId" clId="{B2EE689F-2065-402A-8908-926DEA39FEF1}" dt="2024-08-20T16:49:57.237" v="2645" actId="700"/>
          <ac:spMkLst>
            <pc:docMk/>
            <pc:sldMk cId="983044138" sldId="276"/>
            <ac:spMk id="3" creationId="{505EB389-1F7B-DED3-F607-777B1138A771}"/>
          </ac:spMkLst>
        </pc:spChg>
        <pc:picChg chg="add mod">
          <ac:chgData name="Philippe Baucour" userId="5102170ae7533958" providerId="LiveId" clId="{B2EE689F-2065-402A-8908-926DEA39FEF1}" dt="2024-08-20T16:49:41.616" v="2630" actId="1036"/>
          <ac:picMkLst>
            <pc:docMk/>
            <pc:sldMk cId="983044138" sldId="276"/>
            <ac:picMk id="5" creationId="{7558FB0A-3EB6-8804-FECE-E5E55A994446}"/>
          </ac:picMkLst>
        </pc:picChg>
        <pc:picChg chg="add mod">
          <ac:chgData name="Philippe Baucour" userId="5102170ae7533958" providerId="LiveId" clId="{B2EE689F-2065-402A-8908-926DEA39FEF1}" dt="2024-08-20T16:49:41.616" v="2630" actId="1036"/>
          <ac:picMkLst>
            <pc:docMk/>
            <pc:sldMk cId="983044138" sldId="276"/>
            <ac:picMk id="7" creationId="{111E652D-977C-1EDF-9D3B-2B0E3F60299A}"/>
          </ac:picMkLst>
        </pc:picChg>
        <pc:picChg chg="add mod">
          <ac:chgData name="Philippe Baucour" userId="5102170ae7533958" providerId="LiveId" clId="{B2EE689F-2065-402A-8908-926DEA39FEF1}" dt="2024-08-20T16:49:51.439" v="2644" actId="1036"/>
          <ac:picMkLst>
            <pc:docMk/>
            <pc:sldMk cId="983044138" sldId="276"/>
            <ac:picMk id="9" creationId="{4EE75ED0-4F80-17F5-F694-5BCB820E09D1}"/>
          </ac:picMkLst>
        </pc:picChg>
        <pc:picChg chg="add mod">
          <ac:chgData name="Philippe Baucour" userId="5102170ae7533958" providerId="LiveId" clId="{B2EE689F-2065-402A-8908-926DEA39FEF1}" dt="2024-08-20T16:49:51.439" v="2644" actId="1036"/>
          <ac:picMkLst>
            <pc:docMk/>
            <pc:sldMk cId="983044138" sldId="276"/>
            <ac:picMk id="11" creationId="{993ED54A-8234-DCB6-40BD-7F4985C38D29}"/>
          </ac:picMkLst>
        </pc:picChg>
        <pc:picChg chg="add del mod">
          <ac:chgData name="Philippe Baucour" userId="5102170ae7533958" providerId="LiveId" clId="{B2EE689F-2065-402A-8908-926DEA39FEF1}" dt="2024-08-20T16:02:44.462" v="1418" actId="21"/>
          <ac:picMkLst>
            <pc:docMk/>
            <pc:sldMk cId="983044138" sldId="276"/>
            <ac:picMk id="13" creationId="{C41F733B-971D-EA0B-53C8-1E433C78820A}"/>
          </ac:picMkLst>
        </pc:picChg>
      </pc:sldChg>
      <pc:sldChg chg="addSp modSp new mod">
        <pc:chgData name="Philippe Baucour" userId="5102170ae7533958" providerId="LiveId" clId="{B2EE689F-2065-402A-8908-926DEA39FEF1}" dt="2024-08-20T16:18:41.695" v="1623" actId="108"/>
        <pc:sldMkLst>
          <pc:docMk/>
          <pc:sldMk cId="3225795604" sldId="277"/>
        </pc:sldMkLst>
        <pc:spChg chg="mod">
          <ac:chgData name="Philippe Baucour" userId="5102170ae7533958" providerId="LiveId" clId="{B2EE689F-2065-402A-8908-926DEA39FEF1}" dt="2024-08-20T16:04:01.501" v="1427"/>
          <ac:spMkLst>
            <pc:docMk/>
            <pc:sldMk cId="3225795604" sldId="277"/>
            <ac:spMk id="2" creationId="{B9ACD412-2D77-0354-544C-6A39D7D093BB}"/>
          </ac:spMkLst>
        </pc:spChg>
        <pc:spChg chg="add mod">
          <ac:chgData name="Philippe Baucour" userId="5102170ae7533958" providerId="LiveId" clId="{B2EE689F-2065-402A-8908-926DEA39FEF1}" dt="2024-08-20T16:05:30.731" v="1446" actId="1076"/>
          <ac:spMkLst>
            <pc:docMk/>
            <pc:sldMk cId="3225795604" sldId="277"/>
            <ac:spMk id="8" creationId="{EEAE76EB-0CEA-83B2-2E24-9662EF5DF29B}"/>
          </ac:spMkLst>
        </pc:spChg>
        <pc:spChg chg="add mod">
          <ac:chgData name="Philippe Baucour" userId="5102170ae7533958" providerId="LiveId" clId="{B2EE689F-2065-402A-8908-926DEA39FEF1}" dt="2024-08-20T16:05:48.988" v="1455" actId="1036"/>
          <ac:spMkLst>
            <pc:docMk/>
            <pc:sldMk cId="3225795604" sldId="277"/>
            <ac:spMk id="9" creationId="{B00D1002-10B3-6715-9CC0-DBF2017E9796}"/>
          </ac:spMkLst>
        </pc:spChg>
        <pc:spChg chg="add mod">
          <ac:chgData name="Philippe Baucour" userId="5102170ae7533958" providerId="LiveId" clId="{B2EE689F-2065-402A-8908-926DEA39FEF1}" dt="2024-08-20T16:06:24.362" v="1465" actId="1038"/>
          <ac:spMkLst>
            <pc:docMk/>
            <pc:sldMk cId="3225795604" sldId="277"/>
            <ac:spMk id="10" creationId="{51195D5F-B08D-2825-C185-84510E253ECE}"/>
          </ac:spMkLst>
        </pc:spChg>
        <pc:picChg chg="add mod">
          <ac:chgData name="Philippe Baucour" userId="5102170ae7533958" providerId="LiveId" clId="{B2EE689F-2065-402A-8908-926DEA39FEF1}" dt="2024-08-20T16:18:38.489" v="1622" actId="108"/>
          <ac:picMkLst>
            <pc:docMk/>
            <pc:sldMk cId="3225795604" sldId="277"/>
            <ac:picMk id="5" creationId="{BD25D348-E9D7-73E4-9EB5-0CE67344B52D}"/>
          </ac:picMkLst>
        </pc:picChg>
        <pc:picChg chg="add mod">
          <ac:chgData name="Philippe Baucour" userId="5102170ae7533958" providerId="LiveId" clId="{B2EE689F-2065-402A-8908-926DEA39FEF1}" dt="2024-08-20T16:18:41.695" v="1623" actId="108"/>
          <ac:picMkLst>
            <pc:docMk/>
            <pc:sldMk cId="3225795604" sldId="277"/>
            <ac:picMk id="7" creationId="{E1E05D12-043D-A579-4D51-EF6D7D766B3B}"/>
          </ac:picMkLst>
        </pc:picChg>
        <pc:picChg chg="add mod">
          <ac:chgData name="Philippe Baucour" userId="5102170ae7533958" providerId="LiveId" clId="{B2EE689F-2065-402A-8908-926DEA39FEF1}" dt="2024-08-20T16:18:35.196" v="1621" actId="108"/>
          <ac:picMkLst>
            <pc:docMk/>
            <pc:sldMk cId="3225795604" sldId="277"/>
            <ac:picMk id="13" creationId="{C41F733B-971D-EA0B-53C8-1E433C78820A}"/>
          </ac:picMkLst>
        </pc:picChg>
      </pc:sldChg>
      <pc:sldChg chg="addSp modSp new mod modNotesTx">
        <pc:chgData name="Philippe Baucour" userId="5102170ae7533958" providerId="LiveId" clId="{B2EE689F-2065-402A-8908-926DEA39FEF1}" dt="2024-08-20T16:37:26.001" v="2098" actId="20577"/>
        <pc:sldMkLst>
          <pc:docMk/>
          <pc:sldMk cId="694977292" sldId="278"/>
        </pc:sldMkLst>
        <pc:spChg chg="mod">
          <ac:chgData name="Philippe Baucour" userId="5102170ae7533958" providerId="LiveId" clId="{B2EE689F-2065-402A-8908-926DEA39FEF1}" dt="2024-08-20T16:23:21.771" v="1679"/>
          <ac:spMkLst>
            <pc:docMk/>
            <pc:sldMk cId="694977292" sldId="278"/>
            <ac:spMk id="2" creationId="{4A63942F-5901-B687-F2D0-D00052FF11E4}"/>
          </ac:spMkLst>
        </pc:spChg>
        <pc:spChg chg="add mod">
          <ac:chgData name="Philippe Baucour" userId="5102170ae7533958" providerId="LiveId" clId="{B2EE689F-2065-402A-8908-926DEA39FEF1}" dt="2024-08-20T16:23:43.943" v="1682" actId="1076"/>
          <ac:spMkLst>
            <pc:docMk/>
            <pc:sldMk cId="694977292" sldId="278"/>
            <ac:spMk id="6" creationId="{E8014D9F-DBDD-8379-35B0-0C745EC796D1}"/>
          </ac:spMkLst>
        </pc:spChg>
        <pc:spChg chg="add mod">
          <ac:chgData name="Philippe Baucour" userId="5102170ae7533958" providerId="LiveId" clId="{B2EE689F-2065-402A-8908-926DEA39FEF1}" dt="2024-08-20T16:24:13.264" v="1689" actId="1076"/>
          <ac:spMkLst>
            <pc:docMk/>
            <pc:sldMk cId="694977292" sldId="278"/>
            <ac:spMk id="7" creationId="{EEBBFFD1-AC19-E2F4-E0D7-95DF8447A9EC}"/>
          </ac:spMkLst>
        </pc:spChg>
        <pc:spChg chg="add mod">
          <ac:chgData name="Philippe Baucour" userId="5102170ae7533958" providerId="LiveId" clId="{B2EE689F-2065-402A-8908-926DEA39FEF1}" dt="2024-08-20T16:24:23.317" v="1691" actId="1076"/>
          <ac:spMkLst>
            <pc:docMk/>
            <pc:sldMk cId="694977292" sldId="278"/>
            <ac:spMk id="8" creationId="{BF4D1496-8280-3022-7707-EB989AB15866}"/>
          </ac:spMkLst>
        </pc:spChg>
        <pc:picChg chg="add mod">
          <ac:chgData name="Philippe Baucour" userId="5102170ae7533958" providerId="LiveId" clId="{B2EE689F-2065-402A-8908-926DEA39FEF1}" dt="2024-08-20T16:23:54.792" v="1685" actId="14100"/>
          <ac:picMkLst>
            <pc:docMk/>
            <pc:sldMk cId="694977292" sldId="278"/>
            <ac:picMk id="5" creationId="{75FD758C-AB12-8028-B371-F1291D10BEE9}"/>
          </ac:picMkLst>
        </pc:picChg>
        <pc:picChg chg="add mod">
          <ac:chgData name="Philippe Baucour" userId="5102170ae7533958" providerId="LiveId" clId="{B2EE689F-2065-402A-8908-926DEA39FEF1}" dt="2024-08-20T16:23:06.961" v="1678" actId="1076"/>
          <ac:picMkLst>
            <pc:docMk/>
            <pc:sldMk cId="694977292" sldId="278"/>
            <ac:picMk id="14" creationId="{455A44FA-2E55-D0E2-7C71-EF34D9840450}"/>
          </ac:picMkLst>
        </pc:picChg>
      </pc:sldChg>
      <pc:sldChg chg="addSp modSp new mod">
        <pc:chgData name="Philippe Baucour" userId="5102170ae7533958" providerId="LiveId" clId="{B2EE689F-2065-402A-8908-926DEA39FEF1}" dt="2024-08-20T16:34:41.208" v="1938" actId="1038"/>
        <pc:sldMkLst>
          <pc:docMk/>
          <pc:sldMk cId="1712493428" sldId="279"/>
        </pc:sldMkLst>
        <pc:spChg chg="mod">
          <ac:chgData name="Philippe Baucour" userId="5102170ae7533958" providerId="LiveId" clId="{B2EE689F-2065-402A-8908-926DEA39FEF1}" dt="2024-08-20T16:25:48.619" v="1694"/>
          <ac:spMkLst>
            <pc:docMk/>
            <pc:sldMk cId="1712493428" sldId="279"/>
            <ac:spMk id="2" creationId="{F2444DB5-00BD-BE2D-BA8E-A6F02FCDA4CE}"/>
          </ac:spMkLst>
        </pc:spChg>
        <pc:spChg chg="mod">
          <ac:chgData name="Philippe Baucour" userId="5102170ae7533958" providerId="LiveId" clId="{B2EE689F-2065-402A-8908-926DEA39FEF1}" dt="2024-08-20T16:33:30.757" v="1803" actId="14100"/>
          <ac:spMkLst>
            <pc:docMk/>
            <pc:sldMk cId="1712493428" sldId="279"/>
            <ac:spMk id="3" creationId="{CBF7662D-9599-0B73-65E8-2DC4745F45CB}"/>
          </ac:spMkLst>
        </pc:spChg>
        <pc:spChg chg="add mod">
          <ac:chgData name="Philippe Baucour" userId="5102170ae7533958" providerId="LiveId" clId="{B2EE689F-2065-402A-8908-926DEA39FEF1}" dt="2024-08-20T16:34:41.208" v="1938" actId="1038"/>
          <ac:spMkLst>
            <pc:docMk/>
            <pc:sldMk cId="1712493428" sldId="279"/>
            <ac:spMk id="8" creationId="{BC7BEC2F-AB35-E48E-9E8F-8E4A679DDBD7}"/>
          </ac:spMkLst>
        </pc:spChg>
        <pc:picChg chg="add mod">
          <ac:chgData name="Philippe Baucour" userId="5102170ae7533958" providerId="LiveId" clId="{B2EE689F-2065-402A-8908-926DEA39FEF1}" dt="2024-08-20T16:34:33.732" v="1931" actId="553"/>
          <ac:picMkLst>
            <pc:docMk/>
            <pc:sldMk cId="1712493428" sldId="279"/>
            <ac:picMk id="5" creationId="{080032C5-88D5-13AF-DEF6-7B93F837E61F}"/>
          </ac:picMkLst>
        </pc:picChg>
        <pc:picChg chg="add mod">
          <ac:chgData name="Philippe Baucour" userId="5102170ae7533958" providerId="LiveId" clId="{B2EE689F-2065-402A-8908-926DEA39FEF1}" dt="2024-08-20T16:34:33.732" v="1931" actId="553"/>
          <ac:picMkLst>
            <pc:docMk/>
            <pc:sldMk cId="1712493428" sldId="279"/>
            <ac:picMk id="7" creationId="{8A414230-0726-7835-7089-D4E99FE710F2}"/>
          </ac:picMkLst>
        </pc:picChg>
        <pc:picChg chg="add mod">
          <ac:chgData name="Philippe Baucour" userId="5102170ae7533958" providerId="LiveId" clId="{B2EE689F-2065-402A-8908-926DEA39FEF1}" dt="2024-08-20T16:34:33.732" v="1931" actId="553"/>
          <ac:picMkLst>
            <pc:docMk/>
            <pc:sldMk cId="1712493428" sldId="279"/>
            <ac:picMk id="10" creationId="{68CE1A1C-0091-541E-2EED-C7082BD79F0A}"/>
          </ac:picMkLst>
        </pc:picChg>
      </pc:sldChg>
    </pc:docChg>
  </pc:docChgLst>
  <pc:docChgLst>
    <pc:chgData name="Philippe Baucour" userId="5102170ae7533958" providerId="LiveId" clId="{1601E6E7-CA79-4409-AD99-5386FB3F24AE}"/>
    <pc:docChg chg="undo custSel addSld delSld modSld sldOrd">
      <pc:chgData name="Philippe Baucour" userId="5102170ae7533958" providerId="LiveId" clId="{1601E6E7-CA79-4409-AD99-5386FB3F24AE}" dt="2024-08-27T09:11:18.941" v="3754" actId="6549"/>
      <pc:docMkLst>
        <pc:docMk/>
      </pc:docMkLst>
      <pc:sldChg chg="addSp modSp mod modNotesTx">
        <pc:chgData name="Philippe Baucour" userId="5102170ae7533958" providerId="LiveId" clId="{1601E6E7-CA79-4409-AD99-5386FB3F24AE}" dt="2024-08-26T08:47:04.162" v="2503"/>
        <pc:sldMkLst>
          <pc:docMk/>
          <pc:sldMk cId="1392602265" sldId="256"/>
        </pc:sldMkLst>
        <pc:spChg chg="mod">
          <ac:chgData name="Philippe Baucour" userId="5102170ae7533958" providerId="LiveId" clId="{1601E6E7-CA79-4409-AD99-5386FB3F24AE}" dt="2024-08-22T06:19:32.505" v="36" actId="20577"/>
          <ac:spMkLst>
            <pc:docMk/>
            <pc:sldMk cId="1392602265" sldId="256"/>
            <ac:spMk id="2" creationId="{27403E06-B2E3-4008-35B5-576464278A6D}"/>
          </ac:spMkLst>
        </pc:spChg>
        <pc:spChg chg="mod">
          <ac:chgData name="Philippe Baucour" userId="5102170ae7533958" providerId="LiveId" clId="{1601E6E7-CA79-4409-AD99-5386FB3F24AE}" dt="2024-08-24T09:42:35.984" v="798" actId="27636"/>
          <ac:spMkLst>
            <pc:docMk/>
            <pc:sldMk cId="1392602265" sldId="256"/>
            <ac:spMk id="3" creationId="{08069205-150B-B4B1-565B-156D78F5E9E8}"/>
          </ac:spMkLst>
        </pc:spChg>
        <pc:picChg chg="add mod">
          <ac:chgData name="Philippe Baucour" userId="5102170ae7533958" providerId="LiveId" clId="{1601E6E7-CA79-4409-AD99-5386FB3F24AE}" dt="2024-08-22T06:26:22.173" v="74" actId="14861"/>
          <ac:picMkLst>
            <pc:docMk/>
            <pc:sldMk cId="1392602265" sldId="256"/>
            <ac:picMk id="5" creationId="{1A709DB7-D1CC-202C-4B86-9C914DE9BC81}"/>
          </ac:picMkLst>
        </pc:picChg>
      </pc:sldChg>
      <pc:sldChg chg="addSp delSp modSp mod modNotesTx">
        <pc:chgData name="Philippe Baucour" userId="5102170ae7533958" providerId="LiveId" clId="{1601E6E7-CA79-4409-AD99-5386FB3F24AE}" dt="2024-08-26T15:03:33.471" v="2647" actId="6549"/>
        <pc:sldMkLst>
          <pc:docMk/>
          <pc:sldMk cId="3201622378" sldId="257"/>
        </pc:sldMkLst>
        <pc:spChg chg="mod">
          <ac:chgData name="Philippe Baucour" userId="5102170ae7533958" providerId="LiveId" clId="{1601E6E7-CA79-4409-AD99-5386FB3F24AE}" dt="2024-08-26T14:54:08.987" v="2576" actId="20577"/>
          <ac:spMkLst>
            <pc:docMk/>
            <pc:sldMk cId="3201622378" sldId="257"/>
            <ac:spMk id="3" creationId="{1A803C62-BD0B-D0AC-2B41-C4F420891B06}"/>
          </ac:spMkLst>
        </pc:spChg>
        <pc:picChg chg="add mod">
          <ac:chgData name="Philippe Baucour" userId="5102170ae7533958" providerId="LiveId" clId="{1601E6E7-CA79-4409-AD99-5386FB3F24AE}" dt="2024-08-26T14:54:58.700" v="2596" actId="1038"/>
          <ac:picMkLst>
            <pc:docMk/>
            <pc:sldMk cId="3201622378" sldId="257"/>
            <ac:picMk id="5" creationId="{B59A4E24-2010-FDC1-C76A-063B1B0EB2A3}"/>
          </ac:picMkLst>
        </pc:picChg>
        <pc:picChg chg="add del mod">
          <ac:chgData name="Philippe Baucour" userId="5102170ae7533958" providerId="LiveId" clId="{1601E6E7-CA79-4409-AD99-5386FB3F24AE}" dt="2024-08-22T14:19:42.487" v="237" actId="21"/>
          <ac:picMkLst>
            <pc:docMk/>
            <pc:sldMk cId="3201622378" sldId="257"/>
            <ac:picMk id="5" creationId="{D0C443D2-D44B-2CF1-CB78-C08A25DDC951}"/>
          </ac:picMkLst>
        </pc:picChg>
        <pc:picChg chg="add mod">
          <ac:chgData name="Philippe Baucour" userId="5102170ae7533958" providerId="LiveId" clId="{1601E6E7-CA79-4409-AD99-5386FB3F24AE}" dt="2024-08-26T15:03:02.501" v="2643" actId="14100"/>
          <ac:picMkLst>
            <pc:docMk/>
            <pc:sldMk cId="3201622378" sldId="257"/>
            <ac:picMk id="1026" creationId="{2D552CAB-37E3-9567-3277-906A21F1EF47}"/>
          </ac:picMkLst>
        </pc:picChg>
      </pc:sldChg>
      <pc:sldChg chg="addSp delSp modSp mod">
        <pc:chgData name="Philippe Baucour" userId="5102170ae7533958" providerId="LiveId" clId="{1601E6E7-CA79-4409-AD99-5386FB3F24AE}" dt="2024-08-22T06:30:42.611" v="135" actId="9405"/>
        <pc:sldMkLst>
          <pc:docMk/>
          <pc:sldMk cId="246086491" sldId="258"/>
        </pc:sldMkLst>
        <pc:spChg chg="add del">
          <ac:chgData name="Philippe Baucour" userId="5102170ae7533958" providerId="LiveId" clId="{1601E6E7-CA79-4409-AD99-5386FB3F24AE}" dt="2024-08-22T06:29:14.702" v="130" actId="478"/>
          <ac:spMkLst>
            <pc:docMk/>
            <pc:sldMk cId="246086491" sldId="258"/>
            <ac:spMk id="6" creationId="{710491DF-1B49-D388-8D93-5C811890D332}"/>
          </ac:spMkLst>
        </pc:spChg>
        <pc:picChg chg="add mod">
          <ac:chgData name="Philippe Baucour" userId="5102170ae7533958" providerId="LiveId" clId="{1601E6E7-CA79-4409-AD99-5386FB3F24AE}" dt="2024-08-22T06:28:28.209" v="128" actId="14861"/>
          <ac:picMkLst>
            <pc:docMk/>
            <pc:sldMk cId="246086491" sldId="258"/>
            <ac:picMk id="5" creationId="{7503A3BE-489A-CD6C-5519-3A9F26538DBB}"/>
          </ac:picMkLst>
        </pc:picChg>
        <pc:inkChg chg="add">
          <ac:chgData name="Philippe Baucour" userId="5102170ae7533958" providerId="LiveId" clId="{1601E6E7-CA79-4409-AD99-5386FB3F24AE}" dt="2024-08-22T06:29:33.967" v="131" actId="9405"/>
          <ac:inkMkLst>
            <pc:docMk/>
            <pc:sldMk cId="246086491" sldId="258"/>
            <ac:inkMk id="7" creationId="{0B1186C7-B66E-5617-1E59-94A6B0CE1CC3}"/>
          </ac:inkMkLst>
        </pc:inkChg>
        <pc:inkChg chg="add">
          <ac:chgData name="Philippe Baucour" userId="5102170ae7533958" providerId="LiveId" clId="{1601E6E7-CA79-4409-AD99-5386FB3F24AE}" dt="2024-08-22T06:29:42.186" v="132" actId="9405"/>
          <ac:inkMkLst>
            <pc:docMk/>
            <pc:sldMk cId="246086491" sldId="258"/>
            <ac:inkMk id="8" creationId="{788559B2-98F9-FB77-C9ED-BC46A2B2A602}"/>
          </ac:inkMkLst>
        </pc:inkChg>
        <pc:inkChg chg="add">
          <ac:chgData name="Philippe Baucour" userId="5102170ae7533958" providerId="LiveId" clId="{1601E6E7-CA79-4409-AD99-5386FB3F24AE}" dt="2024-08-22T06:29:59.621" v="133" actId="9405"/>
          <ac:inkMkLst>
            <pc:docMk/>
            <pc:sldMk cId="246086491" sldId="258"/>
            <ac:inkMk id="9" creationId="{0644832F-771F-F662-97D7-0A707DFFB3D3}"/>
          </ac:inkMkLst>
        </pc:inkChg>
        <pc:inkChg chg="add">
          <ac:chgData name="Philippe Baucour" userId="5102170ae7533958" providerId="LiveId" clId="{1601E6E7-CA79-4409-AD99-5386FB3F24AE}" dt="2024-08-22T06:30:36.904" v="134" actId="9405"/>
          <ac:inkMkLst>
            <pc:docMk/>
            <pc:sldMk cId="246086491" sldId="258"/>
            <ac:inkMk id="10" creationId="{CA28C8B5-923C-15C9-0D04-53270E9F1F6B}"/>
          </ac:inkMkLst>
        </pc:inkChg>
        <pc:inkChg chg="add">
          <ac:chgData name="Philippe Baucour" userId="5102170ae7533958" providerId="LiveId" clId="{1601E6E7-CA79-4409-AD99-5386FB3F24AE}" dt="2024-08-22T06:30:42.611" v="135" actId="9405"/>
          <ac:inkMkLst>
            <pc:docMk/>
            <pc:sldMk cId="246086491" sldId="258"/>
            <ac:inkMk id="11" creationId="{EED7A938-4A7E-AE02-3A8B-A80C02BCF911}"/>
          </ac:inkMkLst>
        </pc:inkChg>
      </pc:sldChg>
      <pc:sldChg chg="modSp mod ord">
        <pc:chgData name="Philippe Baucour" userId="5102170ae7533958" providerId="LiveId" clId="{1601E6E7-CA79-4409-AD99-5386FB3F24AE}" dt="2024-08-25T10:08:58.707" v="871" actId="20577"/>
        <pc:sldMkLst>
          <pc:docMk/>
          <pc:sldMk cId="312535264" sldId="263"/>
        </pc:sldMkLst>
        <pc:spChg chg="mod">
          <ac:chgData name="Philippe Baucour" userId="5102170ae7533958" providerId="LiveId" clId="{1601E6E7-CA79-4409-AD99-5386FB3F24AE}" dt="2024-08-25T10:08:58.707" v="871" actId="20577"/>
          <ac:spMkLst>
            <pc:docMk/>
            <pc:sldMk cId="312535264" sldId="263"/>
            <ac:spMk id="5" creationId="{64E8BF61-007C-0740-1AA1-06B9449B33C7}"/>
          </ac:spMkLst>
        </pc:spChg>
      </pc:sldChg>
      <pc:sldChg chg="addSp delSp modSp new mod modNotesTx">
        <pc:chgData name="Philippe Baucour" userId="5102170ae7533958" providerId="LiveId" clId="{1601E6E7-CA79-4409-AD99-5386FB3F24AE}" dt="2024-08-22T15:02:01.250" v="664" actId="20577"/>
        <pc:sldMkLst>
          <pc:docMk/>
          <pc:sldMk cId="209198843" sldId="264"/>
        </pc:sldMkLst>
        <pc:spChg chg="mod">
          <ac:chgData name="Philippe Baucour" userId="5102170ae7533958" providerId="LiveId" clId="{1601E6E7-CA79-4409-AD99-5386FB3F24AE}" dt="2024-08-22T15:02:01.250" v="664" actId="20577"/>
          <ac:spMkLst>
            <pc:docMk/>
            <pc:sldMk cId="209198843" sldId="264"/>
            <ac:spMk id="2" creationId="{CA29B263-F466-620B-D79F-98E1228B9780}"/>
          </ac:spMkLst>
        </pc:spChg>
        <pc:spChg chg="del">
          <ac:chgData name="Philippe Baucour" userId="5102170ae7533958" providerId="LiveId" clId="{1601E6E7-CA79-4409-AD99-5386FB3F24AE}" dt="2024-08-22T14:12:28.646" v="159" actId="931"/>
          <ac:spMkLst>
            <pc:docMk/>
            <pc:sldMk cId="209198843" sldId="264"/>
            <ac:spMk id="3" creationId="{E684E7CE-49C1-8E55-761C-78EF7B9F2FA8}"/>
          </ac:spMkLst>
        </pc:spChg>
        <pc:spChg chg="add del">
          <ac:chgData name="Philippe Baucour" userId="5102170ae7533958" providerId="LiveId" clId="{1601E6E7-CA79-4409-AD99-5386FB3F24AE}" dt="2024-08-22T14:09:40.115" v="143" actId="22"/>
          <ac:spMkLst>
            <pc:docMk/>
            <pc:sldMk cId="209198843" sldId="264"/>
            <ac:spMk id="5" creationId="{6AFFE775-6770-E86E-ACA9-56161EA32626}"/>
          </ac:spMkLst>
        </pc:spChg>
        <pc:spChg chg="add mod">
          <ac:chgData name="Philippe Baucour" userId="5102170ae7533958" providerId="LiveId" clId="{1601E6E7-CA79-4409-AD99-5386FB3F24AE}" dt="2024-08-22T14:15:55.581" v="170" actId="1076"/>
          <ac:spMkLst>
            <pc:docMk/>
            <pc:sldMk cId="209198843" sldId="264"/>
            <ac:spMk id="8" creationId="{73A76093-B4E0-EEA8-86CC-DCCF03CCC8C3}"/>
          </ac:spMkLst>
        </pc:spChg>
        <pc:picChg chg="add del mod">
          <ac:chgData name="Philippe Baucour" userId="5102170ae7533958" providerId="LiveId" clId="{1601E6E7-CA79-4409-AD99-5386FB3F24AE}" dt="2024-08-22T14:27:08.903" v="339" actId="478"/>
          <ac:picMkLst>
            <pc:docMk/>
            <pc:sldMk cId="209198843" sldId="264"/>
            <ac:picMk id="7" creationId="{C222B210-A511-3113-7B90-0BDE1E1151E5}"/>
          </ac:picMkLst>
        </pc:picChg>
        <pc:picChg chg="add del mod">
          <ac:chgData name="Philippe Baucour" userId="5102170ae7533958" providerId="LiveId" clId="{1601E6E7-CA79-4409-AD99-5386FB3F24AE}" dt="2024-08-22T14:27:10.140" v="340" actId="478"/>
          <ac:picMkLst>
            <pc:docMk/>
            <pc:sldMk cId="209198843" sldId="264"/>
            <ac:picMk id="10" creationId="{EC4287C8-AF70-B757-EF89-AE1D42B62F26}"/>
          </ac:picMkLst>
        </pc:picChg>
        <pc:picChg chg="add del mod">
          <ac:chgData name="Philippe Baucour" userId="5102170ae7533958" providerId="LiveId" clId="{1601E6E7-CA79-4409-AD99-5386FB3F24AE}" dt="2024-08-22T14:27:13.096" v="341" actId="478"/>
          <ac:picMkLst>
            <pc:docMk/>
            <pc:sldMk cId="209198843" sldId="264"/>
            <ac:picMk id="12" creationId="{AABA5E3D-A3EA-D9BD-B99D-3A8E9E50B5C7}"/>
          </ac:picMkLst>
        </pc:picChg>
        <pc:picChg chg="add mod ord">
          <ac:chgData name="Philippe Baucour" userId="5102170ae7533958" providerId="LiveId" clId="{1601E6E7-CA79-4409-AD99-5386FB3F24AE}" dt="2024-08-22T14:36:11.047" v="410" actId="1076"/>
          <ac:picMkLst>
            <pc:docMk/>
            <pc:sldMk cId="209198843" sldId="264"/>
            <ac:picMk id="14" creationId="{DD6BA3D8-3BD0-4B52-EF54-33BDEDDD4665}"/>
          </ac:picMkLst>
        </pc:picChg>
        <pc:picChg chg="add mod ord">
          <ac:chgData name="Philippe Baucour" userId="5102170ae7533958" providerId="LiveId" clId="{1601E6E7-CA79-4409-AD99-5386FB3F24AE}" dt="2024-08-22T14:36:06.242" v="409" actId="1076"/>
          <ac:picMkLst>
            <pc:docMk/>
            <pc:sldMk cId="209198843" sldId="264"/>
            <ac:picMk id="16" creationId="{5268AC1D-D4FA-AE46-453F-AF128164B610}"/>
          </ac:picMkLst>
        </pc:picChg>
        <pc:picChg chg="add mod">
          <ac:chgData name="Philippe Baucour" userId="5102170ae7533958" providerId="LiveId" clId="{1601E6E7-CA79-4409-AD99-5386FB3F24AE}" dt="2024-08-22T14:36:15.954" v="411" actId="1076"/>
          <ac:picMkLst>
            <pc:docMk/>
            <pc:sldMk cId="209198843" sldId="264"/>
            <ac:picMk id="18" creationId="{C04E2636-71BD-60C0-D0F2-2AC1A33B799B}"/>
          </ac:picMkLst>
        </pc:picChg>
        <pc:picChg chg="add del mod">
          <ac:chgData name="Philippe Baucour" userId="5102170ae7533958" providerId="LiveId" clId="{1601E6E7-CA79-4409-AD99-5386FB3F24AE}" dt="2024-08-22T14:23:14.231" v="255" actId="478"/>
          <ac:picMkLst>
            <pc:docMk/>
            <pc:sldMk cId="209198843" sldId="264"/>
            <ac:picMk id="20" creationId="{69A9B82F-7B3C-4A33-C861-AC41B1888D0D}"/>
          </ac:picMkLst>
        </pc:picChg>
        <pc:picChg chg="add mod">
          <ac:chgData name="Philippe Baucour" userId="5102170ae7533958" providerId="LiveId" clId="{1601E6E7-CA79-4409-AD99-5386FB3F24AE}" dt="2024-08-22T14:29:22.863" v="356" actId="1076"/>
          <ac:picMkLst>
            <pc:docMk/>
            <pc:sldMk cId="209198843" sldId="264"/>
            <ac:picMk id="22" creationId="{8F8BCC4E-69C8-36E4-A8F1-744730E4E9A3}"/>
          </ac:picMkLst>
        </pc:picChg>
        <pc:picChg chg="add del mod">
          <ac:chgData name="Philippe Baucour" userId="5102170ae7533958" providerId="LiveId" clId="{1601E6E7-CA79-4409-AD99-5386FB3F24AE}" dt="2024-08-22T14:30:08.795" v="359" actId="21"/>
          <ac:picMkLst>
            <pc:docMk/>
            <pc:sldMk cId="209198843" sldId="264"/>
            <ac:picMk id="24" creationId="{CB227373-A969-BE8F-04D1-CB48F636BA0A}"/>
          </ac:picMkLst>
        </pc:picChg>
        <pc:picChg chg="add mod">
          <ac:chgData name="Philippe Baucour" userId="5102170ae7533958" providerId="LiveId" clId="{1601E6E7-CA79-4409-AD99-5386FB3F24AE}" dt="2024-08-22T14:34:35.569" v="395" actId="1076"/>
          <ac:picMkLst>
            <pc:docMk/>
            <pc:sldMk cId="209198843" sldId="264"/>
            <ac:picMk id="26" creationId="{2A3B5C4D-F1EC-4B2C-CB1A-222688215626}"/>
          </ac:picMkLst>
        </pc:picChg>
        <pc:picChg chg="add mod">
          <ac:chgData name="Philippe Baucour" userId="5102170ae7533958" providerId="LiveId" clId="{1601E6E7-CA79-4409-AD99-5386FB3F24AE}" dt="2024-08-22T14:29:22.863" v="356" actId="1076"/>
          <ac:picMkLst>
            <pc:docMk/>
            <pc:sldMk cId="209198843" sldId="264"/>
            <ac:picMk id="28" creationId="{7FA6199A-223A-E76C-241D-28F19931683E}"/>
          </ac:picMkLst>
        </pc:picChg>
        <pc:picChg chg="add mod">
          <ac:chgData name="Philippe Baucour" userId="5102170ae7533958" providerId="LiveId" clId="{1601E6E7-CA79-4409-AD99-5386FB3F24AE}" dt="2024-08-22T14:35:16.047" v="401" actId="1076"/>
          <ac:picMkLst>
            <pc:docMk/>
            <pc:sldMk cId="209198843" sldId="264"/>
            <ac:picMk id="29" creationId="{D0C443D2-D44B-2CF1-CB78-C08A25DDC951}"/>
          </ac:picMkLst>
        </pc:picChg>
        <pc:picChg chg="add mod">
          <ac:chgData name="Philippe Baucour" userId="5102170ae7533958" providerId="LiveId" clId="{1601E6E7-CA79-4409-AD99-5386FB3F24AE}" dt="2024-08-22T14:42:21.775" v="483" actId="108"/>
          <ac:picMkLst>
            <pc:docMk/>
            <pc:sldMk cId="209198843" sldId="264"/>
            <ac:picMk id="30" creationId="{F5B5DC52-E3A0-9A53-BD73-E4250793CBEA}"/>
          </ac:picMkLst>
        </pc:picChg>
        <pc:picChg chg="add mod">
          <ac:chgData name="Philippe Baucour" userId="5102170ae7533958" providerId="LiveId" clId="{1601E6E7-CA79-4409-AD99-5386FB3F24AE}" dt="2024-08-22T14:35:19.078" v="402" actId="1076"/>
          <ac:picMkLst>
            <pc:docMk/>
            <pc:sldMk cId="209198843" sldId="264"/>
            <ac:picMk id="31" creationId="{C33A6592-48F5-8271-0AF2-BF97356E6145}"/>
          </ac:picMkLst>
        </pc:picChg>
        <pc:picChg chg="add mod">
          <ac:chgData name="Philippe Baucour" userId="5102170ae7533958" providerId="LiveId" clId="{1601E6E7-CA79-4409-AD99-5386FB3F24AE}" dt="2024-08-22T14:42:20.307" v="482" actId="108"/>
          <ac:picMkLst>
            <pc:docMk/>
            <pc:sldMk cId="209198843" sldId="264"/>
            <ac:picMk id="33" creationId="{0E8A1DB4-F5C3-68AA-BE3B-A732611B7C58}"/>
          </ac:picMkLst>
        </pc:picChg>
      </pc:sldChg>
      <pc:sldChg chg="addSp delSp modSp new del mod">
        <pc:chgData name="Philippe Baucour" userId="5102170ae7533958" providerId="LiveId" clId="{1601E6E7-CA79-4409-AD99-5386FB3F24AE}" dt="2024-08-22T14:36:34.502" v="412" actId="47"/>
        <pc:sldMkLst>
          <pc:docMk/>
          <pc:sldMk cId="221431647" sldId="265"/>
        </pc:sldMkLst>
        <pc:spChg chg="mod">
          <ac:chgData name="Philippe Baucour" userId="5102170ae7533958" providerId="LiveId" clId="{1601E6E7-CA79-4409-AD99-5386FB3F24AE}" dt="2024-08-22T14:18:40.156" v="228" actId="20577"/>
          <ac:spMkLst>
            <pc:docMk/>
            <pc:sldMk cId="221431647" sldId="265"/>
            <ac:spMk id="2" creationId="{F4240B5B-DC52-77C5-8234-7E7595F027A6}"/>
          </ac:spMkLst>
        </pc:spChg>
        <pc:spChg chg="del">
          <ac:chgData name="Philippe Baucour" userId="5102170ae7533958" providerId="LiveId" clId="{1601E6E7-CA79-4409-AD99-5386FB3F24AE}" dt="2024-08-22T14:20:46.304" v="243" actId="22"/>
          <ac:spMkLst>
            <pc:docMk/>
            <pc:sldMk cId="221431647" sldId="265"/>
            <ac:spMk id="3" creationId="{CFCC9E4B-8025-9DC4-6092-F725D7305146}"/>
          </ac:spMkLst>
        </pc:spChg>
        <pc:spChg chg="add del mod">
          <ac:chgData name="Philippe Baucour" userId="5102170ae7533958" providerId="LiveId" clId="{1601E6E7-CA79-4409-AD99-5386FB3F24AE}" dt="2024-08-22T14:32:58.936" v="382" actId="478"/>
          <ac:spMkLst>
            <pc:docMk/>
            <pc:sldMk cId="221431647" sldId="265"/>
            <ac:spMk id="12" creationId="{AFFB7925-3B20-452A-F4AD-2AE2D4A0649D}"/>
          </ac:spMkLst>
        </pc:spChg>
        <pc:picChg chg="add del mod">
          <ac:chgData name="Philippe Baucour" userId="5102170ae7533958" providerId="LiveId" clId="{1601E6E7-CA79-4409-AD99-5386FB3F24AE}" dt="2024-08-22T14:33:02.953" v="383" actId="21"/>
          <ac:picMkLst>
            <pc:docMk/>
            <pc:sldMk cId="221431647" sldId="265"/>
            <ac:picMk id="5" creationId="{D0C443D2-D44B-2CF1-CB78-C08A25DDC951}"/>
          </ac:picMkLst>
        </pc:picChg>
        <pc:picChg chg="add del">
          <ac:chgData name="Philippe Baucour" userId="5102170ae7533958" providerId="LiveId" clId="{1601E6E7-CA79-4409-AD99-5386FB3F24AE}" dt="2024-08-22T14:20:54.780" v="245" actId="478"/>
          <ac:picMkLst>
            <pc:docMk/>
            <pc:sldMk cId="221431647" sldId="265"/>
            <ac:picMk id="6" creationId="{2691937E-86B8-3AFE-8F5D-5839A517C0E7}"/>
          </ac:picMkLst>
        </pc:picChg>
        <pc:picChg chg="add del mod">
          <ac:chgData name="Philippe Baucour" userId="5102170ae7533958" providerId="LiveId" clId="{1601E6E7-CA79-4409-AD99-5386FB3F24AE}" dt="2024-08-22T14:33:21.148" v="386" actId="21"/>
          <ac:picMkLst>
            <pc:docMk/>
            <pc:sldMk cId="221431647" sldId="265"/>
            <ac:picMk id="8" creationId="{F5B5DC52-E3A0-9A53-BD73-E4250793CBEA}"/>
          </ac:picMkLst>
        </pc:picChg>
        <pc:picChg chg="add del mod ord">
          <ac:chgData name="Philippe Baucour" userId="5102170ae7533958" providerId="LiveId" clId="{1601E6E7-CA79-4409-AD99-5386FB3F24AE}" dt="2024-08-22T14:20:55.824" v="246" actId="478"/>
          <ac:picMkLst>
            <pc:docMk/>
            <pc:sldMk cId="221431647" sldId="265"/>
            <ac:picMk id="10" creationId="{00270C69-4F03-B28F-1773-C4C64395F697}"/>
          </ac:picMkLst>
        </pc:picChg>
        <pc:picChg chg="add del mod">
          <ac:chgData name="Philippe Baucour" userId="5102170ae7533958" providerId="LiveId" clId="{1601E6E7-CA79-4409-AD99-5386FB3F24AE}" dt="2024-08-22T14:33:21.148" v="386" actId="21"/>
          <ac:picMkLst>
            <pc:docMk/>
            <pc:sldMk cId="221431647" sldId="265"/>
            <ac:picMk id="14" creationId="{C33A6592-48F5-8271-0AF2-BF97356E6145}"/>
          </ac:picMkLst>
        </pc:picChg>
        <pc:picChg chg="add mod">
          <ac:chgData name="Philippe Baucour" userId="5102170ae7533958" providerId="LiveId" clId="{1601E6E7-CA79-4409-AD99-5386FB3F24AE}" dt="2024-08-22T14:29:54.550" v="358"/>
          <ac:picMkLst>
            <pc:docMk/>
            <pc:sldMk cId="221431647" sldId="265"/>
            <ac:picMk id="15" creationId="{EFB21D3D-D0F7-9312-DA81-50635494BB95}"/>
          </ac:picMkLst>
        </pc:picChg>
        <pc:picChg chg="add mod">
          <ac:chgData name="Philippe Baucour" userId="5102170ae7533958" providerId="LiveId" clId="{1601E6E7-CA79-4409-AD99-5386FB3F24AE}" dt="2024-08-22T14:29:54.550" v="358"/>
          <ac:picMkLst>
            <pc:docMk/>
            <pc:sldMk cId="221431647" sldId="265"/>
            <ac:picMk id="16" creationId="{6F274379-20D5-3A16-DA8F-7274AE6818FE}"/>
          </ac:picMkLst>
        </pc:picChg>
        <pc:picChg chg="add mod">
          <ac:chgData name="Philippe Baucour" userId="5102170ae7533958" providerId="LiveId" clId="{1601E6E7-CA79-4409-AD99-5386FB3F24AE}" dt="2024-08-22T14:29:54.550" v="358"/>
          <ac:picMkLst>
            <pc:docMk/>
            <pc:sldMk cId="221431647" sldId="265"/>
            <ac:picMk id="17" creationId="{492B0DAA-E623-7A6E-FC32-BA89509BED65}"/>
          </ac:picMkLst>
        </pc:picChg>
        <pc:picChg chg="add mod">
          <ac:chgData name="Philippe Baucour" userId="5102170ae7533958" providerId="LiveId" clId="{1601E6E7-CA79-4409-AD99-5386FB3F24AE}" dt="2024-08-22T14:29:54.550" v="358"/>
          <ac:picMkLst>
            <pc:docMk/>
            <pc:sldMk cId="221431647" sldId="265"/>
            <ac:picMk id="18" creationId="{1B95C8B1-08D9-C053-6F32-4EC5862C63DD}"/>
          </ac:picMkLst>
        </pc:picChg>
        <pc:picChg chg="add mod">
          <ac:chgData name="Philippe Baucour" userId="5102170ae7533958" providerId="LiveId" clId="{1601E6E7-CA79-4409-AD99-5386FB3F24AE}" dt="2024-08-22T14:29:54.550" v="358"/>
          <ac:picMkLst>
            <pc:docMk/>
            <pc:sldMk cId="221431647" sldId="265"/>
            <ac:picMk id="19" creationId="{6CBFB5BD-886D-DB3A-8F2D-E3B3B4AB4E0E}"/>
          </ac:picMkLst>
        </pc:picChg>
      </pc:sldChg>
      <pc:sldChg chg="new del">
        <pc:chgData name="Philippe Baucour" userId="5102170ae7533958" providerId="LiveId" clId="{1601E6E7-CA79-4409-AD99-5386FB3F24AE}" dt="2024-08-22T14:26:22.328" v="326" actId="47"/>
        <pc:sldMkLst>
          <pc:docMk/>
          <pc:sldMk cId="760559865" sldId="266"/>
        </pc:sldMkLst>
      </pc:sldChg>
      <pc:sldChg chg="add del">
        <pc:chgData name="Philippe Baucour" userId="5102170ae7533958" providerId="LiveId" clId="{1601E6E7-CA79-4409-AD99-5386FB3F24AE}" dt="2024-08-22T14:19:04.227" v="230"/>
        <pc:sldMkLst>
          <pc:docMk/>
          <pc:sldMk cId="3079144314" sldId="266"/>
        </pc:sldMkLst>
      </pc:sldChg>
      <pc:sldChg chg="addSp delSp modSp add mod ord modNotesTx">
        <pc:chgData name="Philippe Baucour" userId="5102170ae7533958" providerId="LiveId" clId="{1601E6E7-CA79-4409-AD99-5386FB3F24AE}" dt="2024-08-25T10:02:57.329" v="822" actId="1037"/>
        <pc:sldMkLst>
          <pc:docMk/>
          <pc:sldMk cId="3231554383" sldId="266"/>
        </pc:sldMkLst>
        <pc:spChg chg="mod">
          <ac:chgData name="Philippe Baucour" userId="5102170ae7533958" providerId="LiveId" clId="{1601E6E7-CA79-4409-AD99-5386FB3F24AE}" dt="2024-08-22T15:01:54.309" v="662" actId="20577"/>
          <ac:spMkLst>
            <pc:docMk/>
            <pc:sldMk cId="3231554383" sldId="266"/>
            <ac:spMk id="2" creationId="{CA29B263-F466-620B-D79F-98E1228B9780}"/>
          </ac:spMkLst>
        </pc:spChg>
        <pc:spChg chg="add mod">
          <ac:chgData name="Philippe Baucour" userId="5102170ae7533958" providerId="LiveId" clId="{1601E6E7-CA79-4409-AD99-5386FB3F24AE}" dt="2024-08-25T10:02:57.329" v="822" actId="1037"/>
          <ac:spMkLst>
            <pc:docMk/>
            <pc:sldMk cId="3231554383" sldId="266"/>
            <ac:spMk id="5" creationId="{DABCC020-379D-DCB4-CD9D-F6FB97130E9E}"/>
          </ac:spMkLst>
        </pc:spChg>
        <pc:picChg chg="add mod">
          <ac:chgData name="Philippe Baucour" userId="5102170ae7533958" providerId="LiveId" clId="{1601E6E7-CA79-4409-AD99-5386FB3F24AE}" dt="2024-08-22T14:31:16.826" v="369" actId="1076"/>
          <ac:picMkLst>
            <pc:docMk/>
            <pc:sldMk cId="3231554383" sldId="266"/>
            <ac:picMk id="3" creationId="{CB227373-A969-BE8F-04D1-CB48F636BA0A}"/>
          </ac:picMkLst>
        </pc:picChg>
        <pc:picChg chg="add mod">
          <ac:chgData name="Philippe Baucour" userId="5102170ae7533958" providerId="LiveId" clId="{1601E6E7-CA79-4409-AD99-5386FB3F24AE}" dt="2024-08-22T14:30:43.350" v="362"/>
          <ac:picMkLst>
            <pc:docMk/>
            <pc:sldMk cId="3231554383" sldId="266"/>
            <ac:picMk id="4" creationId="{36AA1E3C-67C6-E98D-245D-FD2771AABD92}"/>
          </ac:picMkLst>
        </pc:picChg>
        <pc:picChg chg="mod">
          <ac:chgData name="Philippe Baucour" userId="5102170ae7533958" providerId="LiveId" clId="{1601E6E7-CA79-4409-AD99-5386FB3F24AE}" dt="2024-08-22T14:30:58.292" v="365" actId="1076"/>
          <ac:picMkLst>
            <pc:docMk/>
            <pc:sldMk cId="3231554383" sldId="266"/>
            <ac:picMk id="10" creationId="{EC4287C8-AF70-B757-EF89-AE1D42B62F26}"/>
          </ac:picMkLst>
        </pc:picChg>
        <pc:picChg chg="mod">
          <ac:chgData name="Philippe Baucour" userId="5102170ae7533958" providerId="LiveId" clId="{1601E6E7-CA79-4409-AD99-5386FB3F24AE}" dt="2024-08-22T14:31:02.677" v="366" actId="1076"/>
          <ac:picMkLst>
            <pc:docMk/>
            <pc:sldMk cId="3231554383" sldId="266"/>
            <ac:picMk id="12" creationId="{AABA5E3D-A3EA-D9BD-B99D-3A8E9E50B5C7}"/>
          </ac:picMkLst>
        </pc:picChg>
        <pc:picChg chg="mod">
          <ac:chgData name="Philippe Baucour" userId="5102170ae7533958" providerId="LiveId" clId="{1601E6E7-CA79-4409-AD99-5386FB3F24AE}" dt="2024-08-22T14:31:35.844" v="373" actId="1076"/>
          <ac:picMkLst>
            <pc:docMk/>
            <pc:sldMk cId="3231554383" sldId="266"/>
            <ac:picMk id="14" creationId="{DD6BA3D8-3BD0-4B52-EF54-33BDEDDD4665}"/>
          </ac:picMkLst>
        </pc:picChg>
        <pc:picChg chg="mod">
          <ac:chgData name="Philippe Baucour" userId="5102170ae7533958" providerId="LiveId" clId="{1601E6E7-CA79-4409-AD99-5386FB3F24AE}" dt="2024-08-22T14:31:12.311" v="368" actId="1076"/>
          <ac:picMkLst>
            <pc:docMk/>
            <pc:sldMk cId="3231554383" sldId="266"/>
            <ac:picMk id="16" creationId="{5268AC1D-D4FA-AE46-453F-AF128164B610}"/>
          </ac:picMkLst>
        </pc:picChg>
        <pc:picChg chg="mod ord">
          <ac:chgData name="Philippe Baucour" userId="5102170ae7533958" providerId="LiveId" clId="{1601E6E7-CA79-4409-AD99-5386FB3F24AE}" dt="2024-08-22T14:31:30.676" v="372" actId="1076"/>
          <ac:picMkLst>
            <pc:docMk/>
            <pc:sldMk cId="3231554383" sldId="266"/>
            <ac:picMk id="18" creationId="{C04E2636-71BD-60C0-D0F2-2AC1A33B799B}"/>
          </ac:picMkLst>
        </pc:picChg>
        <pc:picChg chg="del">
          <ac:chgData name="Philippe Baucour" userId="5102170ae7533958" providerId="LiveId" clId="{1601E6E7-CA79-4409-AD99-5386FB3F24AE}" dt="2024-08-22T14:26:43.502" v="330" actId="478"/>
          <ac:picMkLst>
            <pc:docMk/>
            <pc:sldMk cId="3231554383" sldId="266"/>
            <ac:picMk id="22" creationId="{8F8BCC4E-69C8-36E4-A8F1-744730E4E9A3}"/>
          </ac:picMkLst>
        </pc:picChg>
        <pc:picChg chg="del">
          <ac:chgData name="Philippe Baucour" userId="5102170ae7533958" providerId="LiveId" clId="{1601E6E7-CA79-4409-AD99-5386FB3F24AE}" dt="2024-08-22T14:26:46.802" v="332" actId="478"/>
          <ac:picMkLst>
            <pc:docMk/>
            <pc:sldMk cId="3231554383" sldId="266"/>
            <ac:picMk id="24" creationId="{CB227373-A969-BE8F-04D1-CB48F636BA0A}"/>
          </ac:picMkLst>
        </pc:picChg>
        <pc:picChg chg="del">
          <ac:chgData name="Philippe Baucour" userId="5102170ae7533958" providerId="LiveId" clId="{1601E6E7-CA79-4409-AD99-5386FB3F24AE}" dt="2024-08-22T14:26:45.223" v="331" actId="478"/>
          <ac:picMkLst>
            <pc:docMk/>
            <pc:sldMk cId="3231554383" sldId="266"/>
            <ac:picMk id="26" creationId="{2A3B5C4D-F1EC-4B2C-CB1A-222688215626}"/>
          </ac:picMkLst>
        </pc:picChg>
      </pc:sldChg>
      <pc:sldChg chg="add del">
        <pc:chgData name="Philippe Baucour" userId="5102170ae7533958" providerId="LiveId" clId="{1601E6E7-CA79-4409-AD99-5386FB3F24AE}" dt="2024-08-22T14:19:09.317" v="232"/>
        <pc:sldMkLst>
          <pc:docMk/>
          <pc:sldMk cId="3311186169" sldId="266"/>
        </pc:sldMkLst>
      </pc:sldChg>
      <pc:sldChg chg="addSp modSp new mod modNotesTx">
        <pc:chgData name="Philippe Baucour" userId="5102170ae7533958" providerId="LiveId" clId="{1601E6E7-CA79-4409-AD99-5386FB3F24AE}" dt="2024-08-25T10:44:26.254" v="926" actId="20577"/>
        <pc:sldMkLst>
          <pc:docMk/>
          <pc:sldMk cId="2161612315" sldId="267"/>
        </pc:sldMkLst>
        <pc:spChg chg="mod">
          <ac:chgData name="Philippe Baucour" userId="5102170ae7533958" providerId="LiveId" clId="{1601E6E7-CA79-4409-AD99-5386FB3F24AE}" dt="2024-08-23T07:22:06.028" v="724" actId="20577"/>
          <ac:spMkLst>
            <pc:docMk/>
            <pc:sldMk cId="2161612315" sldId="267"/>
            <ac:spMk id="2" creationId="{A26CE876-5991-FF0D-42A5-8357293BA886}"/>
          </ac:spMkLst>
        </pc:spChg>
        <pc:spChg chg="mod">
          <ac:chgData name="Philippe Baucour" userId="5102170ae7533958" providerId="LiveId" clId="{1601E6E7-CA79-4409-AD99-5386FB3F24AE}" dt="2024-08-22T14:48:24.402" v="650" actId="404"/>
          <ac:spMkLst>
            <pc:docMk/>
            <pc:sldMk cId="2161612315" sldId="267"/>
            <ac:spMk id="3" creationId="{494FF7DD-70F1-07F3-59A0-7A0B1ABEAB56}"/>
          </ac:spMkLst>
        </pc:spChg>
        <pc:spChg chg="add mod">
          <ac:chgData name="Philippe Baucour" userId="5102170ae7533958" providerId="LiveId" clId="{1601E6E7-CA79-4409-AD99-5386FB3F24AE}" dt="2024-08-22T14:44:33.453" v="496" actId="1076"/>
          <ac:spMkLst>
            <pc:docMk/>
            <pc:sldMk cId="2161612315" sldId="267"/>
            <ac:spMk id="8" creationId="{B5B57056-4F68-4808-D3CC-7CE8D6BDFCAD}"/>
          </ac:spMkLst>
        </pc:spChg>
        <pc:picChg chg="add mod">
          <ac:chgData name="Philippe Baucour" userId="5102170ae7533958" providerId="LiveId" clId="{1601E6E7-CA79-4409-AD99-5386FB3F24AE}" dt="2024-08-22T14:43:56.953" v="489" actId="1076"/>
          <ac:picMkLst>
            <pc:docMk/>
            <pc:sldMk cId="2161612315" sldId="267"/>
            <ac:picMk id="5" creationId="{3C6FCFE8-EF9A-3FA1-C1BF-8487722DEA00}"/>
          </ac:picMkLst>
        </pc:picChg>
        <pc:picChg chg="add mod">
          <ac:chgData name="Philippe Baucour" userId="5102170ae7533958" providerId="LiveId" clId="{1601E6E7-CA79-4409-AD99-5386FB3F24AE}" dt="2024-08-22T14:44:27.887" v="495" actId="14100"/>
          <ac:picMkLst>
            <pc:docMk/>
            <pc:sldMk cId="2161612315" sldId="267"/>
            <ac:picMk id="7" creationId="{ABECA835-5C52-2AA2-8A18-9F7B8EDBE7EA}"/>
          </ac:picMkLst>
        </pc:picChg>
      </pc:sldChg>
      <pc:sldChg chg="addSp delSp modSp new mod chgLayout">
        <pc:chgData name="Philippe Baucour" userId="5102170ae7533958" providerId="LiveId" clId="{1601E6E7-CA79-4409-AD99-5386FB3F24AE}" dt="2024-08-26T14:56:09.289" v="2600" actId="1076"/>
        <pc:sldMkLst>
          <pc:docMk/>
          <pc:sldMk cId="1612286955" sldId="268"/>
        </pc:sldMkLst>
        <pc:spChg chg="mod ord">
          <ac:chgData name="Philippe Baucour" userId="5102170ae7533958" providerId="LiveId" clId="{1601E6E7-CA79-4409-AD99-5386FB3F24AE}" dt="2024-08-26T14:56:05.134" v="2599" actId="20577"/>
          <ac:spMkLst>
            <pc:docMk/>
            <pc:sldMk cId="1612286955" sldId="268"/>
            <ac:spMk id="2" creationId="{99380B92-D1BD-920D-9DDD-DE700497E6B3}"/>
          </ac:spMkLst>
        </pc:spChg>
        <pc:spChg chg="del">
          <ac:chgData name="Philippe Baucour" userId="5102170ae7533958" providerId="LiveId" clId="{1601E6E7-CA79-4409-AD99-5386FB3F24AE}" dt="2024-08-25T13:08:53.460" v="1628" actId="931"/>
          <ac:spMkLst>
            <pc:docMk/>
            <pc:sldMk cId="1612286955" sldId="268"/>
            <ac:spMk id="3" creationId="{804F1FBD-A313-E83F-F536-A12A2E838AC3}"/>
          </ac:spMkLst>
        </pc:spChg>
        <pc:spChg chg="add del mod">
          <ac:chgData name="Philippe Baucour" userId="5102170ae7533958" providerId="LiveId" clId="{1601E6E7-CA79-4409-AD99-5386FB3F24AE}" dt="2024-08-25T13:10:15.663" v="1688" actId="478"/>
          <ac:spMkLst>
            <pc:docMk/>
            <pc:sldMk cId="1612286955" sldId="268"/>
            <ac:spMk id="6" creationId="{D72F0470-6162-6B88-A36B-9BA438CC5278}"/>
          </ac:spMkLst>
        </pc:spChg>
        <pc:spChg chg="add mod">
          <ac:chgData name="Philippe Baucour" userId="5102170ae7533958" providerId="LiveId" clId="{1601E6E7-CA79-4409-AD99-5386FB3F24AE}" dt="2024-08-25T13:34:38.261" v="2323" actId="20577"/>
          <ac:spMkLst>
            <pc:docMk/>
            <pc:sldMk cId="1612286955" sldId="268"/>
            <ac:spMk id="8" creationId="{24152AC8-9019-030C-B543-E5CD8E282E72}"/>
          </ac:spMkLst>
        </pc:spChg>
        <pc:picChg chg="add del mod ord">
          <ac:chgData name="Philippe Baucour" userId="5102170ae7533958" providerId="LiveId" clId="{1601E6E7-CA79-4409-AD99-5386FB3F24AE}" dt="2024-08-25T13:10:21.051" v="1689" actId="21"/>
          <ac:picMkLst>
            <pc:docMk/>
            <pc:sldMk cId="1612286955" sldId="268"/>
            <ac:picMk id="5" creationId="{F9FB78CE-91DD-40A8-182C-E25A9108A6F9}"/>
          </ac:picMkLst>
        </pc:picChg>
        <pc:picChg chg="add mod">
          <ac:chgData name="Philippe Baucour" userId="5102170ae7533958" providerId="LiveId" clId="{1601E6E7-CA79-4409-AD99-5386FB3F24AE}" dt="2024-08-26T14:56:09.289" v="2600" actId="1076"/>
          <ac:picMkLst>
            <pc:docMk/>
            <pc:sldMk cId="1612286955" sldId="268"/>
            <ac:picMk id="9" creationId="{F9FB78CE-91DD-40A8-182C-E25A9108A6F9}"/>
          </ac:picMkLst>
        </pc:picChg>
        <pc:picChg chg="add mod">
          <ac:chgData name="Philippe Baucour" userId="5102170ae7533958" providerId="LiveId" clId="{1601E6E7-CA79-4409-AD99-5386FB3F24AE}" dt="2024-08-25T13:32:21.458" v="2312" actId="465"/>
          <ac:picMkLst>
            <pc:docMk/>
            <pc:sldMk cId="1612286955" sldId="268"/>
            <ac:picMk id="11" creationId="{780D1B08-8FC0-B150-FFA4-146441FCA0E0}"/>
          </ac:picMkLst>
        </pc:picChg>
        <pc:picChg chg="add mod">
          <ac:chgData name="Philippe Baucour" userId="5102170ae7533958" providerId="LiveId" clId="{1601E6E7-CA79-4409-AD99-5386FB3F24AE}" dt="2024-08-25T13:32:08.282" v="2311" actId="1035"/>
          <ac:picMkLst>
            <pc:docMk/>
            <pc:sldMk cId="1612286955" sldId="268"/>
            <ac:picMk id="13" creationId="{1B066F4F-5C59-F532-E732-D4A3BBFDFDC9}"/>
          </ac:picMkLst>
        </pc:picChg>
        <pc:picChg chg="add mod">
          <ac:chgData name="Philippe Baucour" userId="5102170ae7533958" providerId="LiveId" clId="{1601E6E7-CA79-4409-AD99-5386FB3F24AE}" dt="2024-08-25T13:32:21.458" v="2312" actId="465"/>
          <ac:picMkLst>
            <pc:docMk/>
            <pc:sldMk cId="1612286955" sldId="268"/>
            <ac:picMk id="15" creationId="{D14D8A29-CF57-D12C-715A-891F21A57F37}"/>
          </ac:picMkLst>
        </pc:picChg>
        <pc:cxnChg chg="add mod">
          <ac:chgData name="Philippe Baucour" userId="5102170ae7533958" providerId="LiveId" clId="{1601E6E7-CA79-4409-AD99-5386FB3F24AE}" dt="2024-08-25T13:35:19.942" v="2325" actId="14100"/>
          <ac:cxnSpMkLst>
            <pc:docMk/>
            <pc:sldMk cId="1612286955" sldId="268"/>
            <ac:cxnSpMk id="17" creationId="{045BABB2-3EF1-61BA-328A-2DC1B6212357}"/>
          </ac:cxnSpMkLst>
        </pc:cxnChg>
        <pc:cxnChg chg="add mod">
          <ac:chgData name="Philippe Baucour" userId="5102170ae7533958" providerId="LiveId" clId="{1601E6E7-CA79-4409-AD99-5386FB3F24AE}" dt="2024-08-25T13:35:34.421" v="2328" actId="14100"/>
          <ac:cxnSpMkLst>
            <pc:docMk/>
            <pc:sldMk cId="1612286955" sldId="268"/>
            <ac:cxnSpMk id="21" creationId="{2FCD1322-158F-94B0-6A94-F038F9107155}"/>
          </ac:cxnSpMkLst>
        </pc:cxnChg>
      </pc:sldChg>
      <pc:sldChg chg="delSp modSp add mod ord delAnim modAnim modShow">
        <pc:chgData name="Philippe Baucour" userId="5102170ae7533958" providerId="LiveId" clId="{1601E6E7-CA79-4409-AD99-5386FB3F24AE}" dt="2024-08-25T10:42:03.562" v="873"/>
        <pc:sldMkLst>
          <pc:docMk/>
          <pc:sldMk cId="4079956193" sldId="286"/>
        </pc:sldMkLst>
        <pc:spChg chg="mod">
          <ac:chgData name="Philippe Baucour" userId="5102170ae7533958" providerId="LiveId" clId="{1601E6E7-CA79-4409-AD99-5386FB3F24AE}" dt="2024-08-22T15:04:50.598" v="666" actId="27636"/>
          <ac:spMkLst>
            <pc:docMk/>
            <pc:sldMk cId="4079956193" sldId="286"/>
            <ac:spMk id="3" creationId="{50F452AD-BB6D-A971-A6ED-43CD09F7AB2B}"/>
          </ac:spMkLst>
        </pc:spChg>
        <pc:spChg chg="del">
          <ac:chgData name="Philippe Baucour" userId="5102170ae7533958" providerId="LiveId" clId="{1601E6E7-CA79-4409-AD99-5386FB3F24AE}" dt="2024-08-22T15:05:09.725" v="668" actId="478"/>
          <ac:spMkLst>
            <pc:docMk/>
            <pc:sldMk cId="4079956193" sldId="286"/>
            <ac:spMk id="4" creationId="{0DCB7778-990E-4328-3E8E-079EAA3D8F0A}"/>
          </ac:spMkLst>
        </pc:spChg>
        <pc:spChg chg="del">
          <ac:chgData name="Philippe Baucour" userId="5102170ae7533958" providerId="LiveId" clId="{1601E6E7-CA79-4409-AD99-5386FB3F24AE}" dt="2024-08-22T15:05:06.833" v="667" actId="478"/>
          <ac:spMkLst>
            <pc:docMk/>
            <pc:sldMk cId="4079956193" sldId="286"/>
            <ac:spMk id="18" creationId="{D08D3D04-AEA4-9246-D67D-77A84139705E}"/>
          </ac:spMkLst>
        </pc:spChg>
      </pc:sldChg>
      <pc:sldChg chg="addSp delSp modSp new mod modClrScheme chgLayout modNotesTx">
        <pc:chgData name="Philippe Baucour" userId="5102170ae7533958" providerId="LiveId" clId="{1601E6E7-CA79-4409-AD99-5386FB3F24AE}" dt="2024-08-27T09:11:18.941" v="3754" actId="6549"/>
        <pc:sldMkLst>
          <pc:docMk/>
          <pc:sldMk cId="2275997330" sldId="287"/>
        </pc:sldMkLst>
        <pc:spChg chg="mod ord">
          <ac:chgData name="Philippe Baucour" userId="5102170ae7533958" providerId="LiveId" clId="{1601E6E7-CA79-4409-AD99-5386FB3F24AE}" dt="2024-08-25T10:42:51.958" v="907" actId="700"/>
          <ac:spMkLst>
            <pc:docMk/>
            <pc:sldMk cId="2275997330" sldId="287"/>
            <ac:spMk id="2" creationId="{7EC6ADED-F7D6-006E-5E1A-43C369CF43C1}"/>
          </ac:spMkLst>
        </pc:spChg>
        <pc:spChg chg="del">
          <ac:chgData name="Philippe Baucour" userId="5102170ae7533958" providerId="LiveId" clId="{1601E6E7-CA79-4409-AD99-5386FB3F24AE}" dt="2024-08-25T10:42:51.958" v="907" actId="700"/>
          <ac:spMkLst>
            <pc:docMk/>
            <pc:sldMk cId="2275997330" sldId="287"/>
            <ac:spMk id="3" creationId="{30B415C2-EFD0-32B2-4D57-9DC18ABA9C40}"/>
          </ac:spMkLst>
        </pc:spChg>
        <pc:picChg chg="add mod">
          <ac:chgData name="Philippe Baucour" userId="5102170ae7533958" providerId="LiveId" clId="{1601E6E7-CA79-4409-AD99-5386FB3F24AE}" dt="2024-08-25T10:44:00.421" v="914" actId="14100"/>
          <ac:picMkLst>
            <pc:docMk/>
            <pc:sldMk cId="2275997330" sldId="287"/>
            <ac:picMk id="5" creationId="{D56DD871-CBF0-D271-96DF-46F6D9078743}"/>
          </ac:picMkLst>
        </pc:picChg>
        <pc:picChg chg="add mod">
          <ac:chgData name="Philippe Baucour" userId="5102170ae7533958" providerId="LiveId" clId="{1601E6E7-CA79-4409-AD99-5386FB3F24AE}" dt="2024-08-25T12:34:32.188" v="1591" actId="408"/>
          <ac:picMkLst>
            <pc:docMk/>
            <pc:sldMk cId="2275997330" sldId="287"/>
            <ac:picMk id="7" creationId="{CC852D71-26AB-6F66-97AE-D28506030CC7}"/>
          </ac:picMkLst>
        </pc:picChg>
        <pc:picChg chg="add mod">
          <ac:chgData name="Philippe Baucour" userId="5102170ae7533958" providerId="LiveId" clId="{1601E6E7-CA79-4409-AD99-5386FB3F24AE}" dt="2024-08-25T12:34:17.408" v="1571" actId="1037"/>
          <ac:picMkLst>
            <pc:docMk/>
            <pc:sldMk cId="2275997330" sldId="287"/>
            <ac:picMk id="9" creationId="{9E88AA2D-ECCB-5F44-7000-D26F7495D410}"/>
          </ac:picMkLst>
        </pc:picChg>
        <pc:picChg chg="add mod">
          <ac:chgData name="Philippe Baucour" userId="5102170ae7533958" providerId="LiveId" clId="{1601E6E7-CA79-4409-AD99-5386FB3F24AE}" dt="2024-08-25T12:34:52.017" v="1620" actId="1036"/>
          <ac:picMkLst>
            <pc:docMk/>
            <pc:sldMk cId="2275997330" sldId="287"/>
            <ac:picMk id="11" creationId="{0E8AC127-CAC1-4246-6705-B442DE6F4C8B}"/>
          </ac:picMkLst>
        </pc:picChg>
        <pc:picChg chg="add mod">
          <ac:chgData name="Philippe Baucour" userId="5102170ae7533958" providerId="LiveId" clId="{1601E6E7-CA79-4409-AD99-5386FB3F24AE}" dt="2024-08-25T12:36:16.755" v="1624" actId="14100"/>
          <ac:picMkLst>
            <pc:docMk/>
            <pc:sldMk cId="2275997330" sldId="287"/>
            <ac:picMk id="13" creationId="{277FD061-D902-CE25-6179-D9375CFB392C}"/>
          </ac:picMkLst>
        </pc:picChg>
      </pc:sldChg>
      <pc:sldChg chg="modSp add del mod">
        <pc:chgData name="Philippe Baucour" userId="5102170ae7533958" providerId="LiveId" clId="{1601E6E7-CA79-4409-AD99-5386FB3F24AE}" dt="2024-08-25T12:36:42.500" v="1627" actId="47"/>
        <pc:sldMkLst>
          <pc:docMk/>
          <pc:sldMk cId="1695937145" sldId="288"/>
        </pc:sldMkLst>
        <pc:spChg chg="mod">
          <ac:chgData name="Philippe Baucour" userId="5102170ae7533958" providerId="LiveId" clId="{1601E6E7-CA79-4409-AD99-5386FB3F24AE}" dt="2024-08-23T07:22:29.340" v="731" actId="20577"/>
          <ac:spMkLst>
            <pc:docMk/>
            <pc:sldMk cId="1695937145" sldId="288"/>
            <ac:spMk id="2" creationId="{99380B92-D1BD-920D-9DDD-DE700497E6B3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22T06:29:33.96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79,'225'13,"-131"-5,289 8,-289-17,-1-4,101-20,-49-4,147-21,-221 45,139 8,-151 6,-42-5,0-2,24 2,110-5,-134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22T06:29:42.18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0,'6'1,"0"0,0 0,0 1,-1-1,8 4,8 2,31 5,91 7,-100-15,18 0,77-4,35 0,-154 3,-3 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22T06:29:59.62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1 174,'32'2,"1"1,33 8,20 2,33-4,0-6,0-5,0-6,0-4,-1-6,132-37,-171 36,-25 7,-1-3,64-26,-99 34,0 1,0 1,0 0,0 1,1 2,19-2,117 5,-62 2,-21-4,-26-1,0 3,0 1,71 13,-54-4,0-3,69 0,18 2,-83-2,6 1,76-1,-119-9,77-1,0 4,144 22,-167-14,0-4,127-6,-79-2,-85 3,75 12,14-4,-18-2,-39 3,71 8,8 1,-18 0,-71-11,55 2,-92-8,-1 2,0 1,51 15,-57-14,29 10,-31-8,39 7,105 5,-151-19,0 2,-1-1,1 2,24 9,-40-13,0 0,1 1,-1-1,1 0,-1 0,0 0,1 0,-1 0,1 1,-1-1,1 0,-1 0,0 0,1 0,-1 0,1 0,-1 0,1 0,-1-1,1 1,-1 0,0 0,1 0,-1 0,1-1,-1 1,0 0,1 0,-1-1,0 1,1 0,-1 0,0-1,1 1,-1 0,0-1,0 1,1-1,-1 1,0-1,2-22,-2 19,-2-42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22T06:30:36.90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1 209,'886'0,"-794"-5,161-29,-56 5,-141 23,230-32,-153 6,-81 19,89-13,-105 22,210-16,-186 18,0 3,65 9,-1 0,-79-8,72 13,-111-14,-1 0,1 1,-1-1,0 1,0 0,0 1,0 0,0-1,-1 1,1 1,-1-1,0 1,8 7,-10-4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22T06:30:42.61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78,'274'-22,"-188"19,1507-30,-1112 34,307-2,-491-8,138-1,262 70,-475-32,-150-23,77-4,32 1,-104 7,35 1,66-1,19 1,-188-10,0 0,1 1,-1 0,-1 1,1-1,11 5,-16-4,0-1,0 1,0 0,-1 0,1 0,-1 1,1-1,-1 1,0 0,0 0,0 0,-1 0,1 0,0 1,2 5,27 49,-27-44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1752CD-A7D2-4825-BC26-9DAEFBD0A5FF}" type="datetimeFigureOut">
              <a:rPr lang="fr-FR" smtClean="0"/>
              <a:t>27/08/2024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1AEC00-4977-4C47-A11B-52155DC12F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9865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 typeface="Arial" panose="020B0604020202020204" pitchFamily="34" charset="0"/>
              <a:buNone/>
            </a:pPr>
            <a:r>
              <a:rPr lang="en-US" b="1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Criteria :</a:t>
            </a:r>
          </a:p>
          <a:p>
            <a:pPr marL="0" indent="0" algn="l">
              <a:buFont typeface="Arial" panose="020B0604020202020204" pitchFamily="34" charset="0"/>
              <a:buNone/>
            </a:pPr>
            <a:endParaRPr lang="en-US" b="1" i="0" dirty="0">
              <a:solidFill>
                <a:srgbClr val="1F2123"/>
              </a:solidFill>
              <a:effectLst/>
              <a:highlight>
                <a:srgbClr val="FBFDFF"/>
              </a:highlight>
              <a:latin typeface="Inter"/>
            </a:endParaRPr>
          </a:p>
          <a:p>
            <a:pPr marL="0" indent="0" algn="l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The predictive analysis processes defined are effective: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 Relevance of the choice of the type of algorithm used (supervised or unsupervised machine learning)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 Design of a data preparation pipeline for algorithm training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 Quality of the clustering optimization (method of choice of the K indicator for K—Mean or Epsilon for </a:t>
            </a:r>
            <a:r>
              <a:rPr lang="en-US" b="0" i="0" dirty="0" err="1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DBScan</a:t>
            </a: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)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 Cleanliness of the code (respect of PEP8 standards in Python)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 Performance of the programmed algorithm (determined by analysis of R2 for regression, F1_Score for classification, use of K—Fold </a:t>
            </a:r>
            <a:r>
              <a:rPr lang="en-US" b="0" i="0" dirty="0" err="1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Crossvalidation</a:t>
            </a: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 and verification tests for overfitting or underfitting)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F2123"/>
              </a:solidFill>
              <a:effectLst/>
              <a:highlight>
                <a:srgbClr val="FBFDFF"/>
              </a:highlight>
              <a:latin typeface="Inter"/>
            </a:endParaRPr>
          </a:p>
          <a:p>
            <a:pPr marL="0" indent="0" algn="l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The performance of Machine Learning algorithms is optimized: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 Relevance of the choice of criteria for evaluating the performance of an algorithm (choice of an F1_Score or sensitivity for classification according to the type of problem, for example)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 Measured indicators are better than in the previous version (comparison of the new model with what is already in place)</a:t>
            </a:r>
          </a:p>
          <a:p>
            <a:endParaRPr lang="en-US" b="0" i="0" dirty="0">
              <a:solidFill>
                <a:srgbClr val="1F2123"/>
              </a:solidFill>
              <a:effectLst/>
              <a:highlight>
                <a:srgbClr val="FBFDFF"/>
              </a:highlight>
              <a:latin typeface="Inter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The predictive analyses are </a:t>
            </a:r>
            <a:r>
              <a:rPr lang="en-US" b="0" i="0" dirty="0" err="1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acurate</a:t>
            </a:r>
            <a:r>
              <a:rPr lang="en-US" b="0" i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 and the recommendations made are relevant.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4552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1 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Quick_View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2 The main problem : Highly unbalanced target 3%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3 Outliers are mostly in both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``age``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 and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``</a:t>
            </a:r>
            <a:r>
              <a:rPr lang="en-US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total_page_visited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``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 features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51753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1 6% of duplicated observations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2 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total_pages_visited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 is NOT symmetrical =&gt; 1,5xIQR rather than 3x</a:t>
            </a:r>
            <a:r>
              <a:rPr lang="fr-F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σ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3 Correlation between 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total_page_visited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 et converted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62748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Parler de </a:t>
            </a:r>
            <a:r>
              <a:rPr lang="fr-FR" dirty="0" err="1"/>
              <a:t>precision</a:t>
            </a:r>
            <a:r>
              <a:rPr lang="fr-FR" dirty="0"/>
              <a:t>, recall, F1</a:t>
            </a:r>
          </a:p>
          <a:p>
            <a:r>
              <a:rPr lang="fr-FR" dirty="0"/>
              <a:t>Fau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92283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Pour les </a:t>
            </a:r>
            <a:r>
              <a:rPr lang="en-US" b="1" i="0" dirty="0">
                <a:solidFill>
                  <a:srgbClr val="0C0D0E"/>
                </a:solidFill>
                <a:effectLst/>
                <a:latin typeface="-apple-system"/>
              </a:rPr>
              <a:t>classifications</a:t>
            </a:r>
          </a:p>
          <a:p>
            <a:endParaRPr lang="en-US" b="1" i="0" dirty="0">
              <a:solidFill>
                <a:srgbClr val="0C0D0E"/>
              </a:solidFill>
              <a:effectLst/>
              <a:latin typeface="-apple-system"/>
            </a:endParaRPr>
          </a:p>
          <a:p>
            <a:r>
              <a:rPr lang="en-US" b="0" i="0" dirty="0" err="1">
                <a:solidFill>
                  <a:srgbClr val="0C0D0E"/>
                </a:solidFill>
                <a:effectLst/>
                <a:latin typeface="-apple-system"/>
              </a:rPr>
              <a:t>C'est</a:t>
            </a:r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 important de </a:t>
            </a:r>
            <a:r>
              <a:rPr lang="en-US" b="0" i="0" dirty="0" err="1">
                <a:solidFill>
                  <a:srgbClr val="0C0D0E"/>
                </a:solidFill>
                <a:effectLst/>
                <a:latin typeface="-apple-system"/>
              </a:rPr>
              <a:t>choisir</a:t>
            </a:r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C0D0E"/>
                </a:solidFill>
                <a:effectLst/>
                <a:latin typeface="-apple-system"/>
              </a:rPr>
              <a:t>si</a:t>
            </a:r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 on </a:t>
            </a:r>
            <a:r>
              <a:rPr lang="en-US" b="0" i="0" dirty="0" err="1">
                <a:solidFill>
                  <a:srgbClr val="0C0D0E"/>
                </a:solidFill>
                <a:effectLst/>
                <a:latin typeface="-apple-system"/>
              </a:rPr>
              <a:t>veut</a:t>
            </a:r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C0D0E"/>
                </a:solidFill>
                <a:effectLst/>
                <a:latin typeface="-apple-system"/>
              </a:rPr>
              <a:t>favoriser</a:t>
            </a:r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 le Recall </a:t>
            </a:r>
            <a:r>
              <a:rPr lang="en-US" b="0" i="0" dirty="0" err="1">
                <a:solidFill>
                  <a:srgbClr val="0C0D0E"/>
                </a:solidFill>
                <a:effectLst/>
                <a:latin typeface="-apple-system"/>
              </a:rPr>
              <a:t>ou</a:t>
            </a:r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 la Precision car </a:t>
            </a:r>
            <a:r>
              <a:rPr lang="en-US" b="0" i="0" dirty="0" err="1">
                <a:solidFill>
                  <a:srgbClr val="0C0D0E"/>
                </a:solidFill>
                <a:effectLst/>
                <a:latin typeface="-apple-system"/>
              </a:rPr>
              <a:t>c'est</a:t>
            </a:r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 le </a:t>
            </a:r>
            <a:r>
              <a:rPr lang="en-US" b="0" i="0" dirty="0" err="1">
                <a:solidFill>
                  <a:srgbClr val="0C0D0E"/>
                </a:solidFill>
                <a:effectLst/>
                <a:latin typeface="-apple-system"/>
              </a:rPr>
              <a:t>métrique</a:t>
            </a:r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C0D0E"/>
                </a:solidFill>
                <a:effectLst/>
                <a:latin typeface="-apple-system"/>
              </a:rPr>
              <a:t>dont</a:t>
            </a:r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 on </a:t>
            </a:r>
            <a:r>
              <a:rPr lang="en-US" b="0" i="0" dirty="0" err="1">
                <a:solidFill>
                  <a:srgbClr val="0C0D0E"/>
                </a:solidFill>
                <a:effectLst/>
                <a:latin typeface="-apple-system"/>
              </a:rPr>
              <a:t>va</a:t>
            </a:r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C0D0E"/>
                </a:solidFill>
                <a:effectLst/>
                <a:latin typeface="-apple-system"/>
              </a:rPr>
              <a:t>suivre</a:t>
            </a:r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C0D0E"/>
                </a:solidFill>
                <a:effectLst/>
                <a:latin typeface="-apple-system"/>
              </a:rPr>
              <a:t>l'évolue</a:t>
            </a:r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C0D0E"/>
                </a:solidFill>
                <a:effectLst/>
                <a:latin typeface="-apple-system"/>
              </a:rPr>
              <a:t>lors</a:t>
            </a:r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 des runs </a:t>
            </a:r>
            <a:r>
              <a:rPr lang="en-US" b="0" i="0" dirty="0" err="1">
                <a:solidFill>
                  <a:srgbClr val="0C0D0E"/>
                </a:solidFill>
                <a:effectLst/>
                <a:latin typeface="-apple-system"/>
              </a:rPr>
              <a:t>successifs</a:t>
            </a:r>
            <a:endParaRPr lang="en-US" b="0" i="0" dirty="0">
              <a:solidFill>
                <a:srgbClr val="0C0D0E"/>
              </a:solidFill>
              <a:effectLst/>
              <a:latin typeface="-apple-system"/>
            </a:endParaRPr>
          </a:p>
          <a:p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Si on </a:t>
            </a:r>
            <a:r>
              <a:rPr lang="en-US" b="0" i="0" dirty="0" err="1">
                <a:solidFill>
                  <a:srgbClr val="0C0D0E"/>
                </a:solidFill>
                <a:effectLst/>
                <a:latin typeface="-apple-system"/>
              </a:rPr>
              <a:t>veut</a:t>
            </a:r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 pas </a:t>
            </a:r>
            <a:r>
              <a:rPr lang="en-US" b="0" i="0" dirty="0" err="1">
                <a:solidFill>
                  <a:srgbClr val="0C0D0E"/>
                </a:solidFill>
                <a:effectLst/>
                <a:latin typeface="-apple-system"/>
              </a:rPr>
              <a:t>choisir</a:t>
            </a:r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 entre Precision et Recall, prendre F1 Score</a:t>
            </a:r>
          </a:p>
          <a:p>
            <a:endParaRPr lang="en-US" b="0" i="0" dirty="0">
              <a:solidFill>
                <a:srgbClr val="0C0D0E"/>
              </a:solidFill>
              <a:effectLst/>
              <a:latin typeface="-apple-system"/>
            </a:endParaRPr>
          </a:p>
          <a:p>
            <a:r>
              <a:rPr lang="en-US" b="1" i="0" dirty="0">
                <a:solidFill>
                  <a:srgbClr val="0C0D0E"/>
                </a:solidFill>
                <a:effectLst/>
                <a:latin typeface="-apple-system"/>
              </a:rPr>
              <a:t>Recall</a:t>
            </a:r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 means to bring back or remember. </a:t>
            </a:r>
          </a:p>
          <a:p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The terminology comes from information retrieval where it's usually being applied to a result set from a query. </a:t>
            </a:r>
          </a:p>
          <a:p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The sense of it is : how much of the set of right answers was retrieved by the query? How much of it was recalled?</a:t>
            </a:r>
          </a:p>
          <a:p>
            <a:endParaRPr lang="en-US" b="0" i="0" dirty="0">
              <a:solidFill>
                <a:srgbClr val="0C0D0E"/>
              </a:solidFill>
              <a:effectLst/>
              <a:latin typeface="-apple-system"/>
            </a:endParaRPr>
          </a:p>
          <a:p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Pour les medicaments</a:t>
            </a:r>
          </a:p>
          <a:p>
            <a:r>
              <a:rPr lang="fr-FR" b="0" dirty="0" err="1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Precision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:</a:t>
            </a:r>
          </a:p>
          <a:p>
            <a:r>
              <a:rPr lang="fr-FR" b="0" dirty="0">
                <a:solidFill>
                  <a:srgbClr val="6796E6"/>
                </a:solidFill>
                <a:effectLst/>
                <a:latin typeface="JetBrains Mono" panose="02000009000000000000" pitchFamily="49" charset="0"/>
              </a:rPr>
              <a:t>*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colonne de </a:t>
            </a:r>
            <a:r>
              <a:rPr lang="fr-FR" b="0" dirty="0" err="1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dtorite</a:t>
            </a:r>
            <a:endParaRPr lang="fr-FR" b="0" dirty="0">
              <a:solidFill>
                <a:srgbClr val="CCCCCC"/>
              </a:solidFill>
              <a:effectLst/>
              <a:latin typeface="JetBrains Mono" panose="02000009000000000000" pitchFamily="49" charset="0"/>
            </a:endParaRPr>
          </a:p>
          <a:p>
            <a:r>
              <a:rPr lang="fr-FR" b="0" dirty="0">
                <a:solidFill>
                  <a:srgbClr val="6796E6"/>
                </a:solidFill>
                <a:effectLst/>
                <a:latin typeface="JetBrains Mono" panose="02000009000000000000" pitchFamily="49" charset="0"/>
              </a:rPr>
              <a:t>*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$</a:t>
            </a:r>
            <a:r>
              <a:rPr lang="fr-FR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fr-FR" b="0" dirty="0">
                <a:solidFill>
                  <a:srgbClr val="569CD6"/>
                </a:solidFill>
                <a:effectLst/>
                <a:latin typeface="JetBrains Mono" panose="02000009000000000000" pitchFamily="49" charset="0"/>
              </a:rPr>
              <a:t>\</a:t>
            </a:r>
            <a:r>
              <a:rPr lang="fr-FR" b="0" dirty="0" err="1">
                <a:solidFill>
                  <a:srgbClr val="DCDCAA"/>
                </a:solidFill>
                <a:effectLst/>
                <a:latin typeface="JetBrains Mono" panose="02000009000000000000" pitchFamily="49" charset="0"/>
              </a:rPr>
              <a:t>text</a:t>
            </a:r>
            <a:r>
              <a:rPr lang="fr-FR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{</a:t>
            </a:r>
            <a:r>
              <a:rPr lang="fr-FR" b="0" dirty="0" err="1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Precision</a:t>
            </a:r>
            <a:r>
              <a:rPr lang="fr-FR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}  = </a:t>
            </a:r>
            <a:r>
              <a:rPr lang="fr-FR" b="0" dirty="0">
                <a:solidFill>
                  <a:srgbClr val="569CD6"/>
                </a:solidFill>
                <a:effectLst/>
                <a:latin typeface="JetBrains Mono" panose="02000009000000000000" pitchFamily="49" charset="0"/>
              </a:rPr>
              <a:t>\</a:t>
            </a:r>
            <a:r>
              <a:rPr lang="fr-FR" b="0" dirty="0">
                <a:solidFill>
                  <a:srgbClr val="DCDCAA"/>
                </a:solidFill>
                <a:effectLst/>
                <a:latin typeface="JetBrains Mono" panose="02000009000000000000" pitchFamily="49" charset="0"/>
              </a:rPr>
              <a:t>frac</a:t>
            </a:r>
            <a:r>
              <a:rPr lang="fr-FR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{TP}{TP+FP}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$</a:t>
            </a:r>
          </a:p>
          <a:p>
            <a:b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</a:br>
            <a:r>
              <a:rPr lang="fr-FR" b="0" dirty="0" err="1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Recall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: </a:t>
            </a:r>
          </a:p>
          <a:p>
            <a:r>
              <a:rPr lang="fr-FR" b="0" dirty="0">
                <a:solidFill>
                  <a:srgbClr val="6796E6"/>
                </a:solidFill>
                <a:effectLst/>
                <a:latin typeface="JetBrains Mono" panose="02000009000000000000" pitchFamily="49" charset="0"/>
              </a:rPr>
              <a:t>*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ligne du bas</a:t>
            </a:r>
          </a:p>
          <a:p>
            <a:r>
              <a:rPr lang="fr-FR" b="0" dirty="0">
                <a:solidFill>
                  <a:srgbClr val="6796E6"/>
                </a:solidFill>
                <a:effectLst/>
                <a:latin typeface="JetBrains Mono" panose="02000009000000000000" pitchFamily="49" charset="0"/>
              </a:rPr>
              <a:t>*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$</a:t>
            </a:r>
            <a:r>
              <a:rPr lang="fr-FR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fr-FR" b="0" dirty="0">
                <a:solidFill>
                  <a:srgbClr val="569CD6"/>
                </a:solidFill>
                <a:effectLst/>
                <a:latin typeface="JetBrains Mono" panose="02000009000000000000" pitchFamily="49" charset="0"/>
              </a:rPr>
              <a:t>\</a:t>
            </a:r>
            <a:r>
              <a:rPr lang="fr-FR" b="0" dirty="0" err="1">
                <a:solidFill>
                  <a:srgbClr val="DCDCAA"/>
                </a:solidFill>
                <a:effectLst/>
                <a:latin typeface="JetBrains Mono" panose="02000009000000000000" pitchFamily="49" charset="0"/>
              </a:rPr>
              <a:t>text</a:t>
            </a:r>
            <a:r>
              <a:rPr lang="fr-FR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{</a:t>
            </a:r>
            <a:r>
              <a:rPr lang="fr-FR" b="0" dirty="0" err="1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Recall</a:t>
            </a:r>
            <a:r>
              <a:rPr lang="fr-FR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} = </a:t>
            </a:r>
            <a:r>
              <a:rPr lang="fr-FR" b="0" dirty="0">
                <a:solidFill>
                  <a:srgbClr val="569CD6"/>
                </a:solidFill>
                <a:effectLst/>
                <a:latin typeface="JetBrains Mono" panose="02000009000000000000" pitchFamily="49" charset="0"/>
              </a:rPr>
              <a:t>\</a:t>
            </a:r>
            <a:r>
              <a:rPr lang="fr-FR" b="0" dirty="0">
                <a:solidFill>
                  <a:srgbClr val="DCDCAA"/>
                </a:solidFill>
                <a:effectLst/>
                <a:latin typeface="JetBrains Mono" panose="02000009000000000000" pitchFamily="49" charset="0"/>
              </a:rPr>
              <a:t>frac</a:t>
            </a:r>
            <a:r>
              <a:rPr lang="fr-FR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{TP}{TP+FN}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$</a:t>
            </a:r>
          </a:p>
          <a:p>
            <a:b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</a:br>
            <a:r>
              <a:rPr lang="fr-FR" b="0" dirty="0" err="1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Sensitivity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= </a:t>
            </a:r>
            <a:r>
              <a:rPr lang="fr-FR" b="0" dirty="0" err="1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Recall</a:t>
            </a:r>
            <a:endParaRPr lang="fr-FR" b="0" dirty="0">
              <a:solidFill>
                <a:srgbClr val="CCCCCC"/>
              </a:solidFill>
              <a:effectLst/>
              <a:latin typeface="JetBrains Mono" panose="02000009000000000000" pitchFamily="49" charset="0"/>
            </a:endParaRPr>
          </a:p>
          <a:p>
            <a:r>
              <a:rPr lang="fr-FR" b="0" dirty="0">
                <a:solidFill>
                  <a:srgbClr val="6796E6"/>
                </a:solidFill>
                <a:effectLst/>
                <a:latin typeface="JetBrains Mono" panose="02000009000000000000" pitchFamily="49" charset="0"/>
              </a:rPr>
              <a:t>*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ligne du bas</a:t>
            </a:r>
          </a:p>
          <a:p>
            <a:r>
              <a:rPr lang="fr-FR" b="0" dirty="0">
                <a:solidFill>
                  <a:srgbClr val="6796E6"/>
                </a:solidFill>
                <a:effectLst/>
                <a:latin typeface="JetBrains Mono" panose="02000009000000000000" pitchFamily="49" charset="0"/>
              </a:rPr>
              <a:t>*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$</a:t>
            </a:r>
            <a:r>
              <a:rPr lang="fr-FR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fr-FR" b="0" dirty="0">
                <a:solidFill>
                  <a:srgbClr val="569CD6"/>
                </a:solidFill>
                <a:effectLst/>
                <a:latin typeface="JetBrains Mono" panose="02000009000000000000" pitchFamily="49" charset="0"/>
              </a:rPr>
              <a:t>\</a:t>
            </a:r>
            <a:r>
              <a:rPr lang="fr-FR" b="0" dirty="0" err="1">
                <a:solidFill>
                  <a:srgbClr val="DCDCAA"/>
                </a:solidFill>
                <a:effectLst/>
                <a:latin typeface="JetBrains Mono" panose="02000009000000000000" pitchFamily="49" charset="0"/>
              </a:rPr>
              <a:t>text</a:t>
            </a:r>
            <a:r>
              <a:rPr lang="fr-FR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{</a:t>
            </a:r>
            <a:r>
              <a:rPr lang="fr-FR" b="0" dirty="0" err="1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Sensitivity</a:t>
            </a:r>
            <a:r>
              <a:rPr lang="fr-FR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} = </a:t>
            </a:r>
            <a:r>
              <a:rPr lang="fr-FR" b="0" dirty="0">
                <a:solidFill>
                  <a:srgbClr val="569CD6"/>
                </a:solidFill>
                <a:effectLst/>
                <a:latin typeface="JetBrains Mono" panose="02000009000000000000" pitchFamily="49" charset="0"/>
              </a:rPr>
              <a:t>\</a:t>
            </a:r>
            <a:r>
              <a:rPr lang="fr-FR" b="0" dirty="0">
                <a:solidFill>
                  <a:srgbClr val="DCDCAA"/>
                </a:solidFill>
                <a:effectLst/>
                <a:latin typeface="JetBrains Mono" panose="02000009000000000000" pitchFamily="49" charset="0"/>
              </a:rPr>
              <a:t>frac</a:t>
            </a:r>
            <a:r>
              <a:rPr lang="fr-FR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{TP}{TP+FN}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$</a:t>
            </a:r>
          </a:p>
          <a:p>
            <a:b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</a:br>
            <a:r>
              <a:rPr lang="fr-FR" b="0" dirty="0" err="1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Specificity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:</a:t>
            </a:r>
          </a:p>
          <a:p>
            <a:r>
              <a:rPr lang="fr-FR" b="0" dirty="0">
                <a:solidFill>
                  <a:srgbClr val="6796E6"/>
                </a:solidFill>
                <a:effectLst/>
                <a:latin typeface="JetBrains Mono" panose="02000009000000000000" pitchFamily="49" charset="0"/>
              </a:rPr>
              <a:t>*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ligne du haut</a:t>
            </a:r>
          </a:p>
          <a:p>
            <a:r>
              <a:rPr lang="fr-FR" b="0" dirty="0">
                <a:solidFill>
                  <a:srgbClr val="6796E6"/>
                </a:solidFill>
                <a:effectLst/>
                <a:latin typeface="JetBrains Mono" panose="02000009000000000000" pitchFamily="49" charset="0"/>
              </a:rPr>
              <a:t>*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$</a:t>
            </a:r>
            <a:r>
              <a:rPr lang="fr-FR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fr-FR" b="0" dirty="0">
                <a:solidFill>
                  <a:srgbClr val="569CD6"/>
                </a:solidFill>
                <a:effectLst/>
                <a:latin typeface="JetBrains Mono" panose="02000009000000000000" pitchFamily="49" charset="0"/>
              </a:rPr>
              <a:t>\</a:t>
            </a:r>
            <a:r>
              <a:rPr lang="fr-FR" b="0" dirty="0" err="1">
                <a:solidFill>
                  <a:srgbClr val="DCDCAA"/>
                </a:solidFill>
                <a:effectLst/>
                <a:latin typeface="JetBrains Mono" panose="02000009000000000000" pitchFamily="49" charset="0"/>
              </a:rPr>
              <a:t>text</a:t>
            </a:r>
            <a:r>
              <a:rPr lang="fr-FR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{</a:t>
            </a:r>
            <a:r>
              <a:rPr lang="fr-FR" b="0" dirty="0" err="1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Specificity</a:t>
            </a:r>
            <a:r>
              <a:rPr lang="fr-FR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} = </a:t>
            </a:r>
            <a:r>
              <a:rPr lang="fr-FR" b="0" dirty="0">
                <a:solidFill>
                  <a:srgbClr val="569CD6"/>
                </a:solidFill>
                <a:effectLst/>
                <a:latin typeface="JetBrains Mono" panose="02000009000000000000" pitchFamily="49" charset="0"/>
              </a:rPr>
              <a:t>\</a:t>
            </a:r>
            <a:r>
              <a:rPr lang="fr-FR" b="0" dirty="0">
                <a:solidFill>
                  <a:srgbClr val="DCDCAA"/>
                </a:solidFill>
                <a:effectLst/>
                <a:latin typeface="JetBrains Mono" panose="02000009000000000000" pitchFamily="49" charset="0"/>
              </a:rPr>
              <a:t>frac</a:t>
            </a:r>
            <a:r>
              <a:rPr lang="fr-FR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{TN}{TN+FP}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$</a:t>
            </a:r>
          </a:p>
          <a:p>
            <a:endParaRPr lang="fr-FR" b="0" dirty="0">
              <a:solidFill>
                <a:srgbClr val="CCCCCC"/>
              </a:solidFill>
              <a:effectLst/>
              <a:latin typeface="JetBrains Mono" panose="02000009000000000000" pitchFamily="49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2ACDA-CAD7-4952-B2DF-2528E011DCB5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36712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On retrouve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le recall 63/(63+28) = 0,69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la </a:t>
            </a:r>
            <a:r>
              <a:rPr lang="fr-FR" dirty="0" err="1"/>
              <a:t>precision</a:t>
            </a:r>
            <a:r>
              <a:rPr lang="fr-FR" dirty="0"/>
              <a:t> 63/(63+10) = 0,86</a:t>
            </a:r>
          </a:p>
          <a:p>
            <a:endParaRPr lang="fr-FR" b="1" dirty="0"/>
          </a:p>
          <a:p>
            <a:r>
              <a:rPr lang="fr-FR" b="1" dirty="0"/>
              <a:t>Courbe ROC</a:t>
            </a:r>
            <a:r>
              <a:rPr lang="fr-FR" dirty="0"/>
              <a:t> : Cette courbe montre le compromis entre le True Positive Rate (Recall, TP/(TP+FN), ligne bas, proportion de vrais positifs détectés par rapport à tous les positifs réels, taux élevé préférable) en ordonnée et le False Positive Rate (FP/(FP+TN, ligne haut, proportion de faux positifs par rapport à tous les négatifs réels, se sont de fausses alarmes, taux bas préférable) en abscisse pour différents seuils de décision. Le seuil passe de 1 à 0 quand on va de la gauche vers la droite. </a:t>
            </a:r>
          </a:p>
          <a:p>
            <a:r>
              <a:rPr lang="fr-FR" dirty="0"/>
              <a:t>Seuil =1 =&gt; On classe tout en 0.  Pas de vrais positif détecté (TPR=0)               aucun faux négatif (FPR=0) car tout est classé négatif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Seuil = 0 =&gt; On classe tout en 1. Tous les vrais positifs sont détectés (TPR=1) mais tous les négatifs réel sont mal classés en 1 (FPR=1)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Quand on passe le seuil de 1 à 0, le TPR (y) augmente ainsi que le FPR</a:t>
            </a:r>
          </a:p>
          <a:p>
            <a:r>
              <a:rPr lang="fr-FR" b="1" dirty="0"/>
              <a:t>AUC</a:t>
            </a:r>
            <a:r>
              <a:rPr lang="fr-FR" dirty="0"/>
              <a:t> : L'AUC calculée est une seule valeur entre 0 et 1. Un AUC de 0.5 indique que le modèle n'est pas meilleur qu'un tirage au sort aléatoire. Un AUC de 1.0 indique une séparation parfaite entre les classes 0 et 1.</a:t>
            </a:r>
          </a:p>
          <a:p>
            <a:endParaRPr lang="fr-FR" dirty="0"/>
          </a:p>
          <a:p>
            <a:r>
              <a:rPr lang="fr-FR" dirty="0"/>
              <a:t>Expliquer pourquoi faut ROC + AUC ?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effectLst/>
                <a:latin typeface="Courier New" panose="02070309020205020404" pitchFamily="49" charset="0"/>
              </a:rPr>
              <a:t>1 - L'AUC n'indique pas comment la performance change avec différents seuils.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effectLst/>
                <a:latin typeface="Courier New" panose="02070309020205020404" pitchFamily="49" charset="0"/>
              </a:rPr>
              <a:t>2 - Choix du seuil. </a:t>
            </a:r>
            <a:r>
              <a:rPr lang="fr-FR" sz="1800">
                <a:effectLst/>
                <a:latin typeface="Courier New" panose="02070309020205020404" pitchFamily="49" charset="0"/>
              </a:rPr>
              <a:t>La 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courbe ROC permet de choisir un </a:t>
            </a:r>
            <a:r>
              <a:rPr lang="fr-FR" sz="1800">
                <a:effectLst/>
                <a:latin typeface="Courier New" panose="02070309020205020404" pitchFamily="49" charset="0"/>
              </a:rPr>
              <a:t>seuil en 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fonction des priorités (maximiser TPR, minimiser FPR, etc.). Crucial quand le coût d'une erreur est important (médecine, où les faux négatifs sont plus coûteux que les faux positifs).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effectLst/>
                <a:latin typeface="Courier New" panose="02070309020205020404" pitchFamily="49" charset="0"/>
              </a:rPr>
              <a:t>3 - Interprétation du modèle : la courbe ROC permet d'identifier les points où le modèle a un comportement instable ou des performances contre-intuitives</a:t>
            </a:r>
          </a:p>
          <a:p>
            <a:endParaRPr lang="fr-FR" dirty="0"/>
          </a:p>
          <a:p>
            <a:r>
              <a:rPr lang="fr-FR" dirty="0"/>
              <a:t>Le paramètre qui pèse le plus (positivement) c'est le nb de pages vues</a:t>
            </a:r>
          </a:p>
          <a:p>
            <a:r>
              <a:rPr lang="fr-FR" dirty="0"/>
              <a:t>Celui qui pèse le plus négativement c'est le fait que le lecteur soit chinois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Bref, on a tout intérêt à concevoir les pages de telle sorte que si on en lit une on en lit 5 (</a:t>
            </a:r>
            <a:r>
              <a:rPr lang="fr-FR" dirty="0" err="1"/>
              <a:t>Curly</a:t>
            </a:r>
            <a:r>
              <a:rPr lang="fr-FR" dirty="0"/>
              <a:t> </a:t>
            </a:r>
            <a:r>
              <a:rPr lang="fr-FR" dirty="0" err="1"/>
              <a:t>effect</a:t>
            </a:r>
            <a:r>
              <a:rPr lang="fr-FR" dirty="0"/>
              <a:t>, </a:t>
            </a:r>
            <a:r>
              <a:rPr lang="fr-FR" dirty="0" err="1"/>
              <a:t>bliss</a:t>
            </a:r>
            <a:r>
              <a:rPr lang="fr-FR" dirty="0"/>
              <a:t> point)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Faut sans doute faire une newsletter en chinois</a:t>
            </a:r>
          </a:p>
          <a:p>
            <a:endParaRPr lang="fr-FR" dirty="0"/>
          </a:p>
          <a:p>
            <a:r>
              <a:rPr lang="fr-FR" dirty="0"/>
              <a:t>Dans des situations de données déséquilibrées, la précision n'est pas une métrique fiable pour évaluer la performance du modèle.</a:t>
            </a:r>
          </a:p>
          <a:p>
            <a:r>
              <a:rPr lang="fr-FR" dirty="0"/>
              <a:t>L'AUC, le rappel et le F1-score sont de meilleures métriques pour juger de la qualité du modèle, car ils montrent l'incapacité du "</a:t>
            </a:r>
            <a:r>
              <a:rPr lang="fr-FR" dirty="0" err="1"/>
              <a:t>dummy</a:t>
            </a:r>
            <a:r>
              <a:rPr lang="fr-FR" dirty="0"/>
              <a:t>" modèle à capturer la classe minoritaire</a:t>
            </a:r>
          </a:p>
          <a:p>
            <a:endParaRPr lang="fr-FR" dirty="0"/>
          </a:p>
          <a:p>
            <a:r>
              <a:rPr lang="fr-FR" dirty="0"/>
              <a:t>Si on a un </a:t>
            </a:r>
            <a:r>
              <a:rPr lang="fr-FR" dirty="0" err="1"/>
              <a:t>dummy</a:t>
            </a:r>
            <a:r>
              <a:rPr lang="fr-FR" dirty="0"/>
              <a:t> modèle qui répond 0 (not </a:t>
            </a:r>
            <a:r>
              <a:rPr lang="fr-FR" dirty="0" err="1"/>
              <a:t>converted</a:t>
            </a:r>
            <a:r>
              <a:rPr lang="fr-FR" dirty="0"/>
              <a:t>) dans 100% des cas, on a un truc du style</a:t>
            </a:r>
          </a:p>
          <a:p>
            <a:r>
              <a:rPr lang="fr-FR" dirty="0"/>
              <a:t>------------</a:t>
            </a:r>
          </a:p>
          <a:p>
            <a:r>
              <a:rPr lang="fr-FR" dirty="0"/>
              <a:t>97% | 0%  | 0</a:t>
            </a:r>
          </a:p>
          <a:p>
            <a:r>
              <a:rPr lang="fr-FR" dirty="0"/>
              <a:t>------------    true labels</a:t>
            </a:r>
          </a:p>
          <a:p>
            <a:r>
              <a:rPr lang="fr-FR" dirty="0"/>
              <a:t>3%   | 0%  | 1 </a:t>
            </a:r>
          </a:p>
          <a:p>
            <a:r>
              <a:rPr lang="fr-FR" dirty="0"/>
              <a:t>------------</a:t>
            </a:r>
          </a:p>
          <a:p>
            <a:r>
              <a:rPr lang="fr-FR" dirty="0"/>
              <a:t>   0      1</a:t>
            </a:r>
          </a:p>
          <a:p>
            <a:r>
              <a:rPr lang="fr-FR" dirty="0" err="1"/>
              <a:t>predicted</a:t>
            </a:r>
            <a:r>
              <a:rPr lang="fr-FR" dirty="0"/>
              <a:t> labels</a:t>
            </a:r>
          </a:p>
          <a:p>
            <a:endParaRPr lang="fr-FR" dirty="0"/>
          </a:p>
          <a:p>
            <a:r>
              <a:rPr lang="fr-FR" dirty="0"/>
              <a:t>La courbe ROC serait la </a:t>
            </a:r>
            <a:r>
              <a:rPr lang="fr-FR" dirty="0" err="1"/>
              <a:t>diag</a:t>
            </a:r>
            <a:endParaRPr lang="fr-FR" dirty="0"/>
          </a:p>
          <a:p>
            <a:r>
              <a:rPr lang="fr-FR" dirty="0"/>
              <a:t>L'AUC = 0.5</a:t>
            </a:r>
          </a:p>
          <a:p>
            <a:endParaRPr lang="fr-FR" dirty="0"/>
          </a:p>
          <a:p>
            <a:r>
              <a:rPr lang="fr-FR" dirty="0"/>
              <a:t>Très bonne précision quand il faut détecter des 0 (97/97+3) mais incapable de détecter le moindre 1</a:t>
            </a:r>
          </a:p>
          <a:p>
            <a:r>
              <a:rPr lang="fr-FR" b="1" dirty="0"/>
              <a:t>Faut trouver le bon compromis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2465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Test sous </a:t>
            </a:r>
            <a:r>
              <a:rPr lang="fr-FR" dirty="0" err="1"/>
              <a:t>Colab</a:t>
            </a:r>
            <a:r>
              <a:rPr lang="fr-FR" dirty="0"/>
              <a:t> avec </a:t>
            </a:r>
            <a:r>
              <a:rPr lang="fr-FR" dirty="0" err="1"/>
              <a:t>pycaret</a:t>
            </a:r>
            <a:r>
              <a:rPr lang="fr-FR" dirty="0"/>
              <a:t> : </a:t>
            </a:r>
          </a:p>
          <a:p>
            <a:r>
              <a:rPr lang="fr-FR" dirty="0"/>
              <a:t>https://colab.research.google.com/drive/1nR0YZLl1J8JNjm_Toky2HNsVDBkTdiXZ?hl=fr</a:t>
            </a:r>
          </a:p>
          <a:p>
            <a:endParaRPr lang="fr-FR" dirty="0"/>
          </a:p>
          <a:p>
            <a:r>
              <a:rPr lang="fr-FR" dirty="0" err="1"/>
              <a:t>Hyperparameter</a:t>
            </a:r>
            <a:r>
              <a:rPr lang="fr-FR" dirty="0"/>
              <a:t> Tuning in Python</a:t>
            </a:r>
          </a:p>
          <a:p>
            <a:r>
              <a:rPr lang="fr-FR" dirty="0"/>
              <a:t>https://neptune.ai/blog/hyperparameter-tuning-in-python-complete-guide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8090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2E32E5-0E32-21BA-7B33-4E84FCE765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FBD7FAC-BB3B-23EA-9DCA-FDE2BCD12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A99329-0D08-F208-031F-DEF48D787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27/08/2024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342EDF-8D45-AC0D-6E19-A6A4EF3C3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13D4AF-DEE6-8DD5-B765-24AE23D12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2118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992431-887A-42A2-F0D6-035FF2E10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824D626-1967-394F-7202-187C9B460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F9BBAD-5AEA-D507-ED47-8366B8930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27/08/2024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AED1F4-5541-9CA6-1F75-070FDB547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4956F1-6D3B-07B2-62D8-B15CA8B49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8975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1A4FCC2-DF80-4ABE-1016-2E3CABDBF7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67A9DEB-9A40-84E7-F564-90C9501677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B9AE88-E141-604C-E8AF-26F45F495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27/08/2024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F2E2E7-6ADF-D886-C29B-F3A498A59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3C4F5E-12FB-E4BE-0188-2A09E8FDA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0566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7AA457-D715-902A-8022-19B233A92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68595C-2546-C479-6C1A-F6870F70E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61E16D-AC4D-321B-D85F-24E432227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27/08/2024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0E9905-B105-3D84-8023-4E4B5E61E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833BA0-16E0-2959-7F41-DE6E63225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436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3AD5C4-7662-3C33-749A-835A03D50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2D68AA6-121B-EA82-5BBC-BB5F0B3FC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827D68-8003-E662-5E08-8D974E7B3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27/08/2024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DAD31B-54BC-D012-D333-D4B81E75A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3A2F7A-9018-D14E-C480-3D5C3B85C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3462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C89948-B46C-0C47-D808-4E9C52EF2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F6A89F-013B-B944-3E28-ADE725E6D0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12AF6CB-C120-49AD-394E-7A2C8046BE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0391BE-BB8F-55D3-8C8D-FF731253D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27/08/2024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1EC92AD-3B4C-6B83-5236-02C9695E0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75454A0-AEB1-CEF4-38D7-23229D753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2327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E31C28-DDFF-E7C0-C681-A1FDFA05C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F223A1E-8CBB-445D-5595-1C0A466A6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687C315-4355-1178-CE98-6521D44E0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096C1CD-D3B7-36B0-E7C0-4B5F36587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64A8461-FC21-6251-30CA-171A860F8E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F22BA07-48E4-B0F6-D73E-BCE7A5F13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27/08/2024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90A414A-FEAA-4D59-82D7-7544B0EB7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ECF0D7E-BA83-BA43-6663-42AAD4F77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2296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7B553A-B5AF-69E8-EF7D-44D72EDA1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9C6FD63-B6C6-CA87-2D42-CE1DD3962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27/08/2024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DFE31A8-2E9E-2EE1-0B65-CD612EF9F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B92A002-D0C5-1785-9613-E21F5C7A0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6951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D8CDF41-3BAA-6E63-BE65-EF0DA3098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27/08/2024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A3F9B48-44F1-076B-BBCC-367415C85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8DAEEE3-188D-B8F5-4D1A-A61618618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1064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CDBC42-0539-2ACD-1B55-0AB76F19F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A16142-FC29-A51F-AA37-05AA4DE91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B372C61-604A-D8C7-8EA8-60F6B9ECA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2FDD401-A606-D7F7-F885-31B4C44E2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27/08/2024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D894DFA-51DC-3F56-2721-D6B2BD3A0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C0A7F5F-8510-20E3-B00C-70E722C8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9587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31DE8F-1E91-2DBE-0EAE-676D32663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5EC1E0D-D738-25ED-72DF-FCAB91A199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0237CA8-10A3-2F58-A40E-2FD6DE488F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D0797A5-0516-BCA8-8BC8-676AFC8E8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27/08/2024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BD4B060-FE88-63D9-46A1-C97873459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794F1AD-C7CB-BC1B-ED74-474F82D09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7891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86DFC44-42A8-2BFC-28F3-7F6E6B2A2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" y="136525"/>
            <a:ext cx="11765280" cy="998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539119-6287-B133-CEB0-416B3F43F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3360" y="1249680"/>
            <a:ext cx="11765280" cy="4927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1367E4-B888-67CD-1F58-76EA915F01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B9D5A-E5E4-41FE-AF39-634902D6D5D2}" type="datetimeFigureOut">
              <a:rPr lang="fr-FR" smtClean="0"/>
              <a:t>27/08/2024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E924FB-8853-7ADD-5044-7B81C15F9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BA40FF-EDF1-54D9-336A-B755D355F4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5817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Courier New" panose="02070309020205020404" pitchFamily="49" charset="0"/>
          <a:ea typeface="+mj-ea"/>
          <a:cs typeface="Courier New" panose="02070309020205020404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philippe.baucour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hyperlink" Target="https://github.com/40tude/fullstack_mars_2024_3/tree/main/05_supervised_ML/99_Project_Conversion_rate_challenge" TargetMode="External"/><Relationship Id="rId4" Type="http://schemas.openxmlformats.org/officeDocument/2006/relationships/hyperlink" Target="https://app.jedha.co/course/projects-supervised-machine-learning-ft/conversion-rate-challenge-ft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customXml" Target="../ink/ink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svg"/><Relationship Id="rId12" Type="http://schemas.openxmlformats.org/officeDocument/2006/relationships/image" Target="../media/image17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svg"/><Relationship Id="rId14" Type="http://schemas.openxmlformats.org/officeDocument/2006/relationships/image" Target="../media/image19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13" Type="http://schemas.openxmlformats.org/officeDocument/2006/relationships/image" Target="../media/image24.pn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12" Type="http://schemas.openxmlformats.org/officeDocument/2006/relationships/image" Target="../media/image23.png"/><Relationship Id="rId17" Type="http://schemas.openxmlformats.org/officeDocument/2006/relationships/image" Target="../media/image12.sv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11" Type="http://schemas.openxmlformats.org/officeDocument/2006/relationships/image" Target="../media/image17.svg"/><Relationship Id="rId5" Type="http://schemas.openxmlformats.org/officeDocument/2006/relationships/image" Target="../media/image13.png"/><Relationship Id="rId15" Type="http://schemas.openxmlformats.org/officeDocument/2006/relationships/image" Target="../media/image26.png"/><Relationship Id="rId10" Type="http://schemas.openxmlformats.org/officeDocument/2006/relationships/image" Target="../media/image16.png"/><Relationship Id="rId4" Type="http://schemas.openxmlformats.org/officeDocument/2006/relationships/image" Target="../media/image19.svg"/><Relationship Id="rId9" Type="http://schemas.openxmlformats.org/officeDocument/2006/relationships/image" Target="../media/image22.png"/><Relationship Id="rId1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403E06-B2E3-4008-35B5-576464278A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Conversion Rate Challenge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8069205-150B-B4B1-565B-156D78F5E9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76" y="3602038"/>
            <a:ext cx="11966448" cy="1655762"/>
          </a:xfrm>
        </p:spPr>
        <p:txBody>
          <a:bodyPr>
            <a:normAutofit lnSpcReduction="10000"/>
          </a:bodyPr>
          <a:lstStyle/>
          <a:p>
            <a:pPr algn="l">
              <a:tabLst>
                <a:tab pos="625475" algn="l"/>
              </a:tabLst>
            </a:pPr>
            <a:r>
              <a:rPr lang="fr-FR" sz="1300" dirty="0" err="1"/>
              <a:t>author</a:t>
            </a:r>
            <a:r>
              <a:rPr lang="fr-FR" sz="1300" dirty="0"/>
              <a:t>	: </a:t>
            </a:r>
            <a:r>
              <a:rPr lang="fr-FR" sz="1300" dirty="0">
                <a:hlinkClick r:id="rId3"/>
              </a:rPr>
              <a:t>philippe.baucour@gmail.com</a:t>
            </a:r>
            <a:endParaRPr lang="fr-FR" sz="1300" dirty="0"/>
          </a:p>
          <a:p>
            <a:pPr algn="l">
              <a:tabLst>
                <a:tab pos="625475" algn="l"/>
              </a:tabLst>
            </a:pPr>
            <a:r>
              <a:rPr lang="fr-FR" sz="1300" dirty="0" err="1"/>
              <a:t>specs</a:t>
            </a:r>
            <a:r>
              <a:rPr lang="fr-FR" sz="1300" dirty="0"/>
              <a:t>	: </a:t>
            </a:r>
            <a:r>
              <a:rPr lang="fr-FR" sz="1300" dirty="0">
                <a:hlinkClick r:id="rId4"/>
              </a:rPr>
              <a:t>https://app.jedha.co/course/projects-supervised-machine-learning-ft/conversion-rate-challenge-ft</a:t>
            </a:r>
            <a:endParaRPr lang="fr-FR" sz="1300" dirty="0"/>
          </a:p>
          <a:p>
            <a:pPr algn="l">
              <a:tabLst>
                <a:tab pos="625475" algn="l"/>
              </a:tabLst>
            </a:pPr>
            <a:r>
              <a:rPr lang="fr-FR" sz="1400" dirty="0"/>
              <a:t>files	: </a:t>
            </a:r>
            <a:r>
              <a:rPr lang="fr-FR" sz="1300" dirty="0">
                <a:hlinkClick r:id="rId5"/>
              </a:rPr>
              <a:t>https://github.com/40tude/fullstack_mars_2024_3/tree/main/05_supervised_ML/99_Project_Conversion_rate_challenge</a:t>
            </a:r>
            <a:endParaRPr lang="fr-FR" sz="1300" dirty="0"/>
          </a:p>
          <a:p>
            <a:pPr algn="l">
              <a:tabLst>
                <a:tab pos="625475" algn="l"/>
              </a:tabLst>
            </a:pPr>
            <a:endParaRPr lang="fr-FR" sz="1300" dirty="0"/>
          </a:p>
          <a:p>
            <a:pPr algn="l">
              <a:tabLst>
                <a:tab pos="625475" algn="l"/>
              </a:tabLst>
            </a:pPr>
            <a:r>
              <a:rPr lang="en-US" sz="1300" dirty="0"/>
              <a:t>The content of the following slides is mainly a cut-and-paste of what's already available in the project notebook(s). </a:t>
            </a:r>
            <a:r>
              <a:rPr lang="en-US" sz="1300"/>
              <a:t>The idea is that the slides can be used to guide and frame the presentation and discussion.</a:t>
            </a:r>
            <a:endParaRPr lang="fr-FR" sz="13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A709DB7-D1CC-202C-4B86-9C914DE9BC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30305" y="203969"/>
            <a:ext cx="2348919" cy="266986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92602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80E590DF-0A88-7056-85D1-A8E809E23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1837859"/>
          </a:xfrm>
        </p:spPr>
        <p:txBody>
          <a:bodyPr/>
          <a:lstStyle/>
          <a:p>
            <a:pPr algn="ctr"/>
            <a:r>
              <a:rPr lang="fr-FR" dirty="0"/>
              <a:t>Code </a:t>
            </a:r>
            <a:r>
              <a:rPr lang="fr-FR" dirty="0" err="1"/>
              <a:t>Review</a:t>
            </a:r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4E8BF61-007C-0740-1AA1-06B9449B33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sz="1600" dirty="0" err="1"/>
              <a:t>quick_view</a:t>
            </a:r>
            <a:r>
              <a:rPr lang="fr-FR" sz="1600" dirty="0"/>
              <a:t>() ?</a:t>
            </a:r>
          </a:p>
          <a:p>
            <a:r>
              <a:rPr lang="fr-FR" sz="1600" dirty="0"/>
              <a:t>the pipe of the </a:t>
            </a:r>
            <a:r>
              <a:rPr lang="fr-FR" sz="1600" dirty="0" err="1"/>
              <a:t>baseline</a:t>
            </a:r>
            <a:r>
              <a:rPr lang="fr-FR" sz="1600"/>
              <a:t> mode ?</a:t>
            </a:r>
            <a:endParaRPr lang="fr-FR" sz="1600" dirty="0"/>
          </a:p>
          <a:p>
            <a:r>
              <a:rPr lang="fr-FR" sz="1600" dirty="0" err="1"/>
              <a:t>framework</a:t>
            </a:r>
            <a:r>
              <a:rPr lang="fr-FR" sz="1600" dirty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312535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73683F-97F4-B09A-A1A0-F35F30E72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Specifications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8399CA-BBD6-ECCC-534E-0335C5411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503A3BE-489A-CD6C-5519-3A9F26538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251858"/>
            <a:ext cx="11765280" cy="46663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Encre 6">
                <a:extLst>
                  <a:ext uri="{FF2B5EF4-FFF2-40B4-BE49-F238E27FC236}">
                    <a16:creationId xmlns:a16="http://schemas.microsoft.com/office/drawing/2014/main" id="{0B1186C7-B66E-5617-1E59-94A6B0CE1CC3}"/>
                  </a:ext>
                </a:extLst>
              </p14:cNvPr>
              <p14:cNvContentPartPr/>
              <p14:nvPr/>
            </p14:nvContentPartPr>
            <p14:xfrm>
              <a:off x="7103423" y="2926322"/>
              <a:ext cx="757080" cy="42120"/>
            </p14:xfrm>
          </p:contentPart>
        </mc:Choice>
        <mc:Fallback xmlns="">
          <p:pic>
            <p:nvPicPr>
              <p:cNvPr id="7" name="Encre 6">
                <a:extLst>
                  <a:ext uri="{FF2B5EF4-FFF2-40B4-BE49-F238E27FC236}">
                    <a16:creationId xmlns:a16="http://schemas.microsoft.com/office/drawing/2014/main" id="{0B1186C7-B66E-5617-1E59-94A6B0CE1C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49423" y="2818682"/>
                <a:ext cx="864720" cy="25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Encre 7">
                <a:extLst>
                  <a:ext uri="{FF2B5EF4-FFF2-40B4-BE49-F238E27FC236}">
                    <a16:creationId xmlns:a16="http://schemas.microsoft.com/office/drawing/2014/main" id="{788559B2-98F9-FB77-C9ED-BC46A2B2A602}"/>
                  </a:ext>
                </a:extLst>
              </p14:cNvPr>
              <p14:cNvContentPartPr/>
              <p14:nvPr/>
            </p14:nvContentPartPr>
            <p14:xfrm>
              <a:off x="1542143" y="4414922"/>
              <a:ext cx="254880" cy="23400"/>
            </p14:xfrm>
          </p:contentPart>
        </mc:Choice>
        <mc:Fallback xmlns="">
          <p:pic>
            <p:nvPicPr>
              <p:cNvPr id="8" name="Encre 7">
                <a:extLst>
                  <a:ext uri="{FF2B5EF4-FFF2-40B4-BE49-F238E27FC236}">
                    <a16:creationId xmlns:a16="http://schemas.microsoft.com/office/drawing/2014/main" id="{788559B2-98F9-FB77-C9ED-BC46A2B2A60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88143" y="4306922"/>
                <a:ext cx="362520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0644832F-771F-F662-97D7-0A707DFFB3D3}"/>
                  </a:ext>
                </a:extLst>
              </p14:cNvPr>
              <p14:cNvContentPartPr/>
              <p14:nvPr/>
            </p14:nvContentPartPr>
            <p14:xfrm>
              <a:off x="5452103" y="4945922"/>
              <a:ext cx="2044800" cy="12708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0644832F-771F-F662-97D7-0A707DFFB3D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398463" y="4837922"/>
                <a:ext cx="2152440" cy="34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Encre 9">
                <a:extLst>
                  <a:ext uri="{FF2B5EF4-FFF2-40B4-BE49-F238E27FC236}">
                    <a16:creationId xmlns:a16="http://schemas.microsoft.com/office/drawing/2014/main" id="{CA28C8B5-923C-15C9-0D04-53270E9F1F6B}"/>
                  </a:ext>
                </a:extLst>
              </p14:cNvPr>
              <p14:cNvContentPartPr/>
              <p14:nvPr/>
            </p14:nvContentPartPr>
            <p14:xfrm>
              <a:off x="10098983" y="5499962"/>
              <a:ext cx="1075680" cy="75240"/>
            </p14:xfrm>
          </p:contentPart>
        </mc:Choice>
        <mc:Fallback xmlns="">
          <p:pic>
            <p:nvPicPr>
              <p:cNvPr id="10" name="Encre 9">
                <a:extLst>
                  <a:ext uri="{FF2B5EF4-FFF2-40B4-BE49-F238E27FC236}">
                    <a16:creationId xmlns:a16="http://schemas.microsoft.com/office/drawing/2014/main" id="{CA28C8B5-923C-15C9-0D04-53270E9F1F6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045343" y="5391962"/>
                <a:ext cx="1183320" cy="29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Encre 10">
                <a:extLst>
                  <a:ext uri="{FF2B5EF4-FFF2-40B4-BE49-F238E27FC236}">
                    <a16:creationId xmlns:a16="http://schemas.microsoft.com/office/drawing/2014/main" id="{EED7A938-4A7E-AE02-3A8B-A80C02BCF911}"/>
                  </a:ext>
                </a:extLst>
              </p14:cNvPr>
              <p14:cNvContentPartPr/>
              <p14:nvPr/>
            </p14:nvContentPartPr>
            <p14:xfrm>
              <a:off x="2122103" y="5567642"/>
              <a:ext cx="2162160" cy="95400"/>
            </p14:xfrm>
          </p:contentPart>
        </mc:Choice>
        <mc:Fallback xmlns="">
          <p:pic>
            <p:nvPicPr>
              <p:cNvPr id="11" name="Encre 10">
                <a:extLst>
                  <a:ext uri="{FF2B5EF4-FFF2-40B4-BE49-F238E27FC236}">
                    <a16:creationId xmlns:a16="http://schemas.microsoft.com/office/drawing/2014/main" id="{EED7A938-4A7E-AE02-3A8B-A80C02BCF91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068463" y="5460002"/>
                <a:ext cx="2269800" cy="311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6086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29B263-F466-620B-D79F-98E1228B9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EDA 1/2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222B210-A511-3113-7B90-0BDE1E1151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" y="929214"/>
            <a:ext cx="6915993" cy="142901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Flèche : haut 7">
            <a:extLst>
              <a:ext uri="{FF2B5EF4-FFF2-40B4-BE49-F238E27FC236}">
                <a16:creationId xmlns:a16="http://schemas.microsoft.com/office/drawing/2014/main" id="{73A76093-B4E0-EEA8-86CC-DCCF03CCC8C3}"/>
              </a:ext>
            </a:extLst>
          </p:cNvPr>
          <p:cNvSpPr/>
          <p:nvPr/>
        </p:nvSpPr>
        <p:spPr>
          <a:xfrm rot="2468856">
            <a:off x="-763521" y="418004"/>
            <a:ext cx="464127" cy="644236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EC4287C8-AF70-B757-EF89-AE1D42B62F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1791" y="1519178"/>
            <a:ext cx="3809994" cy="14894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AABA5E3D-A3EA-D9BD-B99D-3A8E9E50B5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128" y="2951258"/>
            <a:ext cx="3602712" cy="251386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Graphique 15" descr="Badge 1 avec un remplissage uni">
            <a:extLst>
              <a:ext uri="{FF2B5EF4-FFF2-40B4-BE49-F238E27FC236}">
                <a16:creationId xmlns:a16="http://schemas.microsoft.com/office/drawing/2014/main" id="{5268AC1D-D4FA-AE46-453F-AF128164B6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31791" y="546158"/>
            <a:ext cx="914400" cy="914400"/>
          </a:xfrm>
          <a:prstGeom prst="rect">
            <a:avLst/>
          </a:prstGeom>
        </p:spPr>
      </p:pic>
      <p:pic>
        <p:nvPicPr>
          <p:cNvPr id="14" name="Espace réservé du contenu 13" descr="Badge avec un remplissage uni">
            <a:extLst>
              <a:ext uri="{FF2B5EF4-FFF2-40B4-BE49-F238E27FC236}">
                <a16:creationId xmlns:a16="http://schemas.microsoft.com/office/drawing/2014/main" id="{DD6BA3D8-3BD0-4B52-EF54-33BDEDDD46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40316" y="3450548"/>
            <a:ext cx="914400" cy="914400"/>
          </a:xfr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CB227373-A969-BE8F-04D1-CB48F636BA0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49289" y="3883424"/>
            <a:ext cx="4261525" cy="283805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Graphique 3" descr="Badge 4 avec un remplissage uni">
            <a:extLst>
              <a:ext uri="{FF2B5EF4-FFF2-40B4-BE49-F238E27FC236}">
                <a16:creationId xmlns:a16="http://schemas.microsoft.com/office/drawing/2014/main" id="{36AA1E3C-67C6-E98D-245D-FD2771AABD9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-1059155" y="4795843"/>
            <a:ext cx="914400" cy="914400"/>
          </a:xfrm>
          <a:prstGeom prst="rect">
            <a:avLst/>
          </a:prstGeom>
        </p:spPr>
      </p:pic>
      <p:pic>
        <p:nvPicPr>
          <p:cNvPr id="18" name="Graphique 17" descr="Badge 3 avec un remplissage uni">
            <a:extLst>
              <a:ext uri="{FF2B5EF4-FFF2-40B4-BE49-F238E27FC236}">
                <a16:creationId xmlns:a16="http://schemas.microsoft.com/office/drawing/2014/main" id="{C04E2636-71BD-60C0-D0F2-2AC1A33B799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672484" y="4338643"/>
            <a:ext cx="914400" cy="91440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ABCC020-379D-DCB4-CD9D-F6FB97130E9E}"/>
              </a:ext>
            </a:extLst>
          </p:cNvPr>
          <p:cNvSpPr txBox="1"/>
          <p:nvPr/>
        </p:nvSpPr>
        <p:spPr>
          <a:xfrm>
            <a:off x="5948139" y="2340125"/>
            <a:ext cx="1300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quick_view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231554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29B263-F466-620B-D79F-98E1228B9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EDA 2/2</a:t>
            </a:r>
          </a:p>
        </p:txBody>
      </p:sp>
      <p:sp>
        <p:nvSpPr>
          <p:cNvPr id="8" name="Flèche : haut 7">
            <a:extLst>
              <a:ext uri="{FF2B5EF4-FFF2-40B4-BE49-F238E27FC236}">
                <a16:creationId xmlns:a16="http://schemas.microsoft.com/office/drawing/2014/main" id="{73A76093-B4E0-EEA8-86CC-DCCF03CCC8C3}"/>
              </a:ext>
            </a:extLst>
          </p:cNvPr>
          <p:cNvSpPr/>
          <p:nvPr/>
        </p:nvSpPr>
        <p:spPr>
          <a:xfrm rot="2468856">
            <a:off x="-763521" y="418004"/>
            <a:ext cx="464127" cy="644236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8" name="Graphique 17" descr="Badge 3 avec un remplissage uni">
            <a:extLst>
              <a:ext uri="{FF2B5EF4-FFF2-40B4-BE49-F238E27FC236}">
                <a16:creationId xmlns:a16="http://schemas.microsoft.com/office/drawing/2014/main" id="{C04E2636-71BD-60C0-D0F2-2AC1A33B79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50439" y="3126422"/>
            <a:ext cx="914400" cy="914400"/>
          </a:xfrm>
          <a:prstGeom prst="rect">
            <a:avLst/>
          </a:prstGeom>
        </p:spPr>
      </p:pic>
      <p:pic>
        <p:nvPicPr>
          <p:cNvPr id="14" name="Espace réservé du contenu 13" descr="Badge avec un remplissage uni">
            <a:extLst>
              <a:ext uri="{FF2B5EF4-FFF2-40B4-BE49-F238E27FC236}">
                <a16:creationId xmlns:a16="http://schemas.microsoft.com/office/drawing/2014/main" id="{DD6BA3D8-3BD0-4B52-EF54-33BDEDDD46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08395" y="4544072"/>
            <a:ext cx="914400" cy="914400"/>
          </a:xfrm>
        </p:spPr>
      </p:pic>
      <p:pic>
        <p:nvPicPr>
          <p:cNvPr id="22" name="Graphique 21" descr="Badge 5 avec un remplissage uni">
            <a:extLst>
              <a:ext uri="{FF2B5EF4-FFF2-40B4-BE49-F238E27FC236}">
                <a16:creationId xmlns:a16="http://schemas.microsoft.com/office/drawing/2014/main" id="{8F8BCC4E-69C8-36E4-A8F1-744730E4E9A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-1059155" y="5680273"/>
            <a:ext cx="914400" cy="914400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2A3B5C4D-F1EC-4B2C-CB1A-22268821562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4868" y="933350"/>
            <a:ext cx="4042202" cy="283805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8" name="Graphique 27" descr="Badge 4 avec un remplissage uni">
            <a:extLst>
              <a:ext uri="{FF2B5EF4-FFF2-40B4-BE49-F238E27FC236}">
                <a16:creationId xmlns:a16="http://schemas.microsoft.com/office/drawing/2014/main" id="{7FA6199A-223A-E76C-241D-28F19931683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-1059155" y="4795843"/>
            <a:ext cx="914400" cy="914400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D0C443D2-D44B-2CF1-CB78-C08A25DDC95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34868" y="3877009"/>
            <a:ext cx="5067683" cy="285889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F5B5DC52-E3A0-9A53-BD73-E4250793CBE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621558" y="5724159"/>
            <a:ext cx="3152742" cy="6296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C33A6592-48F5-8271-0AF2-BF97356E614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197929" y="143657"/>
            <a:ext cx="4464452" cy="29153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0E8A1DB4-F5C3-68AA-BE3B-A732611B7C5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014022" y="3198931"/>
            <a:ext cx="3648359" cy="5724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Graphique 15" descr="Badge 1 avec un remplissage uni">
            <a:extLst>
              <a:ext uri="{FF2B5EF4-FFF2-40B4-BE49-F238E27FC236}">
                <a16:creationId xmlns:a16="http://schemas.microsoft.com/office/drawing/2014/main" id="{5268AC1D-D4FA-AE46-453F-AF128164B61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385403" y="108179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98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6CE876-5991-FF0D-42A5-8357293BA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Baseline model 1/2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4FF7DD-70F1-07F3-59A0-7A0B1ABEA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LogisticRegression</a:t>
            </a:r>
            <a:r>
              <a:rPr lang="fr-FR" dirty="0"/>
              <a:t>() + </a:t>
            </a:r>
            <a:r>
              <a:rPr lang="fr-FR" dirty="0" err="1"/>
              <a:t>PolynomialFeatures</a:t>
            </a:r>
            <a:r>
              <a:rPr lang="fr-FR" dirty="0"/>
              <a:t>() [</a:t>
            </a:r>
            <a:r>
              <a:rPr lang="fr-FR" sz="2400" dirty="0" err="1"/>
              <a:t>optional</a:t>
            </a:r>
            <a:r>
              <a:rPr lang="fr-FR" dirty="0"/>
              <a:t>]</a:t>
            </a:r>
          </a:p>
          <a:p>
            <a:r>
              <a:rPr lang="fr-FR" dirty="0" err="1"/>
              <a:t>GridSearchCV</a:t>
            </a:r>
            <a:r>
              <a:rPr lang="fr-FR" dirty="0"/>
              <a:t>()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C6FCFE8-EF9A-3FA1-C1BF-8487722DEA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618" y="2368369"/>
            <a:ext cx="3581744" cy="134495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BECA835-5C52-2AA2-8A18-9F7B8EDBE7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3862" y="4079063"/>
            <a:ext cx="10648754" cy="2569244"/>
          </a:xfrm>
          <a:prstGeom prst="rect">
            <a:avLst/>
          </a:prstGeom>
        </p:spPr>
      </p:pic>
      <p:sp>
        <p:nvSpPr>
          <p:cNvPr id="8" name="Flèche : haut 7">
            <a:extLst>
              <a:ext uri="{FF2B5EF4-FFF2-40B4-BE49-F238E27FC236}">
                <a16:creationId xmlns:a16="http://schemas.microsoft.com/office/drawing/2014/main" id="{B5B57056-4F68-4808-D3CC-7CE8D6BDFCAD}"/>
              </a:ext>
            </a:extLst>
          </p:cNvPr>
          <p:cNvSpPr/>
          <p:nvPr/>
        </p:nvSpPr>
        <p:spPr>
          <a:xfrm rot="5400000">
            <a:off x="583656" y="6196919"/>
            <a:ext cx="464127" cy="644236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1612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6A2E7D5E-07D9-3CC8-E1A3-8A71CB765D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97" t="4997" r="12822" b="4375"/>
          <a:stretch/>
        </p:blipFill>
        <p:spPr>
          <a:xfrm>
            <a:off x="8878691" y="2295603"/>
            <a:ext cx="2772896" cy="2756457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1550143-BB45-DECE-8CD5-D2EAB39AC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Precision</a:t>
            </a:r>
            <a:r>
              <a:rPr lang="fr-FR" dirty="0"/>
              <a:t>, </a:t>
            </a:r>
            <a:r>
              <a:rPr lang="fr-FR" dirty="0" err="1"/>
              <a:t>recall</a:t>
            </a:r>
            <a:r>
              <a:rPr lang="fr-FR" dirty="0"/>
              <a:t> &amp; F1 scores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F452AD-BB6D-A971-A6ED-43CD09F7A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723340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highlight>
                  <a:srgbClr val="00FF00"/>
                </a:highlight>
              </a:rPr>
              <a:t>Pre</a:t>
            </a:r>
            <a:r>
              <a:rPr lang="en-US" dirty="0"/>
              <a:t>cision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(Bayes posterior)</a:t>
            </a:r>
            <a:r>
              <a:rPr lang="en-US" dirty="0"/>
              <a:t> :</a:t>
            </a:r>
          </a:p>
          <a:p>
            <a:pPr lvl="1"/>
            <a:r>
              <a:rPr lang="en-US" dirty="0"/>
              <a:t>Point de </a:t>
            </a:r>
            <a:r>
              <a:rPr lang="en-US" dirty="0" err="1"/>
              <a:t>vue</a:t>
            </a:r>
            <a:r>
              <a:rPr lang="en-US" dirty="0"/>
              <a:t> des </a:t>
            </a:r>
            <a:r>
              <a:rPr lang="en-US" dirty="0">
                <a:highlight>
                  <a:srgbClr val="00FF00"/>
                </a:highlight>
              </a:rPr>
              <a:t>pre</a:t>
            </a:r>
            <a:r>
              <a:rPr lang="en-US" dirty="0"/>
              <a:t>dictions (</a:t>
            </a:r>
            <a:r>
              <a:rPr lang="en-US" sz="1900" i="1" dirty="0"/>
              <a:t>par </a:t>
            </a:r>
            <a:r>
              <a:rPr lang="en-US" sz="1900" i="1" dirty="0" err="1"/>
              <a:t>colonne</a:t>
            </a:r>
            <a:r>
              <a:rPr lang="en-US" dirty="0"/>
              <a:t>)</a:t>
            </a:r>
          </a:p>
          <a:p>
            <a:pPr lvl="1"/>
            <a:r>
              <a:rPr lang="en-US" i="1" dirty="0">
                <a:highlight>
                  <a:srgbClr val="FFFF00"/>
                </a:highlight>
              </a:rPr>
              <a:t>De </a:t>
            </a:r>
            <a:r>
              <a:rPr lang="en-US" i="1" dirty="0" err="1">
                <a:highlight>
                  <a:srgbClr val="FFFF00"/>
                </a:highlight>
              </a:rPr>
              <a:t>tous</a:t>
            </a:r>
            <a:r>
              <a:rPr lang="en-US" i="1" dirty="0">
                <a:highlight>
                  <a:srgbClr val="FFFF00"/>
                </a:highlight>
              </a:rPr>
              <a:t> </a:t>
            </a:r>
            <a:r>
              <a:rPr lang="en-US" i="1" dirty="0" err="1">
                <a:highlight>
                  <a:srgbClr val="FFFF00"/>
                </a:highlight>
              </a:rPr>
              <a:t>ceux</a:t>
            </a:r>
            <a:r>
              <a:rPr lang="en-US" i="1" dirty="0">
                <a:highlight>
                  <a:srgbClr val="FFFF00"/>
                </a:highlight>
              </a:rPr>
              <a:t> </a:t>
            </a:r>
            <a:r>
              <a:rPr lang="en-US" i="1" dirty="0" err="1">
                <a:highlight>
                  <a:srgbClr val="FFFF00"/>
                </a:highlight>
              </a:rPr>
              <a:t>qu'on</a:t>
            </a:r>
            <a:r>
              <a:rPr lang="en-US" i="1" dirty="0">
                <a:highlight>
                  <a:srgbClr val="FFFF00"/>
                </a:highlight>
              </a:rPr>
              <a:t> </a:t>
            </a:r>
            <a:r>
              <a:rPr lang="en-US" i="1" dirty="0" err="1">
                <a:highlight>
                  <a:srgbClr val="FFFF00"/>
                </a:highlight>
              </a:rPr>
              <a:t>prédit</a:t>
            </a:r>
            <a:r>
              <a:rPr lang="en-US" i="1" dirty="0"/>
              <a:t> </a:t>
            </a:r>
            <a:r>
              <a:rPr lang="en-US" dirty="0" err="1"/>
              <a:t>comme</a:t>
            </a:r>
            <a:r>
              <a:rPr lang="en-US" dirty="0"/>
              <a:t> </a:t>
            </a:r>
            <a:r>
              <a:rPr lang="en-US" dirty="0" err="1"/>
              <a:t>cancéreux</a:t>
            </a:r>
            <a:r>
              <a:rPr lang="en-US" dirty="0"/>
              <a:t>, </a:t>
            </a:r>
            <a:r>
              <a:rPr lang="en-US" dirty="0" err="1"/>
              <a:t>combien</a:t>
            </a:r>
            <a:r>
              <a:rPr lang="en-US" dirty="0"/>
              <a:t> </a:t>
            </a:r>
            <a:r>
              <a:rPr lang="en-US" dirty="0" err="1"/>
              <a:t>l'ont</a:t>
            </a:r>
            <a:r>
              <a:rPr lang="en-US" dirty="0"/>
              <a:t> </a:t>
            </a:r>
            <a:r>
              <a:rPr lang="en-US" dirty="0" err="1"/>
              <a:t>réellement</a:t>
            </a:r>
            <a:r>
              <a:rPr lang="en-US" dirty="0"/>
              <a:t>? </a:t>
            </a:r>
          </a:p>
          <a:p>
            <a:pPr lvl="1"/>
            <a:r>
              <a:rPr lang="en-US" dirty="0"/>
              <a:t>TP/(TP+FP) : </a:t>
            </a:r>
            <a:r>
              <a:rPr lang="en-US" dirty="0" err="1"/>
              <a:t>colonne</a:t>
            </a:r>
            <a:r>
              <a:rPr lang="en-US" dirty="0"/>
              <a:t> de droite</a:t>
            </a:r>
          </a:p>
          <a:p>
            <a:r>
              <a:rPr lang="en-US" dirty="0"/>
              <a:t>Recall (rappel, </a:t>
            </a:r>
            <a:r>
              <a:rPr lang="en-US" dirty="0" err="1"/>
              <a:t>sensibilité</a:t>
            </a:r>
            <a:r>
              <a:rPr lang="en-US" dirty="0"/>
              <a:t>, True Positive Rate) : </a:t>
            </a:r>
          </a:p>
          <a:p>
            <a:pPr lvl="1"/>
            <a:r>
              <a:rPr lang="en-US" dirty="0"/>
              <a:t>Point de </a:t>
            </a:r>
            <a:r>
              <a:rPr lang="en-US" dirty="0" err="1"/>
              <a:t>vue</a:t>
            </a:r>
            <a:r>
              <a:rPr lang="en-US" dirty="0"/>
              <a:t> des observations (</a:t>
            </a:r>
            <a:r>
              <a:rPr lang="en-US" sz="1900" i="1" dirty="0"/>
              <a:t>par </a:t>
            </a:r>
            <a:r>
              <a:rPr lang="en-US" sz="1900" i="1" dirty="0" err="1"/>
              <a:t>ligne</a:t>
            </a:r>
            <a:r>
              <a:rPr lang="en-US" dirty="0"/>
              <a:t>)</a:t>
            </a:r>
          </a:p>
          <a:p>
            <a:pPr lvl="1"/>
            <a:r>
              <a:rPr lang="en-US" i="1" dirty="0">
                <a:highlight>
                  <a:srgbClr val="FFFF00"/>
                </a:highlight>
              </a:rPr>
              <a:t>De </a:t>
            </a:r>
            <a:r>
              <a:rPr lang="en-US" i="1" dirty="0" err="1">
                <a:highlight>
                  <a:srgbClr val="FFFF00"/>
                </a:highlight>
              </a:rPr>
              <a:t>tous</a:t>
            </a:r>
            <a:r>
              <a:rPr lang="en-US" i="1" dirty="0">
                <a:highlight>
                  <a:srgbClr val="FFFF00"/>
                </a:highlight>
              </a:rPr>
              <a:t> </a:t>
            </a:r>
            <a:r>
              <a:rPr lang="en-US" i="1" dirty="0" err="1">
                <a:highlight>
                  <a:srgbClr val="FFFF00"/>
                </a:highlight>
              </a:rPr>
              <a:t>ceux</a:t>
            </a:r>
            <a:r>
              <a:rPr lang="en-US" i="1" dirty="0">
                <a:highlight>
                  <a:srgbClr val="FFFF00"/>
                </a:highlight>
              </a:rPr>
              <a:t> </a:t>
            </a:r>
            <a:r>
              <a:rPr lang="en-US" i="1" dirty="0" err="1">
                <a:highlight>
                  <a:srgbClr val="FFFF00"/>
                </a:highlight>
              </a:rPr>
              <a:t>qu'on</a:t>
            </a:r>
            <a:r>
              <a:rPr lang="en-US" i="1" dirty="0">
                <a:highlight>
                  <a:srgbClr val="FFFF00"/>
                </a:highlight>
              </a:rPr>
              <a:t> observe </a:t>
            </a:r>
            <a:r>
              <a:rPr lang="en-US" dirty="0" err="1"/>
              <a:t>comme</a:t>
            </a:r>
            <a:r>
              <a:rPr lang="en-US" dirty="0"/>
              <a:t> </a:t>
            </a:r>
            <a:r>
              <a:rPr lang="en-US" dirty="0" err="1"/>
              <a:t>cancéreux</a:t>
            </a:r>
            <a:r>
              <a:rPr lang="en-US" dirty="0"/>
              <a:t>, </a:t>
            </a:r>
            <a:r>
              <a:rPr lang="en-US" dirty="0" err="1"/>
              <a:t>combien</a:t>
            </a:r>
            <a:r>
              <a:rPr lang="en-US" dirty="0"/>
              <a:t> </a:t>
            </a:r>
            <a:r>
              <a:rPr lang="en-US" dirty="0" err="1"/>
              <a:t>ont</a:t>
            </a:r>
            <a:r>
              <a:rPr lang="en-US" dirty="0"/>
              <a:t> </a:t>
            </a:r>
            <a:r>
              <a:rPr lang="en-US" dirty="0" err="1"/>
              <a:t>été</a:t>
            </a:r>
            <a:r>
              <a:rPr lang="en-US" dirty="0"/>
              <a:t> bien </a:t>
            </a:r>
            <a:r>
              <a:rPr lang="en-US" dirty="0" err="1"/>
              <a:t>classés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TP/(TP+FN) : </a:t>
            </a:r>
            <a:r>
              <a:rPr lang="en-US" dirty="0" err="1"/>
              <a:t>ligne</a:t>
            </a:r>
            <a:r>
              <a:rPr lang="en-US" dirty="0"/>
              <a:t> du bas</a:t>
            </a:r>
          </a:p>
          <a:p>
            <a:r>
              <a:rPr lang="en-US" dirty="0"/>
              <a:t>F1 : 2/(1/</a:t>
            </a:r>
            <a:r>
              <a:rPr lang="en-US" dirty="0" err="1"/>
              <a:t>Prec</a:t>
            </a:r>
            <a:r>
              <a:rPr lang="en-US" dirty="0"/>
              <a:t> + 1/Rec)</a:t>
            </a:r>
          </a:p>
          <a:p>
            <a:pPr lvl="1"/>
            <a:r>
              <a:rPr lang="en-US" dirty="0"/>
              <a:t>Moyenne </a:t>
            </a:r>
            <a:r>
              <a:rPr lang="en-US" dirty="0" err="1"/>
              <a:t>harmonique</a:t>
            </a:r>
            <a:r>
              <a:rPr lang="en-US" dirty="0"/>
              <a:t> entre Recall &amp; Precision </a:t>
            </a:r>
          </a:p>
          <a:p>
            <a:r>
              <a:rPr lang="fr-FR" dirty="0" err="1"/>
              <a:t>Accuracy</a:t>
            </a:r>
            <a:r>
              <a:rPr lang="fr-FR" dirty="0"/>
              <a:t> (TP+TN)/(TP+FN+TN+FP)</a:t>
            </a:r>
          </a:p>
          <a:p>
            <a:pPr lvl="1"/>
            <a:r>
              <a:rPr lang="fr-FR" dirty="0"/>
              <a:t>1</a:t>
            </a:r>
            <a:r>
              <a:rPr lang="fr-FR" baseline="30000" dirty="0"/>
              <a:t>st</a:t>
            </a:r>
            <a:r>
              <a:rPr lang="fr-FR" dirty="0"/>
              <a:t> </a:t>
            </a:r>
            <a:r>
              <a:rPr lang="fr-FR" dirty="0" err="1"/>
              <a:t>diag</a:t>
            </a:r>
            <a:r>
              <a:rPr lang="fr-FR" dirty="0"/>
              <a:t> over Total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DD7DE6D-88EC-2904-60AB-4124639D63A0}"/>
              </a:ext>
            </a:extLst>
          </p:cNvPr>
          <p:cNvSpPr txBox="1"/>
          <p:nvPr/>
        </p:nvSpPr>
        <p:spPr>
          <a:xfrm>
            <a:off x="10977568" y="428589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Impact" panose="020B0806030902050204" pitchFamily="34" charset="0"/>
              </a:rPr>
              <a:t>TP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9879E25-6878-2BEB-C1CD-C497153BA9D2}"/>
              </a:ext>
            </a:extLst>
          </p:cNvPr>
          <p:cNvSpPr txBox="1"/>
          <p:nvPr/>
        </p:nvSpPr>
        <p:spPr>
          <a:xfrm>
            <a:off x="9440479" y="304790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Impact" panose="020B0806030902050204" pitchFamily="34" charset="0"/>
              </a:rPr>
              <a:t>TN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B3DC166-246A-0EA1-3D76-C39162AA475B}"/>
              </a:ext>
            </a:extLst>
          </p:cNvPr>
          <p:cNvSpPr txBox="1"/>
          <p:nvPr/>
        </p:nvSpPr>
        <p:spPr>
          <a:xfrm>
            <a:off x="10944534" y="3150242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Impact" panose="020B0806030902050204" pitchFamily="34" charset="0"/>
              </a:rPr>
              <a:t>FP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ECCAAEB-A845-6374-EC5E-3314A8807644}"/>
              </a:ext>
            </a:extLst>
          </p:cNvPr>
          <p:cNvSpPr txBox="1"/>
          <p:nvPr/>
        </p:nvSpPr>
        <p:spPr>
          <a:xfrm>
            <a:off x="9429741" y="4327133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Impact" panose="020B0806030902050204" pitchFamily="34" charset="0"/>
              </a:rPr>
              <a:t>FN</a:t>
            </a:r>
          </a:p>
        </p:txBody>
      </p:sp>
      <p:sp>
        <p:nvSpPr>
          <p:cNvPr id="11" name="Flèche : gauche 10">
            <a:extLst>
              <a:ext uri="{FF2B5EF4-FFF2-40B4-BE49-F238E27FC236}">
                <a16:creationId xmlns:a16="http://schemas.microsoft.com/office/drawing/2014/main" id="{45B9CAB5-DFCC-48F4-759E-E1EEC02148C6}"/>
              </a:ext>
            </a:extLst>
          </p:cNvPr>
          <p:cNvSpPr/>
          <p:nvPr/>
        </p:nvSpPr>
        <p:spPr>
          <a:xfrm>
            <a:off x="9071115" y="4945594"/>
            <a:ext cx="2462709" cy="415126"/>
          </a:xfrm>
          <a:prstGeom prst="leftArrow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/>
              <a:t>Recall</a:t>
            </a:r>
            <a:endParaRPr lang="fr-FR" sz="1400" dirty="0"/>
          </a:p>
        </p:txBody>
      </p:sp>
      <p:sp>
        <p:nvSpPr>
          <p:cNvPr id="13" name="Flèche : haut 12">
            <a:extLst>
              <a:ext uri="{FF2B5EF4-FFF2-40B4-BE49-F238E27FC236}">
                <a16:creationId xmlns:a16="http://schemas.microsoft.com/office/drawing/2014/main" id="{F135D333-FA3A-6428-97C5-D6FB4E06DA94}"/>
              </a:ext>
            </a:extLst>
          </p:cNvPr>
          <p:cNvSpPr/>
          <p:nvPr/>
        </p:nvSpPr>
        <p:spPr>
          <a:xfrm>
            <a:off x="11651587" y="2445328"/>
            <a:ext cx="448785" cy="2405186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400" dirty="0" err="1"/>
              <a:t>Precision</a:t>
            </a:r>
            <a:endParaRPr lang="fr-FR" sz="1400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20BC2E6-F7F1-762D-A243-2656FBC57365}"/>
              </a:ext>
            </a:extLst>
          </p:cNvPr>
          <p:cNvSpPr txBox="1"/>
          <p:nvPr/>
        </p:nvSpPr>
        <p:spPr>
          <a:xfrm>
            <a:off x="9071116" y="5507972"/>
            <a:ext cx="258047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compare TP au total de la ligne ou de la colonne.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F088FB5-2E18-ED3C-7463-994EA167060C}"/>
              </a:ext>
            </a:extLst>
          </p:cNvPr>
          <p:cNvSpPr txBox="1"/>
          <p:nvPr/>
        </p:nvSpPr>
        <p:spPr>
          <a:xfrm>
            <a:off x="9439930" y="1926271"/>
            <a:ext cx="1701107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Prédictions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5422BA34-6F23-5D64-E2F0-F006A3D44F3C}"/>
              </a:ext>
            </a:extLst>
          </p:cNvPr>
          <p:cNvSpPr txBox="1"/>
          <p:nvPr/>
        </p:nvSpPr>
        <p:spPr>
          <a:xfrm rot="16200000">
            <a:off x="7774542" y="3414423"/>
            <a:ext cx="1838965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Observations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4DF975F5-2407-35C6-2EB3-6E1E4231DD1B}"/>
              </a:ext>
            </a:extLst>
          </p:cNvPr>
          <p:cNvSpPr txBox="1"/>
          <p:nvPr/>
        </p:nvSpPr>
        <p:spPr>
          <a:xfrm>
            <a:off x="4907693" y="5853797"/>
            <a:ext cx="3606565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</a:lstStyle>
          <a:p>
            <a:r>
              <a:rPr lang="fr-FR" dirty="0"/>
              <a:t>Lors des runs </a:t>
            </a:r>
            <a:r>
              <a:rPr lang="fr-FR"/>
              <a:t>successifs surveiller </a:t>
            </a:r>
          </a:p>
          <a:p>
            <a:r>
              <a:rPr lang="fr-FR" dirty="0"/>
              <a:t>comment la métrique choisie évolue</a:t>
            </a:r>
          </a:p>
        </p:txBody>
      </p:sp>
    </p:spTree>
    <p:extLst>
      <p:ext uri="{BB962C8B-B14F-4D97-AF65-F5344CB8AC3E}">
        <p14:creationId xmlns:p14="http://schemas.microsoft.com/office/powerpoint/2010/main" val="4079956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C6ADED-F7D6-006E-5E1A-43C369CF4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Baseline model 2/2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56DD871-CBF0-D271-96DF-46F6D90787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" y="1014413"/>
            <a:ext cx="2991277" cy="253754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C852D71-26AB-6F66-97AE-D28506030C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1651" y="1014413"/>
            <a:ext cx="3176131" cy="253754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9E88AA2D-ECCB-5F44-7000-D26F7495D4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4796" y="1014413"/>
            <a:ext cx="4460490" cy="253754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0E8AC127-CAC1-4246-6705-B442DE6F4C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3360" y="4151397"/>
            <a:ext cx="2991277" cy="23898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277FD061-D902-CE25-6179-D9375CFB39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41652" y="4151398"/>
            <a:ext cx="4410622" cy="23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997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380B92-D1BD-920D-9DDD-DE700497E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Framework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24152AC8-9019-030C-B543-E5CD8E282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/>
              <a:t>Ability to :</a:t>
            </a:r>
          </a:p>
          <a:p>
            <a:r>
              <a:rPr lang="en-US" dirty="0"/>
              <a:t>compare results from different models on the same dataset</a:t>
            </a:r>
          </a:p>
          <a:p>
            <a:r>
              <a:rPr lang="en-US" dirty="0"/>
              <a:t>test the same model but with different set of parameters</a:t>
            </a:r>
          </a:p>
          <a:p>
            <a:r>
              <a:rPr lang="en-US" dirty="0"/>
              <a:t>act as a host for more sophisticated code</a:t>
            </a:r>
          </a:p>
          <a:p>
            <a:pPr lvl="1"/>
            <a:r>
              <a:rPr lang="en-US" dirty="0"/>
              <a:t>Some template code are already in place but commented</a:t>
            </a:r>
          </a:p>
          <a:p>
            <a:r>
              <a:rPr lang="en-US" dirty="0"/>
              <a:t>provide ranges of values for parameters and find the best configuration for each model</a:t>
            </a:r>
          </a:p>
          <a:p>
            <a:pPr lvl="1"/>
            <a:r>
              <a:rPr lang="en-US" dirty="0"/>
              <a:t>It's supposed to be </a:t>
            </a:r>
            <a:r>
              <a:rPr lang="en-US" b="1" dirty="0"/>
              <a:t>declarative</a:t>
            </a:r>
            <a:r>
              <a:rPr lang="en-US" dirty="0"/>
              <a:t>, so you can quickly run a wide range of tests</a:t>
            </a:r>
          </a:p>
          <a:p>
            <a:pPr lvl="1"/>
            <a:r>
              <a:rPr lang="en-US" dirty="0"/>
              <a:t>No coding requested (if needed, coding can be done in an external file)</a:t>
            </a:r>
          </a:p>
          <a:p>
            <a:r>
              <a:rPr lang="en-US" dirty="0"/>
              <a:t>Being able to use, not only a model but a pipe of Transformers, Predictors</a:t>
            </a:r>
          </a:p>
          <a:p>
            <a:pPr lvl="1"/>
            <a:r>
              <a:rPr lang="en-US" dirty="0"/>
              <a:t>Again, this should be </a:t>
            </a:r>
            <a:r>
              <a:rPr lang="en-US" b="1" dirty="0"/>
              <a:t>declarative</a:t>
            </a:r>
            <a:r>
              <a:rPr lang="en-US" dirty="0"/>
              <a:t> with no coding </a:t>
            </a:r>
          </a:p>
          <a:p>
            <a:pPr lvl="1"/>
            <a:r>
              <a:rPr lang="en-US" dirty="0"/>
              <a:t>Allow some sort of preprocessing "per model"  </a:t>
            </a:r>
          </a:p>
          <a:p>
            <a:r>
              <a:rPr lang="en-US" dirty="0"/>
              <a:t>add some preprocessing for all models under test</a:t>
            </a:r>
          </a:p>
          <a:p>
            <a:pPr lvl="1"/>
            <a:r>
              <a:rPr lang="en-US" dirty="0"/>
              <a:t>Specific code is needed but template of code is already in place</a:t>
            </a:r>
          </a:p>
          <a:p>
            <a:pPr lvl="1"/>
            <a:r>
              <a:rPr lang="en-US" dirty="0"/>
              <a:t>2 types of pre-processing exist, depending on the data on which they act (raw data,</a:t>
            </a:r>
            <a:br>
              <a:rPr lang="en-US" dirty="0"/>
            </a:br>
            <a:r>
              <a:rPr lang="en-US" dirty="0"/>
              <a:t>X and y </a:t>
            </a:r>
            <a:r>
              <a:rPr lang="en-US" dirty="0" err="1"/>
              <a:t>dataframes</a:t>
            </a:r>
            <a:r>
              <a:rPr lang="en-US" dirty="0"/>
              <a:t>)</a:t>
            </a:r>
          </a:p>
          <a:p>
            <a:r>
              <a:rPr lang="en-US" dirty="0"/>
              <a:t>add some features selection for all models under test</a:t>
            </a:r>
          </a:p>
          <a:p>
            <a:pPr lvl="1"/>
            <a:r>
              <a:rPr lang="en-US" dirty="0"/>
              <a:t>Specific code is needed but template of code is already in place</a:t>
            </a:r>
          </a:p>
          <a:p>
            <a:r>
              <a:rPr lang="en-US" dirty="0"/>
              <a:t>add some feature engineering for all models under test</a:t>
            </a:r>
          </a:p>
          <a:p>
            <a:pPr lvl="1"/>
            <a:r>
              <a:rPr lang="en-US" dirty="0"/>
              <a:t>Specific code is needed but template of code is already in place</a:t>
            </a:r>
          </a:p>
          <a:p>
            <a:r>
              <a:rPr lang="en-US" dirty="0"/>
              <a:t>Define train, test and validation sets in order to make sure we can test the best model on "unseen" observations</a:t>
            </a:r>
          </a:p>
          <a:p>
            <a:r>
              <a:rPr lang="en-US" dirty="0"/>
              <a:t>Save the benchmarks results into csv files</a:t>
            </a:r>
          </a:p>
          <a:p>
            <a:r>
              <a:rPr lang="en-US" dirty="0"/>
              <a:t>Save the predictions of the best model in order to send them to the leaderboard</a:t>
            </a:r>
          </a:p>
          <a:p>
            <a:r>
              <a:rPr lang="en-US" dirty="0"/>
              <a:t>...</a:t>
            </a:r>
          </a:p>
        </p:txBody>
      </p:sp>
      <p:pic>
        <p:nvPicPr>
          <p:cNvPr id="9" name="Espace réservé du contenu 4">
            <a:extLst>
              <a:ext uri="{FF2B5EF4-FFF2-40B4-BE49-F238E27FC236}">
                <a16:creationId xmlns:a16="http://schemas.microsoft.com/office/drawing/2014/main" id="{F9FB78CE-91DD-40A8-182C-E25A9108A6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294" y="134933"/>
            <a:ext cx="8611346" cy="983065"/>
          </a:xfrm>
          <a:prstGeom prst="rect">
            <a:avLst/>
          </a:prstGeom>
        </p:spPr>
      </p:pic>
      <p:pic>
        <p:nvPicPr>
          <p:cNvPr id="11" name="Image 10" descr="Une image contenant texte, capture d’écran, Police, ligne&#10;&#10;Description générée automatiquement">
            <a:extLst>
              <a:ext uri="{FF2B5EF4-FFF2-40B4-BE49-F238E27FC236}">
                <a16:creationId xmlns:a16="http://schemas.microsoft.com/office/drawing/2014/main" id="{780D1B08-8FC0-B150-FFA4-146441FCA0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0999" y="1490030"/>
            <a:ext cx="3642505" cy="700482"/>
          </a:xfrm>
          <a:prstGeom prst="rect">
            <a:avLst/>
          </a:prstGeom>
        </p:spPr>
      </p:pic>
      <p:pic>
        <p:nvPicPr>
          <p:cNvPr id="13" name="Image 12" descr="Une image contenant capture d’écran, texte, Police&#10;&#10;Description générée automatiquement">
            <a:extLst>
              <a:ext uri="{FF2B5EF4-FFF2-40B4-BE49-F238E27FC236}">
                <a16:creationId xmlns:a16="http://schemas.microsoft.com/office/drawing/2014/main" id="{1B066F4F-5C59-F532-E732-D4A3BBFDFD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473" y="5832927"/>
            <a:ext cx="5693031" cy="791649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D14D8A29-CF57-D12C-715A-891F21A57F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5077" y="2545162"/>
            <a:ext cx="4608427" cy="2933116"/>
          </a:xfrm>
          <a:prstGeom prst="rect">
            <a:avLst/>
          </a:prstGeom>
        </p:spPr>
      </p:pic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045BABB2-3EF1-61BA-328A-2DC1B6212357}"/>
              </a:ext>
            </a:extLst>
          </p:cNvPr>
          <p:cNvCxnSpPr>
            <a:cxnSpLocks/>
          </p:cNvCxnSpPr>
          <p:nvPr/>
        </p:nvCxnSpPr>
        <p:spPr>
          <a:xfrm>
            <a:off x="6918960" y="2670048"/>
            <a:ext cx="463296" cy="316287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2FCD1322-158F-94B0-6A94-F038F9107155}"/>
              </a:ext>
            </a:extLst>
          </p:cNvPr>
          <p:cNvCxnSpPr>
            <a:cxnSpLocks/>
          </p:cNvCxnSpPr>
          <p:nvPr/>
        </p:nvCxnSpPr>
        <p:spPr>
          <a:xfrm>
            <a:off x="5522976" y="1572768"/>
            <a:ext cx="2813159" cy="26750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2286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3D07B4-C7D9-46E1-38A0-A6EEF16B4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Take</a:t>
            </a:r>
            <a:r>
              <a:rPr lang="fr-FR" dirty="0"/>
              <a:t> </a:t>
            </a:r>
            <a:r>
              <a:rPr lang="fr-FR" dirty="0" err="1"/>
              <a:t>away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803C62-BD0B-D0AC-2B41-C4F420891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Don't mess </a:t>
            </a:r>
            <a:r>
              <a:rPr lang="fr-FR" dirty="0" err="1"/>
              <a:t>with</a:t>
            </a:r>
            <a:r>
              <a:rPr lang="fr-FR" dirty="0"/>
              <a:t> EDA (and Texas)</a:t>
            </a:r>
          </a:p>
          <a:p>
            <a:r>
              <a:rPr lang="fr-FR" dirty="0" err="1"/>
              <a:t>Getting</a:t>
            </a:r>
            <a:r>
              <a:rPr lang="fr-FR" dirty="0"/>
              <a:t> a </a:t>
            </a:r>
            <a:r>
              <a:rPr lang="fr-FR" dirty="0" err="1"/>
              <a:t>baseline</a:t>
            </a:r>
            <a:r>
              <a:rPr lang="fr-FR" dirty="0"/>
              <a:t> model </a:t>
            </a:r>
            <a:r>
              <a:rPr lang="fr-FR" dirty="0" err="1"/>
              <a:t>quickly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critical</a:t>
            </a:r>
            <a:endParaRPr lang="fr-FR" dirty="0"/>
          </a:p>
          <a:p>
            <a:r>
              <a:rPr lang="en-US" dirty="0"/>
              <a:t>Setting up metrics, </a:t>
            </a:r>
            <a:r>
              <a:rPr lang="en-US" dirty="0" err="1"/>
              <a:t>analysing</a:t>
            </a:r>
            <a:r>
              <a:rPr lang="en-US" dirty="0"/>
              <a:t> and monitoring them from the outset is essential</a:t>
            </a:r>
            <a:r>
              <a:rPr lang="fr-FR" dirty="0"/>
              <a:t> </a:t>
            </a:r>
          </a:p>
          <a:p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pycaret</a:t>
            </a:r>
            <a:r>
              <a:rPr lang="fr-FR" dirty="0"/>
              <a:t> (on </a:t>
            </a:r>
            <a:r>
              <a:rPr lang="fr-FR" dirty="0" err="1"/>
              <a:t>colab</a:t>
            </a:r>
            <a:r>
              <a:rPr lang="fr-FR" dirty="0"/>
              <a:t>) =&gt; </a:t>
            </a:r>
            <a:r>
              <a:rPr lang="fr-FR" dirty="0" err="1"/>
              <a:t>similar</a:t>
            </a:r>
            <a:r>
              <a:rPr lang="fr-FR" dirty="0"/>
              <a:t> </a:t>
            </a:r>
            <a:r>
              <a:rPr lang="fr-FR" dirty="0" err="1"/>
              <a:t>results</a:t>
            </a:r>
            <a:endParaRPr lang="fr-FR" dirty="0"/>
          </a:p>
          <a:p>
            <a:pPr lvl="1"/>
            <a:r>
              <a:rPr lang="fr-FR" dirty="0"/>
              <a:t> </a:t>
            </a:r>
            <a:r>
              <a:rPr lang="fr-FR" dirty="0" err="1"/>
              <a:t>Hyperparameter</a:t>
            </a:r>
            <a:r>
              <a:rPr lang="fr-FR" dirty="0"/>
              <a:t> Tuning in Python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 err="1"/>
              <a:t>Working</a:t>
            </a:r>
            <a:r>
              <a:rPr lang="fr-FR" dirty="0"/>
              <a:t> on the </a:t>
            </a:r>
            <a:r>
              <a:rPr lang="fr-FR" dirty="0" err="1"/>
              <a:t>framework</a:t>
            </a:r>
            <a:r>
              <a:rPr lang="fr-FR" dirty="0"/>
              <a:t> </a:t>
            </a:r>
            <a:r>
              <a:rPr lang="fr-FR" dirty="0" err="1"/>
              <a:t>was</a:t>
            </a:r>
            <a:r>
              <a:rPr lang="fr-FR" dirty="0"/>
              <a:t> fun</a:t>
            </a:r>
          </a:p>
        </p:txBody>
      </p:sp>
      <p:pic>
        <p:nvPicPr>
          <p:cNvPr id="1026" name="Picture 2" descr="Don't Mess With Texas T-Shirt | Texas Star Trading">
            <a:extLst>
              <a:ext uri="{FF2B5EF4-FFF2-40B4-BE49-F238E27FC236}">
                <a16:creationId xmlns:a16="http://schemas.microsoft.com/office/drawing/2014/main" id="{2D552CAB-37E3-9567-3277-906A21F1EF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6080" y="809055"/>
            <a:ext cx="1079754" cy="14158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B59A4E24-2010-FDC1-C76A-063B1B0EB2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9294" y="3713321"/>
            <a:ext cx="3171070" cy="204955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01622378"/>
      </p:ext>
    </p:extLst>
  </p:cSld>
  <p:clrMapOvr>
    <a:masterClrMapping/>
  </p:clrMapOvr>
</p:sld>
</file>

<file path=ppt/theme/theme1.xml><?xml version="1.0" encoding="utf-8"?>
<a:theme xmlns:a="http://schemas.openxmlformats.org/drawingml/2006/main" name="00_notes_de_stag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course_review_fullstack</Template>
  <TotalTime>2475</TotalTime>
  <Words>1656</Words>
  <Application>Microsoft Office PowerPoint</Application>
  <PresentationFormat>Grand écran</PresentationFormat>
  <Paragraphs>168</Paragraphs>
  <Slides>10</Slides>
  <Notes>7</Notes>
  <HiddenSlides>1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20" baseType="lpstr">
      <vt:lpstr>-apple-system</vt:lpstr>
      <vt:lpstr>Aptos</vt:lpstr>
      <vt:lpstr>Arial</vt:lpstr>
      <vt:lpstr>Calibri</vt:lpstr>
      <vt:lpstr>Courier New</vt:lpstr>
      <vt:lpstr>Impact</vt:lpstr>
      <vt:lpstr>Inter</vt:lpstr>
      <vt:lpstr>JetBrains Mono</vt:lpstr>
      <vt:lpstr>Times New Roman</vt:lpstr>
      <vt:lpstr>00_notes_de_stage</vt:lpstr>
      <vt:lpstr>Conversion Rate Challenge</vt:lpstr>
      <vt:lpstr>Specifications</vt:lpstr>
      <vt:lpstr>EDA 1/2</vt:lpstr>
      <vt:lpstr>EDA 2/2</vt:lpstr>
      <vt:lpstr>Baseline model 1/2</vt:lpstr>
      <vt:lpstr>Precision, recall &amp; F1 scores</vt:lpstr>
      <vt:lpstr>Baseline model 2/2</vt:lpstr>
      <vt:lpstr>Framework</vt:lpstr>
      <vt:lpstr>Take away</vt:lpstr>
      <vt:lpstr>Code Review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Philippe Baucour</dc:creator>
  <cp:lastModifiedBy>Philippe Baucour</cp:lastModifiedBy>
  <cp:revision>1</cp:revision>
  <dcterms:created xsi:type="dcterms:W3CDTF">2024-08-20T08:09:24Z</dcterms:created>
  <dcterms:modified xsi:type="dcterms:W3CDTF">2024-08-27T09:11:25Z</dcterms:modified>
</cp:coreProperties>
</file>