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F4E"/>
    <a:srgbClr val="A7BD80"/>
    <a:srgbClr val="CBC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83FA4-36FC-DEAE-4CE4-077CDCF4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B3841E-858A-1DE6-5E34-1AD1D8F4B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71CC5-8A8C-324D-7917-A12042EA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9318E-BD17-3034-E5F2-2E71E55D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C49BC-F2C4-467E-05A7-18205FBA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78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8D407-592A-AB11-E4A0-674391A7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BEB1CB-9F3A-106D-F525-E2551C4F0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EC79E6-8752-76AF-07A4-2A799B7D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1F9E3-6914-003B-2580-A11FB8B8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460A0-D441-AB58-A707-28C4FC4D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11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17FF8E-0442-110C-25C5-F28ED2944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36FC72-2F82-4B21-C7C7-B8BC1F10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6E2C8A-3893-1EBB-9E23-3C8749D8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65758-A226-0924-919B-5B180D7D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80BCB-3F20-F735-60D5-F6CB8356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1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D412C-4B02-90B7-E30C-E586AF9C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E1CB42-A2D9-05E0-CC01-F6191E03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4604F-F7C5-4525-E7AC-C6F67590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F5EAE-6D74-ADA0-11D7-7B7256E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02A25-C94F-5CEF-DFAF-95B9B2D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57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9E162-AFA0-B0FE-03D9-67C3B4C4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E028E-BDAC-69F2-62B3-6A91EBA2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59EF8-C759-3FCF-08E6-4F7A239E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CD5B5-C36C-0959-A6D7-BC6E5E50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7AC9D-9676-14F4-C3C7-50BFBD75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70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622AD-B61D-9AD2-58CE-6655798F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486DD-4356-D293-3FD2-34E1D75EA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6003D-D042-B70B-E946-A2A9E1CA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834B8B-F4F4-2CB3-54E3-8EB3442B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0B5E9D-4BDE-69CF-1CAD-458C654D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A4BB6-21DA-D1B0-9DAB-6BCD6FED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61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E41A1-8387-C912-E1E5-0CD4140F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A9F213-C24A-0734-1B1E-21CFAA6F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C1654B-F765-4B6D-5636-E68A13A7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0C4453-66EF-238B-C197-904223FCC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E44708-EBBB-7216-179B-454BAEC55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E9949-3350-137F-8D3A-2925888D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DE02DC-0C9D-99B9-E98F-9DD54D52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22F948-7FD3-C59D-EFC2-9D57DC7D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24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BEAEB-4B7B-6E98-49CD-0DFDE96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485F76-FB76-5037-4AA7-57D7AC68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A3813-450E-7311-E543-82BC914B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3B4756-60B5-E7E5-8869-C922CF8A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1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A85EDF-EF06-193C-956A-4BCE7A7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7D134A-7FC5-9FC8-03C5-CBBE3EFA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647F52-9E23-D1EC-2BC9-FE1FF3CF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23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64308-C611-7B29-9FA0-52ED32A4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7562-17A8-1E45-AE03-4AD74C4A3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324AC7-CE3A-CA1E-6BA2-9B059575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5D61C2-137D-08A9-D674-4FD806B0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24DE8-AB85-2F00-C857-98990AAB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BC4E77-6757-D518-C152-44ABDB3A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00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10954-0290-382B-7878-229652EC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E45A62-103A-E8F2-1A24-4CD6E0768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B7D69B-91FD-8812-899E-EB543D637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BC7842-9B6F-92CC-13D0-89442173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60C37-4F25-5E51-16F8-974A6C20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4BB088-68EF-EC51-9816-2419C4FF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8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5EC042-97BD-B474-321E-DEFF6914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7E011-4A13-301C-FE55-86B5AFFFC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356905-79FF-45E3-BEFE-E594D79BB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4D05A-00A1-4256-A1F1-BEC50771CC2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96A72-1F27-5402-F10F-F75B12072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A0F76-3C5C-83E5-91E0-398E9C89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381EC-034D-4F4E-9D55-CAE4A8757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2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63620-2934-DB6C-98B0-A9A35891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DFC80DE-39DF-B0F0-64FE-E64D3304C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17" y="452043"/>
            <a:ext cx="457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83770-C481-9CD5-D430-3001441FCF27}"/>
              </a:ext>
            </a:extLst>
          </p:cNvPr>
          <p:cNvSpPr txBox="1"/>
          <p:nvPr/>
        </p:nvSpPr>
        <p:spPr>
          <a:xfrm>
            <a:off x="185853" y="3099317"/>
            <a:ext cx="2465907" cy="2462213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</a:t>
            </a:r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fr-FR" sz="1400" dirty="0" err="1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Cargo.toml</a:t>
            </a:r>
            <a:endParaRPr lang="fr-FR" sz="1400" dirty="0">
              <a:solidFill>
                <a:srgbClr val="CBC68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 src/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lib.rs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utils/mod.rs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└─ </a:t>
            </a:r>
            <a:r>
              <a:rPr lang="fr-FR" sz="1400" dirty="0" err="1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domain</a:t>
            </a:r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   ├─ mod.rs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   └─ order.rs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main.rs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└─ bin/</a:t>
            </a:r>
          </a:p>
          <a:p>
            <a:r>
              <a:rPr lang="fr-FR" sz="1400" dirty="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└─ extra.rs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F05F81-9277-178F-74F3-95625C775428}"/>
              </a:ext>
            </a:extLst>
          </p:cNvPr>
          <p:cNvSpPr txBox="1"/>
          <p:nvPr/>
        </p:nvSpPr>
        <p:spPr>
          <a:xfrm>
            <a:off x="2837613" y="3099317"/>
            <a:ext cx="1612467" cy="1169551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1200" b="1" dirty="0">
                <a:solidFill>
                  <a:srgbClr val="5C8F4E"/>
                </a:solidFill>
              </a:rPr>
              <a:t>Lib Module Tree</a:t>
            </a:r>
            <a:endParaRPr lang="fr-FR" b="1" dirty="0">
              <a:solidFill>
                <a:srgbClr val="5C8F4E"/>
              </a:solidFill>
            </a:endParaRPr>
          </a:p>
          <a:p>
            <a:r>
              <a:rPr lang="fr-FR" dirty="0" err="1"/>
              <a:t>my_lib</a:t>
            </a:r>
            <a:endParaRPr lang="fr-FR" dirty="0"/>
          </a:p>
          <a:p>
            <a:r>
              <a:rPr lang="fr-FR" dirty="0"/>
              <a:t>├── </a:t>
            </a:r>
            <a:r>
              <a:rPr lang="fr-FR" dirty="0" err="1"/>
              <a:t>utils</a:t>
            </a:r>
            <a:endParaRPr lang="fr-FR" dirty="0"/>
          </a:p>
          <a:p>
            <a:r>
              <a:rPr lang="fr-FR" dirty="0"/>
              <a:t>└── </a:t>
            </a:r>
            <a:r>
              <a:rPr lang="fr-FR" dirty="0" err="1"/>
              <a:t>domain</a:t>
            </a:r>
            <a:endParaRPr lang="fr-FR" dirty="0"/>
          </a:p>
          <a:p>
            <a:r>
              <a:rPr lang="fr-FR" dirty="0"/>
              <a:t>    └──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87FD21-B133-9FDD-3388-5D6B90B3D056}"/>
              </a:ext>
            </a:extLst>
          </p:cNvPr>
          <p:cNvSpPr txBox="1"/>
          <p:nvPr/>
        </p:nvSpPr>
        <p:spPr>
          <a:xfrm>
            <a:off x="6176472" y="3391854"/>
            <a:ext cx="1367328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my_lib.rlib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BC8AAC-00C4-2DA6-5F6C-85802923AE56}"/>
              </a:ext>
            </a:extLst>
          </p:cNvPr>
          <p:cNvSpPr txBox="1"/>
          <p:nvPr/>
        </p:nvSpPr>
        <p:spPr>
          <a:xfrm>
            <a:off x="185852" y="2695189"/>
            <a:ext cx="2465907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Project Files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5770390-B6E3-13B2-4302-6D9D0CC037AB}"/>
              </a:ext>
            </a:extLst>
          </p:cNvPr>
          <p:cNvSpPr txBox="1"/>
          <p:nvPr/>
        </p:nvSpPr>
        <p:spPr>
          <a:xfrm>
            <a:off x="2837613" y="2702065"/>
            <a:ext cx="1612467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Module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1AAE73-922F-D9C2-A039-D0313D8544FD}"/>
              </a:ext>
            </a:extLst>
          </p:cNvPr>
          <p:cNvSpPr txBox="1"/>
          <p:nvPr/>
        </p:nvSpPr>
        <p:spPr>
          <a:xfrm>
            <a:off x="2837613" y="4724173"/>
            <a:ext cx="1612467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1200" b="1" dirty="0">
                <a:solidFill>
                  <a:srgbClr val="5C8F4E"/>
                </a:solidFill>
              </a:rPr>
              <a:t>Bin Module</a:t>
            </a:r>
            <a:r>
              <a:rPr lang="fr-FR" sz="1200" dirty="0"/>
              <a:t> </a:t>
            </a:r>
            <a:r>
              <a:rPr lang="fr-FR" sz="1200" b="1" dirty="0">
                <a:solidFill>
                  <a:srgbClr val="5C8F4E"/>
                </a:solidFill>
              </a:rPr>
              <a:t>Tree</a:t>
            </a:r>
            <a:r>
              <a:rPr lang="fr-FR" dirty="0"/>
              <a:t> </a:t>
            </a:r>
          </a:p>
          <a:p>
            <a:r>
              <a:rPr lang="fr-FR" dirty="0"/>
              <a:t>main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D0D440-1883-8B31-5AE2-3B7039B4EAFC}"/>
              </a:ext>
            </a:extLst>
          </p:cNvPr>
          <p:cNvSpPr txBox="1"/>
          <p:nvPr/>
        </p:nvSpPr>
        <p:spPr>
          <a:xfrm>
            <a:off x="2837613" y="5275524"/>
            <a:ext cx="1612467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sz="1200" b="1" dirty="0">
                <a:solidFill>
                  <a:srgbClr val="5C8F4E"/>
                </a:solidFill>
              </a:rPr>
              <a:t>Bin Module</a:t>
            </a:r>
            <a:r>
              <a:rPr lang="fr-FR" dirty="0"/>
              <a:t> </a:t>
            </a:r>
            <a:r>
              <a:rPr lang="fr-FR" sz="1200" b="1" dirty="0">
                <a:solidFill>
                  <a:srgbClr val="5C8F4E"/>
                </a:solidFill>
              </a:rPr>
              <a:t>Tree</a:t>
            </a:r>
            <a:endParaRPr lang="fr-FR" b="1" dirty="0">
              <a:solidFill>
                <a:srgbClr val="5C8F4E"/>
              </a:solidFill>
            </a:endParaRPr>
          </a:p>
          <a:p>
            <a:r>
              <a:rPr lang="fr-FR" dirty="0"/>
              <a:t>extra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28173-2106-7A8A-5427-0B4245FED215}"/>
              </a:ext>
            </a:extLst>
          </p:cNvPr>
          <p:cNvSpPr txBox="1"/>
          <p:nvPr/>
        </p:nvSpPr>
        <p:spPr>
          <a:xfrm>
            <a:off x="6176472" y="4805453"/>
            <a:ext cx="1367328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main.obj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715DD4-DD20-1896-7323-85381AB3E02F}"/>
              </a:ext>
            </a:extLst>
          </p:cNvPr>
          <p:cNvSpPr txBox="1"/>
          <p:nvPr/>
        </p:nvSpPr>
        <p:spPr>
          <a:xfrm>
            <a:off x="6176472" y="5359649"/>
            <a:ext cx="1367328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extra.obj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0CEEB0-8DB6-A961-71FA-5B34F04D4622}"/>
              </a:ext>
            </a:extLst>
          </p:cNvPr>
          <p:cNvSpPr txBox="1"/>
          <p:nvPr/>
        </p:nvSpPr>
        <p:spPr>
          <a:xfrm>
            <a:off x="10547812" y="4792753"/>
            <a:ext cx="1367328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main.exe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062F70-F671-F5DA-E42F-86BC5D4AAA9B}"/>
              </a:ext>
            </a:extLst>
          </p:cNvPr>
          <p:cNvSpPr txBox="1"/>
          <p:nvPr/>
        </p:nvSpPr>
        <p:spPr>
          <a:xfrm>
            <a:off x="10545272" y="5392669"/>
            <a:ext cx="1367328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extra.exe</a:t>
            </a:r>
          </a:p>
        </p:txBody>
      </p:sp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4B776D4E-4F99-B6A9-468E-014E5D958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39700" y="-674130"/>
            <a:ext cx="914400" cy="9144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288F422A-6754-8ED8-8B4B-A23C5C046D86}"/>
              </a:ext>
            </a:extLst>
          </p:cNvPr>
          <p:cNvSpPr txBox="1"/>
          <p:nvPr/>
        </p:nvSpPr>
        <p:spPr>
          <a:xfrm>
            <a:off x="4713741" y="2707327"/>
            <a:ext cx="1140326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Compile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0F309D6-4049-AC05-4983-19E91231595C}"/>
              </a:ext>
            </a:extLst>
          </p:cNvPr>
          <p:cNvSpPr txBox="1"/>
          <p:nvPr/>
        </p:nvSpPr>
        <p:spPr>
          <a:xfrm>
            <a:off x="9041402" y="2712407"/>
            <a:ext cx="1102859" cy="307777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Linking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96040A6-5711-ACB6-1327-0E4E8072C029}"/>
              </a:ext>
            </a:extLst>
          </p:cNvPr>
          <p:cNvSpPr txBox="1"/>
          <p:nvPr/>
        </p:nvSpPr>
        <p:spPr>
          <a:xfrm>
            <a:off x="9049022" y="4805453"/>
            <a:ext cx="1102859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Linker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CF990C-945E-62CC-B660-8B7C25B946B6}"/>
              </a:ext>
            </a:extLst>
          </p:cNvPr>
          <p:cNvSpPr txBox="1"/>
          <p:nvPr/>
        </p:nvSpPr>
        <p:spPr>
          <a:xfrm>
            <a:off x="7166464" y="1717235"/>
            <a:ext cx="931424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 err="1"/>
              <a:t>Prelude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41BEA9-AFB2-B500-71C5-5D7DC30AC9C9}"/>
              </a:ext>
            </a:extLst>
          </p:cNvPr>
          <p:cNvSpPr txBox="1"/>
          <p:nvPr/>
        </p:nvSpPr>
        <p:spPr>
          <a:xfrm>
            <a:off x="9052832" y="5359648"/>
            <a:ext cx="1102859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Linker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16CF89D-9544-F737-6996-754D3162E211}"/>
              </a:ext>
            </a:extLst>
          </p:cNvPr>
          <p:cNvCxnSpPr>
            <a:cxnSpLocks/>
          </p:cNvCxnSpPr>
          <p:nvPr/>
        </p:nvCxnSpPr>
        <p:spPr>
          <a:xfrm flipH="1">
            <a:off x="7989032" y="2025012"/>
            <a:ext cx="1088" cy="2934329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D2DF4F-19BD-BF4B-EDDC-668804B1FE3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7543800" y="4959342"/>
            <a:ext cx="1505222" cy="0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289627F-59B8-76CB-6ADD-63E6DD41778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543800" y="3545742"/>
            <a:ext cx="216632" cy="1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9EB04EE-5726-DB7F-408F-BEE9BC147553}"/>
              </a:ext>
            </a:extLst>
          </p:cNvPr>
          <p:cNvCxnSpPr>
            <a:cxnSpLocks/>
          </p:cNvCxnSpPr>
          <p:nvPr/>
        </p:nvCxnSpPr>
        <p:spPr>
          <a:xfrm>
            <a:off x="7758600" y="3524250"/>
            <a:ext cx="1832" cy="1442711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944C235-FFD9-4D25-3292-F9ED32F7F9BE}"/>
              </a:ext>
            </a:extLst>
          </p:cNvPr>
          <p:cNvSpPr txBox="1"/>
          <p:nvPr/>
        </p:nvSpPr>
        <p:spPr>
          <a:xfrm>
            <a:off x="8053262" y="2105553"/>
            <a:ext cx="1501136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Ext. </a:t>
            </a:r>
            <a:r>
              <a:rPr lang="fr-FR" dirty="0" err="1"/>
              <a:t>Prelude</a:t>
            </a:r>
            <a:endParaRPr lang="fr-FR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0A8B8F0D-8DDB-D582-F882-1C23E2D1497D}"/>
              </a:ext>
            </a:extLst>
          </p:cNvPr>
          <p:cNvCxnSpPr>
            <a:cxnSpLocks/>
          </p:cNvCxnSpPr>
          <p:nvPr/>
        </p:nvCxnSpPr>
        <p:spPr>
          <a:xfrm flipH="1">
            <a:off x="8270972" y="2413330"/>
            <a:ext cx="1850" cy="2553631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6DF0557-218F-BCBE-E427-DA5B712628B5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7543800" y="5513537"/>
            <a:ext cx="1509032" cy="1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41A0872-9C5E-A30D-3621-88DDC707D72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450080" y="5513538"/>
            <a:ext cx="1726392" cy="23596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27E85CE-BA76-ABA3-61EE-D9989274DC3C}"/>
              </a:ext>
            </a:extLst>
          </p:cNvPr>
          <p:cNvSpPr txBox="1"/>
          <p:nvPr/>
        </p:nvSpPr>
        <p:spPr>
          <a:xfrm>
            <a:off x="4718821" y="5359649"/>
            <a:ext cx="1114190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Compile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AC6B5861-F229-EBFA-BF1D-7C48A4AECD69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 flipV="1">
            <a:off x="4450080" y="4959342"/>
            <a:ext cx="1726392" cy="26441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378BBE7-2B02-C72F-B3A5-1DF494D147B2}"/>
              </a:ext>
            </a:extLst>
          </p:cNvPr>
          <p:cNvSpPr txBox="1"/>
          <p:nvPr/>
        </p:nvSpPr>
        <p:spPr>
          <a:xfrm>
            <a:off x="4728765" y="4805453"/>
            <a:ext cx="1114190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Compile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3BD8EA7-77E0-0A9C-B988-CD584BA1A99D}"/>
              </a:ext>
            </a:extLst>
          </p:cNvPr>
          <p:cNvCxnSpPr>
            <a:cxnSpLocks/>
          </p:cNvCxnSpPr>
          <p:nvPr/>
        </p:nvCxnSpPr>
        <p:spPr>
          <a:xfrm flipV="1">
            <a:off x="4461048" y="3558958"/>
            <a:ext cx="1726392" cy="4047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B3F6217-F78F-B02A-04E7-92FEA35ABA11}"/>
              </a:ext>
            </a:extLst>
          </p:cNvPr>
          <p:cNvSpPr txBox="1"/>
          <p:nvPr/>
        </p:nvSpPr>
        <p:spPr>
          <a:xfrm>
            <a:off x="4744098" y="3407094"/>
            <a:ext cx="1114190" cy="307777"/>
          </a:xfrm>
          <a:prstGeom prst="rect">
            <a:avLst/>
          </a:prstGeom>
          <a:solidFill>
            <a:schemeClr val="tx1"/>
          </a:solidFill>
          <a:ln w="12700">
            <a:solidFill>
              <a:srgbClr val="A7BD8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rgbClr val="CBC68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FR" dirty="0"/>
              <a:t>Compile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3FB85FB1-3942-17E7-48D4-DB7A360BD3FE}"/>
              </a:ext>
            </a:extLst>
          </p:cNvPr>
          <p:cNvSpPr/>
          <p:nvPr/>
        </p:nvSpPr>
        <p:spPr>
          <a:xfrm>
            <a:off x="4629151" y="2507566"/>
            <a:ext cx="1265380" cy="3271019"/>
          </a:xfrm>
          <a:prstGeom prst="roundRect">
            <a:avLst>
              <a:gd name="adj" fmla="val 8839"/>
            </a:avLst>
          </a:prstGeom>
          <a:noFill/>
          <a:ln>
            <a:solidFill>
              <a:srgbClr val="CBC6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8D3BE14E-377B-2CEE-B7E2-760DB74FA210}"/>
              </a:ext>
            </a:extLst>
          </p:cNvPr>
          <p:cNvSpPr/>
          <p:nvPr/>
        </p:nvSpPr>
        <p:spPr>
          <a:xfrm>
            <a:off x="8947787" y="2507566"/>
            <a:ext cx="1265380" cy="3271019"/>
          </a:xfrm>
          <a:prstGeom prst="roundRect">
            <a:avLst>
              <a:gd name="adj" fmla="val 8839"/>
            </a:avLst>
          </a:prstGeom>
          <a:noFill/>
          <a:ln>
            <a:solidFill>
              <a:srgbClr val="CBC68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3FDFE16-FB92-4A20-F833-C0DDE758A17A}"/>
              </a:ext>
            </a:extLst>
          </p:cNvPr>
          <p:cNvCxnSpPr>
            <a:cxnSpLocks/>
          </p:cNvCxnSpPr>
          <p:nvPr/>
        </p:nvCxnSpPr>
        <p:spPr>
          <a:xfrm>
            <a:off x="7760432" y="4944101"/>
            <a:ext cx="0" cy="505213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251B1EAE-427D-4CF9-D798-BD7000463599}"/>
              </a:ext>
            </a:extLst>
          </p:cNvPr>
          <p:cNvSpPr/>
          <p:nvPr/>
        </p:nvSpPr>
        <p:spPr>
          <a:xfrm>
            <a:off x="7707093" y="4901530"/>
            <a:ext cx="108000" cy="108000"/>
          </a:xfrm>
          <a:prstGeom prst="ellipse">
            <a:avLst/>
          </a:prstGeom>
          <a:solidFill>
            <a:srgbClr val="5C8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C6DBED5-6389-8BCA-29AA-687097089DA5}"/>
              </a:ext>
            </a:extLst>
          </p:cNvPr>
          <p:cNvSpPr/>
          <p:nvPr/>
        </p:nvSpPr>
        <p:spPr>
          <a:xfrm>
            <a:off x="7704600" y="5459537"/>
            <a:ext cx="108000" cy="108000"/>
          </a:xfrm>
          <a:prstGeom prst="ellipse">
            <a:avLst/>
          </a:prstGeom>
          <a:solidFill>
            <a:srgbClr val="5C8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7491532-7BAB-C092-0E1F-8C881D6E8A5D}"/>
              </a:ext>
            </a:extLst>
          </p:cNvPr>
          <p:cNvSpPr/>
          <p:nvPr/>
        </p:nvSpPr>
        <p:spPr>
          <a:xfrm>
            <a:off x="7936120" y="4902674"/>
            <a:ext cx="108000" cy="108000"/>
          </a:xfrm>
          <a:prstGeom prst="ellipse">
            <a:avLst/>
          </a:prstGeom>
          <a:solidFill>
            <a:srgbClr val="5C8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80F5BBB-561C-250C-B385-4EFC8BE72925}"/>
              </a:ext>
            </a:extLst>
          </p:cNvPr>
          <p:cNvSpPr/>
          <p:nvPr/>
        </p:nvSpPr>
        <p:spPr>
          <a:xfrm>
            <a:off x="8218822" y="4903055"/>
            <a:ext cx="108000" cy="108000"/>
          </a:xfrm>
          <a:prstGeom prst="ellipse">
            <a:avLst/>
          </a:prstGeom>
          <a:solidFill>
            <a:srgbClr val="5C8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BE69D02-0331-99B4-74AA-4991FE56F461}"/>
              </a:ext>
            </a:extLst>
          </p:cNvPr>
          <p:cNvCxnSpPr>
            <a:cxnSpLocks/>
          </p:cNvCxnSpPr>
          <p:nvPr/>
        </p:nvCxnSpPr>
        <p:spPr>
          <a:xfrm>
            <a:off x="7992080" y="4944101"/>
            <a:ext cx="0" cy="505213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358B5EA0-FCDD-5429-1B37-8616AFC7FA8E}"/>
              </a:ext>
            </a:extLst>
          </p:cNvPr>
          <p:cNvSpPr/>
          <p:nvPr/>
        </p:nvSpPr>
        <p:spPr>
          <a:xfrm>
            <a:off x="7938153" y="5461442"/>
            <a:ext cx="108000" cy="108000"/>
          </a:xfrm>
          <a:prstGeom prst="ellipse">
            <a:avLst/>
          </a:prstGeom>
          <a:solidFill>
            <a:srgbClr val="5C8F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6917AC39-DCA1-E485-2543-028272DF27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0137093" y="4946642"/>
            <a:ext cx="410719" cy="2540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1BCB6EE-6A68-2804-F119-8C758B759AB7}"/>
              </a:ext>
            </a:extLst>
          </p:cNvPr>
          <p:cNvCxnSpPr>
            <a:cxnSpLocks/>
          </p:cNvCxnSpPr>
          <p:nvPr/>
        </p:nvCxnSpPr>
        <p:spPr>
          <a:xfrm flipV="1">
            <a:off x="10147253" y="5544226"/>
            <a:ext cx="410719" cy="2540"/>
          </a:xfrm>
          <a:prstGeom prst="line">
            <a:avLst/>
          </a:prstGeom>
          <a:ln w="38100">
            <a:solidFill>
              <a:srgbClr val="5C8F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858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108</Words>
  <Application>Microsoft Office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2025-08-26T08:46:53Z</dcterms:created>
  <dcterms:modified xsi:type="dcterms:W3CDTF">2025-08-26T10:03:37Z</dcterms:modified>
</cp:coreProperties>
</file>