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D"/>
    <a:srgbClr val="402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C0EC7-7F16-356C-FB63-9E03F2654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FB2BA1-AF15-3B6D-E08C-D64A6DCE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A9FA01-6008-A98D-07E6-DBFE8F7C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B7E-B32E-4AF5-AC49-602C3C5EA8FF}" type="datetimeFigureOut">
              <a:rPr lang="fr-FR" smtClean="0"/>
              <a:t>24/06/2025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E93DA-1807-64B1-23AC-B49A35D5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834F01-32A7-D959-448A-A0CA58A2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5F02-1D95-4B9B-AD81-26A6D51BD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79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EE73E-31BD-57B8-82B0-89B43F8A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2DF364-E0C3-8550-2A7C-7D363E3FB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CCD7A1-2F38-42E1-9E2D-A6A9335D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B7E-B32E-4AF5-AC49-602C3C5EA8FF}" type="datetimeFigureOut">
              <a:rPr lang="fr-FR" smtClean="0"/>
              <a:t>24/06/2025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63E526-5C25-5EFC-EAC9-58820CAB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67A1C1-6D3B-5C4C-29FF-BFBCA497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5F02-1D95-4B9B-AD81-26A6D51BD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87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CAC1FDB-DF5D-58A1-A9AE-35E5FE769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035E35-93FC-1EB2-7E3F-05BEC14F1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C2286-8A8A-04B3-DADD-048F9378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B7E-B32E-4AF5-AC49-602C3C5EA8FF}" type="datetimeFigureOut">
              <a:rPr lang="fr-FR" smtClean="0"/>
              <a:t>24/06/2025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F51EA-E126-6004-599C-F865FB03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F945D-8D47-857A-BDC4-CD7EBBC6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5F02-1D95-4B9B-AD81-26A6D51BD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6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ADCB0-A816-7F0C-D5C3-708A16C3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CA45FC-F122-C45B-B91B-F4174C61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BDF078-0818-5D16-1FAD-88930F1A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B7E-B32E-4AF5-AC49-602C3C5EA8FF}" type="datetimeFigureOut">
              <a:rPr lang="fr-FR" smtClean="0"/>
              <a:t>24/06/2025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CC192-DB57-BEA0-FC79-34393D59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BD5D0-A636-4D5D-B9CC-9E2A8454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5F02-1D95-4B9B-AD81-26A6D51BD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1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E1DEA-13E2-446D-6DF9-56A7364B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BCABD0-1D62-288C-8E9C-8D3BFC8F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BE6320-A85A-2667-B130-31CAD64F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B7E-B32E-4AF5-AC49-602C3C5EA8FF}" type="datetimeFigureOut">
              <a:rPr lang="fr-FR" smtClean="0"/>
              <a:t>24/06/2025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A35E44-722B-5236-2746-6F59FD0B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0F94D0-ABC5-4A64-95DC-2A4DA033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5F02-1D95-4B9B-AD81-26A6D51BD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1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00A8D-68CF-F19C-8ADB-6C392C7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864648-81D6-4DA9-D1D7-2B553E08A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1EF7B4-843E-2C8E-6D2E-D0D8BB7A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CE7A25-1FC8-FFA8-7457-E2CC47EC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B7E-B32E-4AF5-AC49-602C3C5EA8FF}" type="datetimeFigureOut">
              <a:rPr lang="fr-FR" smtClean="0"/>
              <a:t>24/06/2025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F09BD5-3D7B-5936-FADE-0655783F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FC9274-928C-A1E6-D5DC-A5FC9DCE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5F02-1D95-4B9B-AD81-26A6D51BD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26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8A118-9B9B-80CD-0083-378B9BE8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E3C435-0A51-7E20-9B52-218D9693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B7A9EC-CD23-2B6A-C9F2-36EBE121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559C83-069D-9FC0-EFDE-87B65FABD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9EEB1F-A34C-C92F-4B34-D1EFA023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CA501E2-3404-AB64-2969-928806BC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B7E-B32E-4AF5-AC49-602C3C5EA8FF}" type="datetimeFigureOut">
              <a:rPr lang="fr-FR" smtClean="0"/>
              <a:t>24/06/2025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EA81063-5C0A-BA0B-B7C1-21A71134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12E413-EC07-CFDF-F134-A4B0FD30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5F02-1D95-4B9B-AD81-26A6D51BD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03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DB38E-8BD1-0746-14D8-590673DF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5EA2E7-F3B5-732B-153A-1DADCFA4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B7E-B32E-4AF5-AC49-602C3C5EA8FF}" type="datetimeFigureOut">
              <a:rPr lang="fr-FR" smtClean="0"/>
              <a:t>24/06/2025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2279FE-013D-B53B-64D2-8D71B84A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602639-CF59-B926-6FBE-019859C6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5F02-1D95-4B9B-AD81-26A6D51BD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0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AB4813-D4AF-5471-520A-B9474B14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B7E-B32E-4AF5-AC49-602C3C5EA8FF}" type="datetimeFigureOut">
              <a:rPr lang="fr-FR" smtClean="0"/>
              <a:t>24/06/2025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62CEC2-6DA0-54DB-F854-E23E3375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550635-CDDA-F410-0ADE-478E41F7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5F02-1D95-4B9B-AD81-26A6D51BD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1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81B39-1D99-78E3-4A21-0CB8085D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54869-17D8-31B2-FECE-BCB5AFD85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AEAA87-B044-FEE7-287E-2C7D78883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379624-D01F-20CD-1207-71472B9C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B7E-B32E-4AF5-AC49-602C3C5EA8FF}" type="datetimeFigureOut">
              <a:rPr lang="fr-FR" smtClean="0"/>
              <a:t>24/06/2025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48F2ED-41DB-5DA8-3472-DA5071DF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FA7744-0CFF-8DD4-01A0-57961F8F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5F02-1D95-4B9B-AD81-26A6D51BD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5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96282-611D-C8A1-5270-3157623C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26F651-1D76-614D-F561-E30C05079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4F846D-9869-716C-7FBA-D225EF09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348B21-53AA-700F-D850-D6CFB322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CB7E-B32E-4AF5-AC49-602C3C5EA8FF}" type="datetimeFigureOut">
              <a:rPr lang="fr-FR" smtClean="0"/>
              <a:t>24/06/2025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8B6312-5456-EE4A-625B-C208EC05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39B33B-FDB4-7F49-D8E0-A5641CCE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5F02-1D95-4B9B-AD81-26A6D51BD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6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7457B6-514C-9C96-BF92-ADA71B50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883BDD-1C21-4B80-40B5-DC2756F32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F7715D-AEE2-603E-25C6-8B61D05F6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6CB7E-B32E-4AF5-AC49-602C3C5EA8FF}" type="datetimeFigureOut">
              <a:rPr lang="fr-FR" smtClean="0"/>
              <a:t>24/06/2025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BBDBF-68B7-3253-32C1-3CEA8956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C1A2B-6F68-A859-D45C-A4E97AF51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E5F02-1D95-4B9B-AD81-26A6D51BD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47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1D71ED0A-785C-F81D-813D-F9E42C0DA88D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76150A1E-2787-5A79-69D0-F9624EAD5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AA106211-73D7-60FE-B499-37C7EE85C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968F4590-2C4E-08D3-97F9-2F2F363B2C23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8CDDBE4-E8A1-E5A1-8F60-B4C9DDB4F4EF}"/>
                </a:ext>
              </a:extLst>
            </p:cNvPr>
            <p:cNvSpPr txBox="1"/>
            <p:nvPr/>
          </p:nvSpPr>
          <p:spPr>
            <a:xfrm>
              <a:off x="50767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57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24756-4E9E-DF6A-7B39-1EE19D7FB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56DD906-3857-2874-F196-8773504D1FA7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A064E5BD-AE11-1BDF-FC61-88EF4753F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3C246DEB-85E8-8D4E-6D80-124AE7B79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EEB4129-A3F0-CB41-9D47-8C6D050FC869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574971C-F3AA-7977-A07A-FCC840F55273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90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2A3B0-D1EA-FBD1-AACC-E991D9ECF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5046FC4-AEAC-C81F-8EDF-0DEBD8350709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781643CC-5D11-3C76-B5F0-BF9EF706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482FAB93-5D7A-21AA-9B49-E557A0D4B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32A92B7-3DC5-E4F8-ADA2-0EC6EB1B7B28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AE2ADA5-5F97-B7E0-2506-85AECF7BE0E7}"/>
                </a:ext>
              </a:extLst>
            </p:cNvPr>
            <p:cNvSpPr txBox="1"/>
            <p:nvPr/>
          </p:nvSpPr>
          <p:spPr>
            <a:xfrm>
              <a:off x="5083911" y="3673475"/>
              <a:ext cx="307680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24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27683-4DFB-4A8B-98A1-FBDE6B588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49F9DB9-0028-1D77-87A0-646BBC79A781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651AD734-E03D-16C8-96A4-0B2102C8D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475EBE50-7118-A5BE-00BC-716BB02A8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03DE4FEB-A9C2-5254-E941-5DCFA346B990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57505FF9-2B9A-DF1F-0B91-8D778D86E75B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58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8A371-B7AE-0F34-B2AD-9CD762E0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67EE806-FA91-6275-CF6F-A74BA06AC5E0}"/>
              </a:ext>
            </a:extLst>
          </p:cNvPr>
          <p:cNvGrpSpPr/>
          <p:nvPr/>
        </p:nvGrpSpPr>
        <p:grpSpPr>
          <a:xfrm>
            <a:off x="3698098" y="635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9B780FF3-BB81-F396-BAC2-CD5FE50D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0762D585-4663-E630-C194-9CC14990D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519DAD19-A2BF-13DF-2C24-6FCA12576FF9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18B41C7-8F69-80BF-FFFE-E55353E664B6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58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35D80-8F17-C21C-9108-59809E74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3F7BE24-82F1-2B18-0C55-0A05EAC38E38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B073AA35-4C4B-0CF4-C5D0-80E1C23B2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5AFD7DB2-B22F-69A7-EF1C-C99E4CCF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05AAF0A-26FC-724E-C679-C782D6270F4D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D96194C-66BA-B0A9-E15B-2B2B2DD8EA90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245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79F5F-DF15-C4D3-EDEC-856377C52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C91ED98-23C1-C20E-43F6-78A3882E8F38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291687CA-0E41-77C7-712A-CFA3639ED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EA253A99-DB0A-3AC5-5FDC-46656134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58D47C5-0C75-60AC-31F3-F31C3D6F0E04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C9754EA-29FF-ABAC-A171-7BB74BFE29E2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79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CEBAD-CE58-A8EB-1C69-AF7A32C7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B3E5C00-4C1D-3C1D-C73E-95A1F55482A5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9146C12D-CD39-8954-99FA-2C638FF7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541BFFBA-F767-4276-4F25-B41E3DEE3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60A24C9-3651-4C48-3804-66206F26BB92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41AF6AC-528A-0ECE-95BA-73AB2F132E4A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470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C94B6-767C-74A0-DEAF-1637BCE37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4881094-4966-5C72-75D3-78BFC2C39C3E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5263A395-44A4-2E22-95D5-ED4AC7E4B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F466094B-5263-4A4F-060B-11C94B126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1752D4B-3633-8766-BC03-F5476F44A702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5BA99551-AB58-9EE6-A58C-54C05938E273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49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72BAB-46D0-19E2-A943-45D44C320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E0CE759-C172-9B5C-3AD3-32ADD0AE2D22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DC569B98-F836-D249-3967-672CCF254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EFE4BAA2-BB45-463A-0A2D-32CBC2D49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B21E034-E567-DA6E-F55A-F1EFCBC023D0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F9A72A6-D049-E2B2-9D3D-7170F9678458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99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24343-E5C3-A916-6783-069ED1883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A1DFCA9-F686-8353-F121-AB6CC4E49A0D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6E35F6AB-453D-B9DC-A476-615A83C36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17E28023-65E6-4DEA-3347-520E949DF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E77820C-A2F5-0E2D-1D3D-15516F125957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45AC58B-727D-9C9B-BE95-0F210B250479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45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0B879-FBFD-086F-FCCD-3017A82F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479DA2D-960D-284E-5D8D-FEC2D8650579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49A2D13D-5E95-7531-0C65-FB799912A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869C7F64-3FF4-4EEB-25C4-E24D7320D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A3A9E14-9DE6-B70A-9FC7-98ACA8EAD637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348DD6A-7F9D-58BA-DCF3-A7B1C9DAAE4D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82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A2AE6-8ACC-C53B-C248-4677CA36E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6421214-C9CF-6FC6-CC64-DEF75D95B1CB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89EBA932-7360-3AED-4983-264F45423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BF839A95-4401-1812-66F1-6BE88448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16CE2FA-A377-C42E-75A4-0E8C9A67E03B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803D7F6-F376-7DEF-4E13-6C59D18610DE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02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55F39-42A2-C62E-F5B2-78BC08AE1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869E567-D582-4FA9-1A57-8C680B1F6948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49A871F6-675C-3E95-5D89-55527359C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F5498F00-0607-CCD0-2234-F80B6F0D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52122091-ECF9-96D4-AAE8-D2FF3C581AA5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5F7597A1-F8FD-383E-EDF5-8C7A4EE191C5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19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5D89E-43C0-8FA0-BF4B-5E9FC9A6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713891D-81AF-4E53-9748-F2E29F9CC735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E990E308-8C96-3EC1-5996-68357AADF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3B87A959-B0C6-9CA7-7DB2-8A71C592E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0E307CD-7247-0954-A386-1826AA028B10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A7D84A6-DB90-A7ED-233B-02672D403044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15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5F9CB-E22E-87EF-8BAE-30E7707DD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6FE862F-B433-524E-3B0A-C419B4A9261E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CE10805B-B673-3B11-C4C7-5FE05211E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305131E3-1B20-63CD-02ED-72925134A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A01277D-D1C3-8CC9-903B-7652CF0AF886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5C19B335-AD20-D04D-6F42-9D7D797D480A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9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B412F-28BF-7DDB-5588-F37F74207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CA861BF-9D2B-69EC-9F08-F47A82586B9A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E86D83B7-84D0-8FF6-F0B8-6F25EE77F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7623AB92-D5E8-1900-E502-38A7B6C89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5FA89044-1988-6048-692D-F849603C5D3A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0633ED0-A6A1-C8BB-FF11-CF7423A04AA9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59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15546-6C35-C0BB-09B9-2DFEF68A0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42866B2-7E0C-7965-7093-4F33BF233043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425534AA-D1BD-64C3-EDE6-891DB2CF6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E241AAA0-27B0-EC9C-57E6-E8658D6B3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85816CFD-61D0-B22A-07B1-68F1FEBDFC38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C3D8716-E739-AF6A-7F11-6980F91455CD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76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ED966-2383-ABFB-7309-6A4B91116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ABBFC6D-C513-320E-84FA-7E0073194035}"/>
              </a:ext>
            </a:extLst>
          </p:cNvPr>
          <p:cNvGrpSpPr/>
          <p:nvPr/>
        </p:nvGrpSpPr>
        <p:grpSpPr>
          <a:xfrm>
            <a:off x="3698098" y="0"/>
            <a:ext cx="4795804" cy="6858000"/>
            <a:chOff x="3698098" y="0"/>
            <a:chExt cx="4795804" cy="6858000"/>
          </a:xfrm>
        </p:grpSpPr>
        <p:pic>
          <p:nvPicPr>
            <p:cNvPr id="5" name="Image 4" descr="Une image contenant texte, capture d’écran, Police, affiche&#10;&#10;Le contenu généré par l’IA peut être incorrect.">
              <a:extLst>
                <a:ext uri="{FF2B5EF4-FFF2-40B4-BE49-F238E27FC236}">
                  <a16:creationId xmlns:a16="http://schemas.microsoft.com/office/drawing/2014/main" id="{67BE42F5-1D2E-C5C4-0B92-D2C21D2EB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098" y="0"/>
              <a:ext cx="4795804" cy="6858000"/>
            </a:xfrm>
            <a:prstGeom prst="rect">
              <a:avLst/>
            </a:prstGeom>
          </p:spPr>
        </p:pic>
        <p:pic>
          <p:nvPicPr>
            <p:cNvPr id="7" name="Image 6" descr="Une image contenant noir, obscurité&#10;&#10;Le contenu généré par l’IA peut être incorrect.">
              <a:extLst>
                <a:ext uri="{FF2B5EF4-FFF2-40B4-BE49-F238E27FC236}">
                  <a16:creationId xmlns:a16="http://schemas.microsoft.com/office/drawing/2014/main" id="{92DE2AC7-94EA-ABEE-C3E1-76F685351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402A1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420" y="3717886"/>
              <a:ext cx="873838" cy="873838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8D32CE6-2D03-3DB6-D028-7C9499EED801}"/>
                </a:ext>
              </a:extLst>
            </p:cNvPr>
            <p:cNvSpPr/>
            <p:nvPr/>
          </p:nvSpPr>
          <p:spPr>
            <a:xfrm>
              <a:off x="5153025" y="3718560"/>
              <a:ext cx="2930525" cy="872490"/>
            </a:xfrm>
            <a:prstGeom prst="roundRect">
              <a:avLst>
                <a:gd name="adj" fmla="val 11003"/>
              </a:avLst>
            </a:prstGeom>
            <a:solidFill>
              <a:srgbClr val="402A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9A3A02B-A0B0-973E-BFE0-21C980853FD9}"/>
                </a:ext>
              </a:extLst>
            </p:cNvPr>
            <p:cNvSpPr txBox="1"/>
            <p:nvPr/>
          </p:nvSpPr>
          <p:spPr>
            <a:xfrm>
              <a:off x="5051398" y="3673475"/>
              <a:ext cx="31164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600" b="1" spc="-100" dirty="0">
                  <a:solidFill>
                    <a:srgbClr val="FFFD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CHAP 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884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38</Words>
  <Application>Microsoft Office PowerPoint</Application>
  <PresentationFormat>Grand écran</PresentationFormat>
  <Paragraphs>19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2025-06-24T20:16:20Z</dcterms:created>
  <dcterms:modified xsi:type="dcterms:W3CDTF">2025-06-24T20:56:06Z</dcterms:modified>
</cp:coreProperties>
</file>