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87" r:id="rId22"/>
    <p:sldId id="273" r:id="rId23"/>
    <p:sldId id="277" r:id="rId24"/>
    <p:sldId id="280" r:id="rId25"/>
    <p:sldId id="279" r:id="rId26"/>
    <p:sldId id="278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04D02F-F6DE-4A42-A073-1F23C9DAB3CA}" v="830" dt="2024-12-20T07:36:40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4" autoAdjust="0"/>
    <p:restoredTop sz="94660"/>
  </p:normalViewPr>
  <p:slideViewPr>
    <p:cSldViewPr snapToGrid="0">
      <p:cViewPr>
        <p:scale>
          <a:sx n="125" d="100"/>
          <a:sy n="125" d="100"/>
        </p:scale>
        <p:origin x="509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A104D02F-F6DE-4A42-A073-1F23C9DAB3CA}"/>
    <pc:docChg chg="undo custSel addSld delSld modSld sldOrd">
      <pc:chgData name="Philippe Baucour" userId="5102170ae7533958" providerId="LiveId" clId="{A104D02F-F6DE-4A42-A073-1F23C9DAB3CA}" dt="2024-12-20T07:36:49.511" v="3186" actId="478"/>
      <pc:docMkLst>
        <pc:docMk/>
      </pc:docMkLst>
      <pc:sldChg chg="addSp delSp modSp mod">
        <pc:chgData name="Philippe Baucour" userId="5102170ae7533958" providerId="LiveId" clId="{A104D02F-F6DE-4A42-A073-1F23C9DAB3CA}" dt="2024-12-19T07:53:49.524" v="458" actId="478"/>
        <pc:sldMkLst>
          <pc:docMk/>
          <pc:sldMk cId="4118082734" sldId="256"/>
        </pc:sldMkLst>
        <pc:spChg chg="mod">
          <ac:chgData name="Philippe Baucour" userId="5102170ae7533958" providerId="LiveId" clId="{A104D02F-F6DE-4A42-A073-1F23C9DAB3CA}" dt="2024-12-19T07:52:42.026" v="450" actId="1076"/>
          <ac:spMkLst>
            <pc:docMk/>
            <pc:sldMk cId="4118082734" sldId="256"/>
            <ac:spMk id="11" creationId="{15971AE1-E9A7-CC8D-9934-C160F3EBFEE9}"/>
          </ac:spMkLst>
        </pc:spChg>
        <pc:picChg chg="add mod">
          <ac:chgData name="Philippe Baucour" userId="5102170ae7533958" providerId="LiveId" clId="{A104D02F-F6DE-4A42-A073-1F23C9DAB3CA}" dt="2024-12-19T07:53:46.388" v="457" actId="207"/>
          <ac:picMkLst>
            <pc:docMk/>
            <pc:sldMk cId="4118082734" sldId="256"/>
            <ac:picMk id="23" creationId="{3C6990E0-27FF-D6CB-9BEE-85F94986EC6D}"/>
          </ac:picMkLst>
        </pc:picChg>
        <pc:picChg chg="add del mod">
          <ac:chgData name="Philippe Baucour" userId="5102170ae7533958" providerId="LiveId" clId="{A104D02F-F6DE-4A42-A073-1F23C9DAB3CA}" dt="2024-12-19T07:51:32.107" v="445" actId="478"/>
          <ac:picMkLst>
            <pc:docMk/>
            <pc:sldMk cId="4118082734" sldId="256"/>
            <ac:picMk id="25" creationId="{0819CDDB-CB1C-067A-C83C-02E71330A52C}"/>
          </ac:picMkLst>
        </pc:picChg>
        <pc:picChg chg="add del mod">
          <ac:chgData name="Philippe Baucour" userId="5102170ae7533958" providerId="LiveId" clId="{A104D02F-F6DE-4A42-A073-1F23C9DAB3CA}" dt="2024-12-19T07:53:49.524" v="458" actId="478"/>
          <ac:picMkLst>
            <pc:docMk/>
            <pc:sldMk cId="4118082734" sldId="256"/>
            <ac:picMk id="27" creationId="{B6C4E8B8-B832-9427-5731-B95C2633E3BB}"/>
          </ac:picMkLst>
        </pc:picChg>
      </pc:sldChg>
      <pc:sldChg chg="addSp modSp mod">
        <pc:chgData name="Philippe Baucour" userId="5102170ae7533958" providerId="LiveId" clId="{A104D02F-F6DE-4A42-A073-1F23C9DAB3CA}" dt="2024-12-19T08:17:40.214" v="1330" actId="1076"/>
        <pc:sldMkLst>
          <pc:docMk/>
          <pc:sldMk cId="1806484234" sldId="262"/>
        </pc:sldMkLst>
        <pc:picChg chg="add mod">
          <ac:chgData name="Philippe Baucour" userId="5102170ae7533958" providerId="LiveId" clId="{A104D02F-F6DE-4A42-A073-1F23C9DAB3CA}" dt="2024-12-19T08:17:40.214" v="1330" actId="1076"/>
          <ac:picMkLst>
            <pc:docMk/>
            <pc:sldMk cId="1806484234" sldId="262"/>
            <ac:picMk id="5" creationId="{405DB61A-9D1D-7B1D-541E-EC98A746967C}"/>
          </ac:picMkLst>
        </pc:picChg>
      </pc:sldChg>
      <pc:sldChg chg="modSp mod">
        <pc:chgData name="Philippe Baucour" userId="5102170ae7533958" providerId="LiveId" clId="{A104D02F-F6DE-4A42-A073-1F23C9DAB3CA}" dt="2024-12-20T07:21:45.882" v="3100" actId="208"/>
        <pc:sldMkLst>
          <pc:docMk/>
          <pc:sldMk cId="2070450660" sldId="264"/>
        </pc:sldMkLst>
        <pc:cxnChg chg="mod">
          <ac:chgData name="Philippe Baucour" userId="5102170ae7533958" providerId="LiveId" clId="{A104D02F-F6DE-4A42-A073-1F23C9DAB3CA}" dt="2024-12-20T07:21:45.882" v="3100" actId="208"/>
          <ac:cxnSpMkLst>
            <pc:docMk/>
            <pc:sldMk cId="2070450660" sldId="264"/>
            <ac:cxnSpMk id="2" creationId="{677EB54F-B909-62CB-9796-0E9366C70FBB}"/>
          </ac:cxnSpMkLst>
        </pc:cxnChg>
      </pc:sldChg>
      <pc:sldChg chg="modSp mod">
        <pc:chgData name="Philippe Baucour" userId="5102170ae7533958" providerId="LiveId" clId="{A104D02F-F6DE-4A42-A073-1F23C9DAB3CA}" dt="2024-12-20T07:21:37.273" v="3099" actId="208"/>
        <pc:sldMkLst>
          <pc:docMk/>
          <pc:sldMk cId="2540444829" sldId="267"/>
        </pc:sldMkLst>
        <pc:cxnChg chg="mod">
          <ac:chgData name="Philippe Baucour" userId="5102170ae7533958" providerId="LiveId" clId="{A104D02F-F6DE-4A42-A073-1F23C9DAB3CA}" dt="2024-12-20T07:21:37.273" v="3099" actId="208"/>
          <ac:cxnSpMkLst>
            <pc:docMk/>
            <pc:sldMk cId="2540444829" sldId="267"/>
            <ac:cxnSpMk id="8" creationId="{A389E328-26F4-F9C1-79F4-CB734CEE2760}"/>
          </ac:cxnSpMkLst>
        </pc:cxnChg>
      </pc:sldChg>
      <pc:sldChg chg="modSp">
        <pc:chgData name="Philippe Baucour" userId="5102170ae7533958" providerId="LiveId" clId="{A104D02F-F6DE-4A42-A073-1F23C9DAB3CA}" dt="2024-12-19T08:19:01.931" v="1331" actId="207"/>
        <pc:sldMkLst>
          <pc:docMk/>
          <pc:sldMk cId="992924083" sldId="269"/>
        </pc:sldMkLst>
        <pc:spChg chg="mod">
          <ac:chgData name="Philippe Baucour" userId="5102170ae7533958" providerId="LiveId" clId="{A104D02F-F6DE-4A42-A073-1F23C9DAB3CA}" dt="2024-12-19T08:19:01.931" v="1331" actId="207"/>
          <ac:spMkLst>
            <pc:docMk/>
            <pc:sldMk cId="992924083" sldId="269"/>
            <ac:spMk id="8" creationId="{7B641C59-2E13-D67A-4E11-1CED2521F273}"/>
          </ac:spMkLst>
        </pc:spChg>
      </pc:sldChg>
      <pc:sldChg chg="modSp mod">
        <pc:chgData name="Philippe Baucour" userId="5102170ae7533958" providerId="LiveId" clId="{A104D02F-F6DE-4A42-A073-1F23C9DAB3CA}" dt="2024-12-19T08:04:41.618" v="1250" actId="14100"/>
        <pc:sldMkLst>
          <pc:docMk/>
          <pc:sldMk cId="2566257905" sldId="270"/>
        </pc:sldMkLst>
        <pc:cxnChg chg="mod">
          <ac:chgData name="Philippe Baucour" userId="5102170ae7533958" providerId="LiveId" clId="{A104D02F-F6DE-4A42-A073-1F23C9DAB3CA}" dt="2024-12-19T08:04:41.618" v="1250" actId="14100"/>
          <ac:cxnSpMkLst>
            <pc:docMk/>
            <pc:sldMk cId="2566257905" sldId="270"/>
            <ac:cxnSpMk id="16" creationId="{203748C6-8093-EC56-0B7E-D883B4FC2724}"/>
          </ac:cxnSpMkLst>
        </pc:cxnChg>
      </pc:sldChg>
      <pc:sldChg chg="modSp mod">
        <pc:chgData name="Philippe Baucour" userId="5102170ae7533958" providerId="LiveId" clId="{A104D02F-F6DE-4A42-A073-1F23C9DAB3CA}" dt="2024-12-19T08:04:32.942" v="1249" actId="14100"/>
        <pc:sldMkLst>
          <pc:docMk/>
          <pc:sldMk cId="4086243443" sldId="271"/>
        </pc:sldMkLst>
        <pc:cxnChg chg="mod">
          <ac:chgData name="Philippe Baucour" userId="5102170ae7533958" providerId="LiveId" clId="{A104D02F-F6DE-4A42-A073-1F23C9DAB3CA}" dt="2024-12-19T08:04:32.942" v="1249" actId="14100"/>
          <ac:cxnSpMkLst>
            <pc:docMk/>
            <pc:sldMk cId="4086243443" sldId="271"/>
            <ac:cxnSpMk id="16" creationId="{BE5ED3C1-83C2-911E-51EA-18D9F0DBC150}"/>
          </ac:cxnSpMkLst>
        </pc:cxnChg>
      </pc:sldChg>
      <pc:sldChg chg="modSp mod">
        <pc:chgData name="Philippe Baucour" userId="5102170ae7533958" providerId="LiveId" clId="{A104D02F-F6DE-4A42-A073-1F23C9DAB3CA}" dt="2024-12-19T08:04:24.413" v="1248" actId="14100"/>
        <pc:sldMkLst>
          <pc:docMk/>
          <pc:sldMk cId="2749898670" sldId="272"/>
        </pc:sldMkLst>
        <pc:cxnChg chg="mod">
          <ac:chgData name="Philippe Baucour" userId="5102170ae7533958" providerId="LiveId" clId="{A104D02F-F6DE-4A42-A073-1F23C9DAB3CA}" dt="2024-12-19T08:04:24.413" v="1248" actId="14100"/>
          <ac:cxnSpMkLst>
            <pc:docMk/>
            <pc:sldMk cId="2749898670" sldId="272"/>
            <ac:cxnSpMk id="16" creationId="{CB737A59-9456-2FFE-897D-75B5D25A0443}"/>
          </ac:cxnSpMkLst>
        </pc:cxnChg>
      </pc:sldChg>
      <pc:sldChg chg="addSp delSp modSp mod">
        <pc:chgData name="Philippe Baucour" userId="5102170ae7533958" providerId="LiveId" clId="{A104D02F-F6DE-4A42-A073-1F23C9DAB3CA}" dt="2024-12-19T21:48:58.242" v="2688" actId="20577"/>
        <pc:sldMkLst>
          <pc:docMk/>
          <pc:sldMk cId="211769482" sldId="273"/>
        </pc:sldMkLst>
        <pc:spChg chg="del">
          <ac:chgData name="Philippe Baucour" userId="5102170ae7533958" providerId="LiveId" clId="{A104D02F-F6DE-4A42-A073-1F23C9DAB3CA}" dt="2024-12-19T08:14:52.199" v="1321" actId="478"/>
          <ac:spMkLst>
            <pc:docMk/>
            <pc:sldMk cId="211769482" sldId="273"/>
            <ac:spMk id="5" creationId="{E50CF88F-A84F-43B7-1F9F-89DB9F438E30}"/>
          </ac:spMkLst>
        </pc:spChg>
        <pc:spChg chg="del">
          <ac:chgData name="Philippe Baucour" userId="5102170ae7533958" providerId="LiveId" clId="{A104D02F-F6DE-4A42-A073-1F23C9DAB3CA}" dt="2024-12-19T08:43:54.274" v="1552" actId="478"/>
          <ac:spMkLst>
            <pc:docMk/>
            <pc:sldMk cId="211769482" sldId="273"/>
            <ac:spMk id="8" creationId="{7391FE3C-76C6-4A27-A63E-FDCDE6081B27}"/>
          </ac:spMkLst>
        </pc:spChg>
        <pc:spChg chg="del">
          <ac:chgData name="Philippe Baucour" userId="5102170ae7533958" providerId="LiveId" clId="{A104D02F-F6DE-4A42-A073-1F23C9DAB3CA}" dt="2024-12-19T08:14:56.382" v="1322" actId="478"/>
          <ac:spMkLst>
            <pc:docMk/>
            <pc:sldMk cId="211769482" sldId="273"/>
            <ac:spMk id="9" creationId="{4A295CB7-E5CE-04B9-6F7C-C233C9E67009}"/>
          </ac:spMkLst>
        </pc:spChg>
        <pc:spChg chg="add mod">
          <ac:chgData name="Philippe Baucour" userId="5102170ae7533958" providerId="LiveId" clId="{A104D02F-F6DE-4A42-A073-1F23C9DAB3CA}" dt="2024-12-19T09:30:43.802" v="2532" actId="1037"/>
          <ac:spMkLst>
            <pc:docMk/>
            <pc:sldMk cId="211769482" sldId="273"/>
            <ac:spMk id="11" creationId="{2D2851CC-8E75-0B00-B3E7-F73D18475545}"/>
          </ac:spMkLst>
        </pc:spChg>
        <pc:spChg chg="add mod">
          <ac:chgData name="Philippe Baucour" userId="5102170ae7533958" providerId="LiveId" clId="{A104D02F-F6DE-4A42-A073-1F23C9DAB3CA}" dt="2024-12-19T21:48:58.242" v="2688" actId="20577"/>
          <ac:spMkLst>
            <pc:docMk/>
            <pc:sldMk cId="211769482" sldId="273"/>
            <ac:spMk id="13" creationId="{8B6E619E-9CEC-C8C2-5EC5-3AE1F0336FE7}"/>
          </ac:spMkLst>
        </pc:spChg>
        <pc:spChg chg="add mod">
          <ac:chgData name="Philippe Baucour" userId="5102170ae7533958" providerId="LiveId" clId="{A104D02F-F6DE-4A42-A073-1F23C9DAB3CA}" dt="2024-12-19T08:14:46.558" v="1320"/>
          <ac:spMkLst>
            <pc:docMk/>
            <pc:sldMk cId="211769482" sldId="273"/>
            <ac:spMk id="17" creationId="{0223678A-0664-756B-9992-4E924FD180D0}"/>
          </ac:spMkLst>
        </pc:spChg>
        <pc:spChg chg="add mod">
          <ac:chgData name="Philippe Baucour" userId="5102170ae7533958" providerId="LiveId" clId="{A104D02F-F6DE-4A42-A073-1F23C9DAB3CA}" dt="2024-12-19T08:14:46.558" v="1320"/>
          <ac:spMkLst>
            <pc:docMk/>
            <pc:sldMk cId="211769482" sldId="273"/>
            <ac:spMk id="18" creationId="{72E272B8-6EE0-41D5-FC40-C71479A8F3D8}"/>
          </ac:spMkLst>
        </pc:spChg>
        <pc:cxnChg chg="mod">
          <ac:chgData name="Philippe Baucour" userId="5102170ae7533958" providerId="LiveId" clId="{A104D02F-F6DE-4A42-A073-1F23C9DAB3CA}" dt="2024-12-19T08:03:58.892" v="1246" actId="14100"/>
          <ac:cxnSpMkLst>
            <pc:docMk/>
            <pc:sldMk cId="211769482" sldId="273"/>
            <ac:cxnSpMk id="16" creationId="{1588CF6B-A2E6-E6BC-D990-1B3E13206F94}"/>
          </ac:cxnSpMkLst>
        </pc:cxnChg>
      </pc:sldChg>
      <pc:sldChg chg="addSp delSp modSp add mod ord">
        <pc:chgData name="Philippe Baucour" userId="5102170ae7533958" providerId="LiveId" clId="{A104D02F-F6DE-4A42-A073-1F23C9DAB3CA}" dt="2024-12-19T08:13:58.871" v="1317" actId="1076"/>
        <pc:sldMkLst>
          <pc:docMk/>
          <pc:sldMk cId="62715669" sldId="274"/>
        </pc:sldMkLst>
        <pc:spChg chg="add del mod">
          <ac:chgData name="Philippe Baucour" userId="5102170ae7533958" providerId="LiveId" clId="{A104D02F-F6DE-4A42-A073-1F23C9DAB3CA}" dt="2024-12-19T08:11:48.715" v="1296" actId="478"/>
          <ac:spMkLst>
            <pc:docMk/>
            <pc:sldMk cId="62715669" sldId="274"/>
            <ac:spMk id="3" creationId="{9936BCF9-7F9D-6544-C184-1E94441AB370}"/>
          </ac:spMkLst>
        </pc:spChg>
        <pc:spChg chg="mod">
          <ac:chgData name="Philippe Baucour" userId="5102170ae7533958" providerId="LiveId" clId="{A104D02F-F6DE-4A42-A073-1F23C9DAB3CA}" dt="2024-12-19T08:13:52.801" v="1316" actId="1076"/>
          <ac:spMkLst>
            <pc:docMk/>
            <pc:sldMk cId="62715669" sldId="274"/>
            <ac:spMk id="5" creationId="{79990AEE-3F02-29DF-69CD-502491B02306}"/>
          </ac:spMkLst>
        </pc:spChg>
        <pc:spChg chg="mod">
          <ac:chgData name="Philippe Baucour" userId="5102170ae7533958" providerId="LiveId" clId="{A104D02F-F6DE-4A42-A073-1F23C9DAB3CA}" dt="2024-12-19T08:13:58.871" v="1317" actId="1076"/>
          <ac:spMkLst>
            <pc:docMk/>
            <pc:sldMk cId="62715669" sldId="274"/>
            <ac:spMk id="9" creationId="{08A2D74C-788C-EC78-8547-1DC85C91232B}"/>
          </ac:spMkLst>
        </pc:spChg>
        <pc:spChg chg="add del mod">
          <ac:chgData name="Philippe Baucour" userId="5102170ae7533958" providerId="LiveId" clId="{A104D02F-F6DE-4A42-A073-1F23C9DAB3CA}" dt="2024-12-19T08:11:57.337" v="1299" actId="478"/>
          <ac:spMkLst>
            <pc:docMk/>
            <pc:sldMk cId="62715669" sldId="274"/>
            <ac:spMk id="11" creationId="{66C53E8C-F793-FFBD-6A66-0C3E6C76694D}"/>
          </ac:spMkLst>
        </pc:spChg>
        <pc:spChg chg="add del mod">
          <ac:chgData name="Philippe Baucour" userId="5102170ae7533958" providerId="LiveId" clId="{A104D02F-F6DE-4A42-A073-1F23C9DAB3CA}" dt="2024-12-19T08:11:52.017" v="1297" actId="478"/>
          <ac:spMkLst>
            <pc:docMk/>
            <pc:sldMk cId="62715669" sldId="274"/>
            <ac:spMk id="12" creationId="{7425F311-9AD7-4408-6553-1BC3833B78DB}"/>
          </ac:spMkLst>
        </pc:spChg>
        <pc:spChg chg="add del mod">
          <ac:chgData name="Philippe Baucour" userId="5102170ae7533958" providerId="LiveId" clId="{A104D02F-F6DE-4A42-A073-1F23C9DAB3CA}" dt="2024-12-19T08:11:53.427" v="1298" actId="478"/>
          <ac:spMkLst>
            <pc:docMk/>
            <pc:sldMk cId="62715669" sldId="274"/>
            <ac:spMk id="13" creationId="{94B6CD29-7A37-C8EC-573E-9771C066FCCF}"/>
          </ac:spMkLst>
        </pc:spChg>
        <pc:cxnChg chg="mod">
          <ac:chgData name="Philippe Baucour" userId="5102170ae7533958" providerId="LiveId" clId="{A104D02F-F6DE-4A42-A073-1F23C9DAB3CA}" dt="2024-12-19T08:04:15.460" v="1247" actId="14100"/>
          <ac:cxnSpMkLst>
            <pc:docMk/>
            <pc:sldMk cId="62715669" sldId="274"/>
            <ac:cxnSpMk id="16" creationId="{8AA3810C-C8CA-462B-4131-23C6F44895DF}"/>
          </ac:cxnSpMkLst>
        </pc:cxnChg>
      </pc:sldChg>
      <pc:sldChg chg="delSp modSp add mod ord">
        <pc:chgData name="Philippe Baucour" userId="5102170ae7533958" providerId="LiveId" clId="{A104D02F-F6DE-4A42-A073-1F23C9DAB3CA}" dt="2024-12-19T08:22:02.912" v="1351" actId="1076"/>
        <pc:sldMkLst>
          <pc:docMk/>
          <pc:sldMk cId="3487652996" sldId="275"/>
        </pc:sldMkLst>
        <pc:spChg chg="mod">
          <ac:chgData name="Philippe Baucour" userId="5102170ae7533958" providerId="LiveId" clId="{A104D02F-F6DE-4A42-A073-1F23C9DAB3CA}" dt="2024-12-19T08:21:52.699" v="1350" actId="14100"/>
          <ac:spMkLst>
            <pc:docMk/>
            <pc:sldMk cId="3487652996" sldId="275"/>
            <ac:spMk id="2" creationId="{90921CCB-D15A-A584-ECA6-8715BCBED1BC}"/>
          </ac:spMkLst>
        </pc:spChg>
        <pc:spChg chg="del">
          <ac:chgData name="Philippe Baucour" userId="5102170ae7533958" providerId="LiveId" clId="{A104D02F-F6DE-4A42-A073-1F23C9DAB3CA}" dt="2024-12-19T08:12:15.966" v="1302" actId="478"/>
          <ac:spMkLst>
            <pc:docMk/>
            <pc:sldMk cId="3487652996" sldId="275"/>
            <ac:spMk id="3" creationId="{510B53E3-DB4F-FE99-47E2-225642A7D662}"/>
          </ac:spMkLst>
        </pc:spChg>
        <pc:spChg chg="mod">
          <ac:chgData name="Philippe Baucour" userId="5102170ae7533958" providerId="LiveId" clId="{A104D02F-F6DE-4A42-A073-1F23C9DAB3CA}" dt="2024-12-19T08:20:18.471" v="1333" actId="20577"/>
          <ac:spMkLst>
            <pc:docMk/>
            <pc:sldMk cId="3487652996" sldId="275"/>
            <ac:spMk id="5" creationId="{656F4325-FB72-4951-7F02-4690E2F147B3}"/>
          </ac:spMkLst>
        </pc:spChg>
        <pc:spChg chg="mod">
          <ac:chgData name="Philippe Baucour" userId="5102170ae7533958" providerId="LiveId" clId="{A104D02F-F6DE-4A42-A073-1F23C9DAB3CA}" dt="2024-12-19T08:22:02.912" v="1351" actId="1076"/>
          <ac:spMkLst>
            <pc:docMk/>
            <pc:sldMk cId="3487652996" sldId="275"/>
            <ac:spMk id="9" creationId="{7CE84C1B-AB76-57B8-3FAF-6516AE5E113C}"/>
          </ac:spMkLst>
        </pc:spChg>
        <pc:spChg chg="del">
          <ac:chgData name="Philippe Baucour" userId="5102170ae7533958" providerId="LiveId" clId="{A104D02F-F6DE-4A42-A073-1F23C9DAB3CA}" dt="2024-12-19T08:12:26.471" v="1305" actId="478"/>
          <ac:spMkLst>
            <pc:docMk/>
            <pc:sldMk cId="3487652996" sldId="275"/>
            <ac:spMk id="11" creationId="{F8C821F8-F550-E3B7-08A2-C8AE41936B04}"/>
          </ac:spMkLst>
        </pc:spChg>
        <pc:spChg chg="del">
          <ac:chgData name="Philippe Baucour" userId="5102170ae7533958" providerId="LiveId" clId="{A104D02F-F6DE-4A42-A073-1F23C9DAB3CA}" dt="2024-12-19T08:12:23.166" v="1304" actId="478"/>
          <ac:spMkLst>
            <pc:docMk/>
            <pc:sldMk cId="3487652996" sldId="275"/>
            <ac:spMk id="12" creationId="{E7AF5109-7507-5587-DCA8-0D70A77E493D}"/>
          </ac:spMkLst>
        </pc:spChg>
        <pc:spChg chg="del">
          <ac:chgData name="Philippe Baucour" userId="5102170ae7533958" providerId="LiveId" clId="{A104D02F-F6DE-4A42-A073-1F23C9DAB3CA}" dt="2024-12-19T08:12:20.554" v="1303" actId="478"/>
          <ac:spMkLst>
            <pc:docMk/>
            <pc:sldMk cId="3487652996" sldId="275"/>
            <ac:spMk id="13" creationId="{2A256ADE-7338-9807-05C9-824CBA013CA9}"/>
          </ac:spMkLst>
        </pc:spChg>
      </pc:sldChg>
      <pc:sldChg chg="addSp delSp modSp add mod">
        <pc:chgData name="Philippe Baucour" userId="5102170ae7533958" providerId="LiveId" clId="{A104D02F-F6DE-4A42-A073-1F23C9DAB3CA}" dt="2024-12-20T07:31:34.299" v="3168" actId="1076"/>
        <pc:sldMkLst>
          <pc:docMk/>
          <pc:sldMk cId="1616831758" sldId="276"/>
        </pc:sldMkLst>
        <pc:spChg chg="del mod">
          <ac:chgData name="Philippe Baucour" userId="5102170ae7533958" providerId="LiveId" clId="{A104D02F-F6DE-4A42-A073-1F23C9DAB3CA}" dt="2024-12-20T07:30:01.189" v="3134" actId="478"/>
          <ac:spMkLst>
            <pc:docMk/>
            <pc:sldMk cId="1616831758" sldId="276"/>
            <ac:spMk id="3" creationId="{C66FCA11-34CE-1A87-D632-D1690125A744}"/>
          </ac:spMkLst>
        </pc:spChg>
        <pc:spChg chg="add mod">
          <ac:chgData name="Philippe Baucour" userId="5102170ae7533958" providerId="LiveId" clId="{A104D02F-F6DE-4A42-A073-1F23C9DAB3CA}" dt="2024-12-20T07:24:23.178" v="3106" actId="1076"/>
          <ac:spMkLst>
            <pc:docMk/>
            <pc:sldMk cId="1616831758" sldId="276"/>
            <ac:spMk id="4" creationId="{192DAECC-A8EF-BA53-1514-622C680F3AAE}"/>
          </ac:spMkLst>
        </pc:spChg>
        <pc:spChg chg="mod">
          <ac:chgData name="Philippe Baucour" userId="5102170ae7533958" providerId="LiveId" clId="{A104D02F-F6DE-4A42-A073-1F23C9DAB3CA}" dt="2024-12-20T07:31:34.299" v="3168" actId="1076"/>
          <ac:spMkLst>
            <pc:docMk/>
            <pc:sldMk cId="1616831758" sldId="276"/>
            <ac:spMk id="5" creationId="{01C87AFC-88BA-5A56-7114-7A0EF62D517F}"/>
          </ac:spMkLst>
        </pc:spChg>
        <pc:spChg chg="add del">
          <ac:chgData name="Philippe Baucour" userId="5102170ae7533958" providerId="LiveId" clId="{A104D02F-F6DE-4A42-A073-1F23C9DAB3CA}" dt="2024-12-20T07:25:53.974" v="3108" actId="11529"/>
          <ac:spMkLst>
            <pc:docMk/>
            <pc:sldMk cId="1616831758" sldId="276"/>
            <ac:spMk id="6" creationId="{02A5DC71-A28B-C5AD-BEBB-0A958B1F5542}"/>
          </ac:spMkLst>
        </pc:spChg>
        <pc:spChg chg="add mod">
          <ac:chgData name="Philippe Baucour" userId="5102170ae7533958" providerId="LiveId" clId="{A104D02F-F6DE-4A42-A073-1F23C9DAB3CA}" dt="2024-12-20T07:27:36.926" v="3119" actId="208"/>
          <ac:spMkLst>
            <pc:docMk/>
            <pc:sldMk cId="1616831758" sldId="276"/>
            <ac:spMk id="7" creationId="{C39472E7-3EB7-CC3B-5A28-E74D646482D9}"/>
          </ac:spMkLst>
        </pc:spChg>
        <pc:spChg chg="mod">
          <ac:chgData name="Philippe Baucour" userId="5102170ae7533958" providerId="LiveId" clId="{A104D02F-F6DE-4A42-A073-1F23C9DAB3CA}" dt="2024-12-20T07:30:49.349" v="3151" actId="20577"/>
          <ac:spMkLst>
            <pc:docMk/>
            <pc:sldMk cId="1616831758" sldId="276"/>
            <ac:spMk id="9" creationId="{AF8327D8-DEFE-AD10-2A67-62555BE30A2C}"/>
          </ac:spMkLst>
        </pc:spChg>
        <pc:spChg chg="del mod">
          <ac:chgData name="Philippe Baucour" userId="5102170ae7533958" providerId="LiveId" clId="{A104D02F-F6DE-4A42-A073-1F23C9DAB3CA}" dt="2024-12-20T07:30:34.951" v="3139" actId="478"/>
          <ac:spMkLst>
            <pc:docMk/>
            <pc:sldMk cId="1616831758" sldId="276"/>
            <ac:spMk id="11" creationId="{3CE44FFE-852D-864E-753D-D44631F0107F}"/>
          </ac:spMkLst>
        </pc:spChg>
        <pc:spChg chg="del">
          <ac:chgData name="Philippe Baucour" userId="5102170ae7533958" providerId="LiveId" clId="{A104D02F-F6DE-4A42-A073-1F23C9DAB3CA}" dt="2024-12-20T07:30:03.748" v="3135" actId="478"/>
          <ac:spMkLst>
            <pc:docMk/>
            <pc:sldMk cId="1616831758" sldId="276"/>
            <ac:spMk id="12" creationId="{C2BE8483-3C8E-FD63-6E67-FAEC3A510D46}"/>
          </ac:spMkLst>
        </pc:spChg>
        <pc:spChg chg="del">
          <ac:chgData name="Philippe Baucour" userId="5102170ae7533958" providerId="LiveId" clId="{A104D02F-F6DE-4A42-A073-1F23C9DAB3CA}" dt="2024-12-20T07:30:05.225" v="3136" actId="478"/>
          <ac:spMkLst>
            <pc:docMk/>
            <pc:sldMk cId="1616831758" sldId="276"/>
            <ac:spMk id="13" creationId="{0D2840C8-31FC-9F84-EF95-F923DC5E7C30}"/>
          </ac:spMkLst>
        </pc:spChg>
        <pc:spChg chg="add del">
          <ac:chgData name="Philippe Baucour" userId="5102170ae7533958" providerId="LiveId" clId="{A104D02F-F6DE-4A42-A073-1F23C9DAB3CA}" dt="2024-12-20T07:28:33.039" v="3121" actId="478"/>
          <ac:spMkLst>
            <pc:docMk/>
            <pc:sldMk cId="1616831758" sldId="276"/>
            <ac:spMk id="14" creationId="{8796027E-F876-CA02-5F83-2EF01B00B739}"/>
          </ac:spMkLst>
        </pc:spChg>
        <pc:spChg chg="add del mod">
          <ac:chgData name="Philippe Baucour" userId="5102170ae7533958" providerId="LiveId" clId="{A104D02F-F6DE-4A42-A073-1F23C9DAB3CA}" dt="2024-12-20T07:29:25.574" v="3130" actId="478"/>
          <ac:spMkLst>
            <pc:docMk/>
            <pc:sldMk cId="1616831758" sldId="276"/>
            <ac:spMk id="15" creationId="{1811DA1C-0C0F-D577-E02D-E7D2DCF1321E}"/>
          </ac:spMkLst>
        </pc:spChg>
        <pc:spChg chg="add del">
          <ac:chgData name="Philippe Baucour" userId="5102170ae7533958" providerId="LiveId" clId="{A104D02F-F6DE-4A42-A073-1F23C9DAB3CA}" dt="2024-12-20T07:29:38.759" v="3132" actId="22"/>
          <ac:spMkLst>
            <pc:docMk/>
            <pc:sldMk cId="1616831758" sldId="276"/>
            <ac:spMk id="18" creationId="{F308E47E-5345-EDA1-26A1-6E8301F10F01}"/>
          </ac:spMkLst>
        </pc:spChg>
      </pc:sldChg>
      <pc:sldChg chg="addSp delSp modSp new mod">
        <pc:chgData name="Philippe Baucour" userId="5102170ae7533958" providerId="LiveId" clId="{A104D02F-F6DE-4A42-A073-1F23C9DAB3CA}" dt="2024-12-19T08:45:46.983" v="1590" actId="478"/>
        <pc:sldMkLst>
          <pc:docMk/>
          <pc:sldMk cId="1415877070" sldId="277"/>
        </pc:sldMkLst>
        <pc:spChg chg="add mod">
          <ac:chgData name="Philippe Baucour" userId="5102170ae7533958" providerId="LiveId" clId="{A104D02F-F6DE-4A42-A073-1F23C9DAB3CA}" dt="2024-12-19T08:34:25.517" v="1465" actId="208"/>
          <ac:spMkLst>
            <pc:docMk/>
            <pc:sldMk cId="1415877070" sldId="277"/>
            <ac:spMk id="2" creationId="{477F8123-FF24-3521-3EC2-C4E84D2EE417}"/>
          </ac:spMkLst>
        </pc:spChg>
        <pc:spChg chg="add">
          <ac:chgData name="Philippe Baucour" userId="5102170ae7533958" providerId="LiveId" clId="{A104D02F-F6DE-4A42-A073-1F23C9DAB3CA}" dt="2024-12-19T08:41:20.693" v="1514"/>
          <ac:spMkLst>
            <pc:docMk/>
            <pc:sldMk cId="1415877070" sldId="277"/>
            <ac:spMk id="10" creationId="{8A3F807A-BF8C-1D5F-4CFB-5609254B46C5}"/>
          </ac:spMkLst>
        </pc:spChg>
        <pc:picChg chg="add del mod modCrop">
          <ac:chgData name="Philippe Baucour" userId="5102170ae7533958" providerId="LiveId" clId="{A104D02F-F6DE-4A42-A073-1F23C9DAB3CA}" dt="2024-12-19T08:45:46.983" v="1590" actId="478"/>
          <ac:picMkLst>
            <pc:docMk/>
            <pc:sldMk cId="1415877070" sldId="277"/>
            <ac:picMk id="9" creationId="{020FFCFD-D2D7-E1BF-16CF-4C3417BB2069}"/>
          </ac:picMkLst>
        </pc:picChg>
        <pc:picChg chg="add mod">
          <ac:chgData name="Philippe Baucour" userId="5102170ae7533958" providerId="LiveId" clId="{A104D02F-F6DE-4A42-A073-1F23C9DAB3CA}" dt="2024-12-19T08:42:24.137" v="1543" actId="1036"/>
          <ac:picMkLst>
            <pc:docMk/>
            <pc:sldMk cId="1415877070" sldId="277"/>
            <ac:picMk id="11" creationId="{8107CC6F-35A0-347D-9DDF-261096692FC0}"/>
          </ac:picMkLst>
        </pc:picChg>
        <pc:picChg chg="add del mod">
          <ac:chgData name="Philippe Baucour" userId="5102170ae7533958" providerId="LiveId" clId="{A104D02F-F6DE-4A42-A073-1F23C9DAB3CA}" dt="2024-12-19T08:41:08.128" v="1513" actId="478"/>
          <ac:picMkLst>
            <pc:docMk/>
            <pc:sldMk cId="1415877070" sldId="277"/>
            <ac:picMk id="2050" creationId="{B1131619-64C8-3891-B6F3-32811148073F}"/>
          </ac:picMkLst>
        </pc:picChg>
        <pc:cxnChg chg="add mod">
          <ac:chgData name="Philippe Baucour" userId="5102170ae7533958" providerId="LiveId" clId="{A104D02F-F6DE-4A42-A073-1F23C9DAB3CA}" dt="2024-12-19T08:35:32.190" v="1486" actId="14100"/>
          <ac:cxnSpMkLst>
            <pc:docMk/>
            <pc:sldMk cId="1415877070" sldId="277"/>
            <ac:cxnSpMk id="4" creationId="{39F95701-866F-B78E-8878-26CDC9E584C7}"/>
          </ac:cxnSpMkLst>
        </pc:cxnChg>
        <pc:cxnChg chg="add mod">
          <ac:chgData name="Philippe Baucour" userId="5102170ae7533958" providerId="LiveId" clId="{A104D02F-F6DE-4A42-A073-1F23C9DAB3CA}" dt="2024-12-19T08:35:24.172" v="1484" actId="14100"/>
          <ac:cxnSpMkLst>
            <pc:docMk/>
            <pc:sldMk cId="1415877070" sldId="277"/>
            <ac:cxnSpMk id="5" creationId="{47A3BF84-400E-03E7-5BCC-FB5D8FBF5057}"/>
          </ac:cxnSpMkLst>
        </pc:cxnChg>
      </pc:sldChg>
      <pc:sldChg chg="addSp delSp modSp add mod">
        <pc:chgData name="Philippe Baucour" userId="5102170ae7533958" providerId="LiveId" clId="{A104D02F-F6DE-4A42-A073-1F23C9DAB3CA}" dt="2024-12-19T08:50:44.177" v="1686" actId="478"/>
        <pc:sldMkLst>
          <pc:docMk/>
          <pc:sldMk cId="544231606" sldId="278"/>
        </pc:sldMkLst>
        <pc:spChg chg="add mod">
          <ac:chgData name="Philippe Baucour" userId="5102170ae7533958" providerId="LiveId" clId="{A104D02F-F6DE-4A42-A073-1F23C9DAB3CA}" dt="2024-12-19T08:44:26.554" v="1559" actId="1037"/>
          <ac:spMkLst>
            <pc:docMk/>
            <pc:sldMk cId="544231606" sldId="278"/>
            <ac:spMk id="7" creationId="{A6C121CF-222F-3CDA-7F7A-C91F25ACB699}"/>
          </ac:spMkLst>
        </pc:spChg>
        <pc:spChg chg="add mod">
          <ac:chgData name="Philippe Baucour" userId="5102170ae7533958" providerId="LiveId" clId="{A104D02F-F6DE-4A42-A073-1F23C9DAB3CA}" dt="2024-12-19T08:44:26.554" v="1559" actId="1037"/>
          <ac:spMkLst>
            <pc:docMk/>
            <pc:sldMk cId="544231606" sldId="278"/>
            <ac:spMk id="8" creationId="{E3E25721-7ED5-0D1A-2DC2-29C5ADFFA571}"/>
          </ac:spMkLst>
        </pc:spChg>
        <pc:spChg chg="add mod">
          <ac:chgData name="Philippe Baucour" userId="5102170ae7533958" providerId="LiveId" clId="{A104D02F-F6DE-4A42-A073-1F23C9DAB3CA}" dt="2024-12-19T08:44:26.554" v="1559" actId="1037"/>
          <ac:spMkLst>
            <pc:docMk/>
            <pc:sldMk cId="544231606" sldId="278"/>
            <ac:spMk id="10" creationId="{6EE806AC-AE63-9DC6-33ED-018C4973A222}"/>
          </ac:spMkLst>
        </pc:spChg>
        <pc:spChg chg="add mod">
          <ac:chgData name="Philippe Baucour" userId="5102170ae7533958" providerId="LiveId" clId="{A104D02F-F6DE-4A42-A073-1F23C9DAB3CA}" dt="2024-12-19T08:48:10.930" v="1605" actId="1076"/>
          <ac:spMkLst>
            <pc:docMk/>
            <pc:sldMk cId="544231606" sldId="278"/>
            <ac:spMk id="16" creationId="{BB4906D6-8A54-08E2-57D3-6EDAB30FE9E2}"/>
          </ac:spMkLst>
        </pc:spChg>
        <pc:picChg chg="mod">
          <ac:chgData name="Philippe Baucour" userId="5102170ae7533958" providerId="LiveId" clId="{A104D02F-F6DE-4A42-A073-1F23C9DAB3CA}" dt="2024-12-19T08:45:28.327" v="1589" actId="1076"/>
          <ac:picMkLst>
            <pc:docMk/>
            <pc:sldMk cId="544231606" sldId="278"/>
            <ac:picMk id="9" creationId="{A50A9023-C1C3-DFCB-72B1-14289DE7BAA3}"/>
          </ac:picMkLst>
        </pc:picChg>
        <pc:picChg chg="del mod">
          <ac:chgData name="Philippe Baucour" userId="5102170ae7533958" providerId="LiveId" clId="{A104D02F-F6DE-4A42-A073-1F23C9DAB3CA}" dt="2024-12-19T08:50:44.177" v="1686" actId="478"/>
          <ac:picMkLst>
            <pc:docMk/>
            <pc:sldMk cId="544231606" sldId="278"/>
            <ac:picMk id="11" creationId="{2B9152B1-DBD1-3266-EDED-3A11962651DF}"/>
          </ac:picMkLst>
        </pc:picChg>
        <pc:cxnChg chg="add mod">
          <ac:chgData name="Philippe Baucour" userId="5102170ae7533958" providerId="LiveId" clId="{A104D02F-F6DE-4A42-A073-1F23C9DAB3CA}" dt="2024-12-19T08:44:26.554" v="1559" actId="1037"/>
          <ac:cxnSpMkLst>
            <pc:docMk/>
            <pc:sldMk cId="544231606" sldId="278"/>
            <ac:cxnSpMk id="3" creationId="{3DCB5DB0-64C2-44F0-CB01-CB0F11AF9A73}"/>
          </ac:cxnSpMkLst>
        </pc:cxnChg>
        <pc:cxnChg chg="add mod">
          <ac:chgData name="Philippe Baucour" userId="5102170ae7533958" providerId="LiveId" clId="{A104D02F-F6DE-4A42-A073-1F23C9DAB3CA}" dt="2024-12-19T08:44:55.739" v="1587" actId="14100"/>
          <ac:cxnSpMkLst>
            <pc:docMk/>
            <pc:sldMk cId="544231606" sldId="278"/>
            <ac:cxnSpMk id="6" creationId="{DD05C646-A561-8CD6-D62B-3FB93F9D6567}"/>
          </ac:cxnSpMkLst>
        </pc:cxnChg>
        <pc:cxnChg chg="add mod">
          <ac:chgData name="Philippe Baucour" userId="5102170ae7533958" providerId="LiveId" clId="{A104D02F-F6DE-4A42-A073-1F23C9DAB3CA}" dt="2024-12-19T08:47:41.239" v="1600" actId="1582"/>
          <ac:cxnSpMkLst>
            <pc:docMk/>
            <pc:sldMk cId="544231606" sldId="278"/>
            <ac:cxnSpMk id="14" creationId="{7E2500AF-DA4D-2D90-EDAB-7E1F55476C51}"/>
          </ac:cxnSpMkLst>
        </pc:cxnChg>
      </pc:sldChg>
      <pc:sldChg chg="addSp modSp new del">
        <pc:chgData name="Philippe Baucour" userId="5102170ae7533958" providerId="LiveId" clId="{A104D02F-F6DE-4A42-A073-1F23C9DAB3CA}" dt="2024-12-19T08:43:28.041" v="1550" actId="47"/>
        <pc:sldMkLst>
          <pc:docMk/>
          <pc:sldMk cId="4137753276" sldId="278"/>
        </pc:sldMkLst>
        <pc:picChg chg="add mod">
          <ac:chgData name="Philippe Baucour" userId="5102170ae7533958" providerId="LiveId" clId="{A104D02F-F6DE-4A42-A073-1F23C9DAB3CA}" dt="2024-12-19T08:37:10.900" v="1490" actId="1076"/>
          <ac:picMkLst>
            <pc:docMk/>
            <pc:sldMk cId="4137753276" sldId="278"/>
            <ac:picMk id="1026" creationId="{06D3F4B1-8A08-F308-D8F6-14B51E32C198}"/>
          </ac:picMkLst>
        </pc:picChg>
      </pc:sldChg>
      <pc:sldChg chg="addSp modSp add mod">
        <pc:chgData name="Philippe Baucour" userId="5102170ae7533958" providerId="LiveId" clId="{A104D02F-F6DE-4A42-A073-1F23C9DAB3CA}" dt="2024-12-19T08:51:27.990" v="1714" actId="1037"/>
        <pc:sldMkLst>
          <pc:docMk/>
          <pc:sldMk cId="2321605740" sldId="279"/>
        </pc:sldMkLst>
        <pc:spChg chg="add mod">
          <ac:chgData name="Philippe Baucour" userId="5102170ae7533958" providerId="LiveId" clId="{A104D02F-F6DE-4A42-A073-1F23C9DAB3CA}" dt="2024-12-19T08:48:46.189" v="1607"/>
          <ac:spMkLst>
            <pc:docMk/>
            <pc:sldMk cId="2321605740" sldId="279"/>
            <ac:spMk id="6" creationId="{67449DFF-8BA4-7495-23EC-2FF4E24CDA4F}"/>
          </ac:spMkLst>
        </pc:spChg>
        <pc:spChg chg="add mod">
          <ac:chgData name="Philippe Baucour" userId="5102170ae7533958" providerId="LiveId" clId="{A104D02F-F6DE-4A42-A073-1F23C9DAB3CA}" dt="2024-12-19T08:50:50.668" v="1687"/>
          <ac:spMkLst>
            <pc:docMk/>
            <pc:sldMk cId="2321605740" sldId="279"/>
            <ac:spMk id="8" creationId="{79C4FB6E-611C-1DED-BC57-BDA9903427A4}"/>
          </ac:spMkLst>
        </pc:spChg>
        <pc:picChg chg="mod">
          <ac:chgData name="Philippe Baucour" userId="5102170ae7533958" providerId="LiveId" clId="{A104D02F-F6DE-4A42-A073-1F23C9DAB3CA}" dt="2024-12-19T08:51:27.990" v="1714" actId="1037"/>
          <ac:picMkLst>
            <pc:docMk/>
            <pc:sldMk cId="2321605740" sldId="279"/>
            <ac:picMk id="11" creationId="{AAAEFAB6-9694-B932-DEDB-66290A158E76}"/>
          </ac:picMkLst>
        </pc:picChg>
        <pc:cxnChg chg="add mod">
          <ac:chgData name="Philippe Baucour" userId="5102170ae7533958" providerId="LiveId" clId="{A104D02F-F6DE-4A42-A073-1F23C9DAB3CA}" dt="2024-12-19T08:48:46.189" v="1607"/>
          <ac:cxnSpMkLst>
            <pc:docMk/>
            <pc:sldMk cId="2321605740" sldId="279"/>
            <ac:cxnSpMk id="3" creationId="{120E9726-267A-C6D7-7963-6C3208B0E879}"/>
          </ac:cxnSpMkLst>
        </pc:cxnChg>
        <pc:cxnChg chg="add mod">
          <ac:chgData name="Philippe Baucour" userId="5102170ae7533958" providerId="LiveId" clId="{A104D02F-F6DE-4A42-A073-1F23C9DAB3CA}" dt="2024-12-19T08:50:50.668" v="1687"/>
          <ac:cxnSpMkLst>
            <pc:docMk/>
            <pc:sldMk cId="2321605740" sldId="279"/>
            <ac:cxnSpMk id="7" creationId="{9B3F4F0E-1654-0D35-0728-5368A1ED7BBC}"/>
          </ac:cxnSpMkLst>
        </pc:cxnChg>
        <pc:cxnChg chg="add mod">
          <ac:chgData name="Philippe Baucour" userId="5102170ae7533958" providerId="LiveId" clId="{A104D02F-F6DE-4A42-A073-1F23C9DAB3CA}" dt="2024-12-19T08:51:11.504" v="1689"/>
          <ac:cxnSpMkLst>
            <pc:docMk/>
            <pc:sldMk cId="2321605740" sldId="279"/>
            <ac:cxnSpMk id="9" creationId="{85A13ED5-AD43-B830-1AD0-A3557C1BAE98}"/>
          </ac:cxnSpMkLst>
        </pc:cxnChg>
      </pc:sldChg>
      <pc:sldChg chg="add ord">
        <pc:chgData name="Philippe Baucour" userId="5102170ae7533958" providerId="LiveId" clId="{A104D02F-F6DE-4A42-A073-1F23C9DAB3CA}" dt="2024-12-19T08:51:47.566" v="1716"/>
        <pc:sldMkLst>
          <pc:docMk/>
          <pc:sldMk cId="3199885510" sldId="280"/>
        </pc:sldMkLst>
      </pc:sldChg>
      <pc:sldChg chg="modSp add mod">
        <pc:chgData name="Philippe Baucour" userId="5102170ae7533958" providerId="LiveId" clId="{A104D02F-F6DE-4A42-A073-1F23C9DAB3CA}" dt="2024-12-19T08:55:13.017" v="1750" actId="16959"/>
        <pc:sldMkLst>
          <pc:docMk/>
          <pc:sldMk cId="1382838003" sldId="281"/>
        </pc:sldMkLst>
        <pc:spChg chg="mod">
          <ac:chgData name="Philippe Baucour" userId="5102170ae7533958" providerId="LiveId" clId="{A104D02F-F6DE-4A42-A073-1F23C9DAB3CA}" dt="2024-12-19T08:54:52.493" v="1748" actId="20577"/>
          <ac:spMkLst>
            <pc:docMk/>
            <pc:sldMk cId="1382838003" sldId="281"/>
            <ac:spMk id="8" creationId="{1CAF9D25-BEE3-5859-043D-80D3DAA63089}"/>
          </ac:spMkLst>
        </pc:spChg>
        <pc:spChg chg="mod">
          <ac:chgData name="Philippe Baucour" userId="5102170ae7533958" providerId="LiveId" clId="{A104D02F-F6DE-4A42-A073-1F23C9DAB3CA}" dt="2024-12-19T08:55:13.017" v="1750" actId="16959"/>
          <ac:spMkLst>
            <pc:docMk/>
            <pc:sldMk cId="1382838003" sldId="281"/>
            <ac:spMk id="10" creationId="{2DC87F81-0122-2C4A-1FB3-7F677269AFA8}"/>
          </ac:spMkLst>
        </pc:spChg>
      </pc:sldChg>
      <pc:sldChg chg="addSp delSp modSp add mod">
        <pc:chgData name="Philippe Baucour" userId="5102170ae7533958" providerId="LiveId" clId="{A104D02F-F6DE-4A42-A073-1F23C9DAB3CA}" dt="2024-12-19T09:07:13.079" v="2013" actId="478"/>
        <pc:sldMkLst>
          <pc:docMk/>
          <pc:sldMk cId="327116739" sldId="282"/>
        </pc:sldMkLst>
        <pc:spChg chg="del">
          <ac:chgData name="Philippe Baucour" userId="5102170ae7533958" providerId="LiveId" clId="{A104D02F-F6DE-4A42-A073-1F23C9DAB3CA}" dt="2024-12-19T09:00:30.575" v="1884" actId="478"/>
          <ac:spMkLst>
            <pc:docMk/>
            <pc:sldMk cId="327116739" sldId="282"/>
            <ac:spMk id="7" creationId="{86F3DB9F-2C94-A716-7A4C-7363D831C248}"/>
          </ac:spMkLst>
        </pc:spChg>
        <pc:spChg chg="mod">
          <ac:chgData name="Philippe Baucour" userId="5102170ae7533958" providerId="LiveId" clId="{A104D02F-F6DE-4A42-A073-1F23C9DAB3CA}" dt="2024-12-19T09:02:41.746" v="1990" actId="1037"/>
          <ac:spMkLst>
            <pc:docMk/>
            <pc:sldMk cId="327116739" sldId="282"/>
            <ac:spMk id="8" creationId="{0367B5C1-A945-59E7-E572-194C2A4C230A}"/>
          </ac:spMkLst>
        </pc:spChg>
        <pc:spChg chg="del mod">
          <ac:chgData name="Philippe Baucour" userId="5102170ae7533958" providerId="LiveId" clId="{A104D02F-F6DE-4A42-A073-1F23C9DAB3CA}" dt="2024-12-19T09:06:32.866" v="2010" actId="478"/>
          <ac:spMkLst>
            <pc:docMk/>
            <pc:sldMk cId="327116739" sldId="282"/>
            <ac:spMk id="10" creationId="{70658E15-22C8-0F32-9310-DB0D0E66270D}"/>
          </ac:spMkLst>
        </pc:spChg>
        <pc:spChg chg="add del mod">
          <ac:chgData name="Philippe Baucour" userId="5102170ae7533958" providerId="LiveId" clId="{A104D02F-F6DE-4A42-A073-1F23C9DAB3CA}" dt="2024-12-19T09:06:29.163" v="2009" actId="478"/>
          <ac:spMkLst>
            <pc:docMk/>
            <pc:sldMk cId="327116739" sldId="282"/>
            <ac:spMk id="12" creationId="{AFB5F9DA-78B0-5D3E-64CC-48C4B3627FFF}"/>
          </ac:spMkLst>
        </pc:spChg>
        <pc:spChg chg="add mod">
          <ac:chgData name="Philippe Baucour" userId="5102170ae7533958" providerId="LiveId" clId="{A104D02F-F6DE-4A42-A073-1F23C9DAB3CA}" dt="2024-12-19T09:00:23.408" v="1882" actId="1076"/>
          <ac:spMkLst>
            <pc:docMk/>
            <pc:sldMk cId="327116739" sldId="282"/>
            <ac:spMk id="13" creationId="{C3867F83-D1C0-F532-FE42-DEF1BFD9BDB4}"/>
          </ac:spMkLst>
        </pc:spChg>
        <pc:spChg chg="mod">
          <ac:chgData name="Philippe Baucour" userId="5102170ae7533958" providerId="LiveId" clId="{A104D02F-F6DE-4A42-A073-1F23C9DAB3CA}" dt="2024-12-19T08:59:07.074" v="1816" actId="15404"/>
          <ac:spMkLst>
            <pc:docMk/>
            <pc:sldMk cId="327116739" sldId="282"/>
            <ac:spMk id="16" creationId="{A92C2E0D-700B-BFF6-0EA3-D43991D0A5D1}"/>
          </ac:spMkLst>
        </pc:spChg>
        <pc:picChg chg="del">
          <ac:chgData name="Philippe Baucour" userId="5102170ae7533958" providerId="LiveId" clId="{A104D02F-F6DE-4A42-A073-1F23C9DAB3CA}" dt="2024-12-19T09:07:13.079" v="2013" actId="478"/>
          <ac:picMkLst>
            <pc:docMk/>
            <pc:sldMk cId="327116739" sldId="282"/>
            <ac:picMk id="9" creationId="{74F92EB1-99D3-7621-2B05-331C234A07A1}"/>
          </ac:picMkLst>
        </pc:picChg>
        <pc:picChg chg="add mod">
          <ac:chgData name="Philippe Baucour" userId="5102170ae7533958" providerId="LiveId" clId="{A104D02F-F6DE-4A42-A073-1F23C9DAB3CA}" dt="2024-12-19T09:07:07.928" v="2012"/>
          <ac:picMkLst>
            <pc:docMk/>
            <pc:sldMk cId="327116739" sldId="282"/>
            <ac:picMk id="22" creationId="{5A6B5290-866A-221D-6E89-0E07658824B5}"/>
          </ac:picMkLst>
        </pc:picChg>
        <pc:cxnChg chg="del">
          <ac:chgData name="Philippe Baucour" userId="5102170ae7533958" providerId="LiveId" clId="{A104D02F-F6DE-4A42-A073-1F23C9DAB3CA}" dt="2024-12-19T09:00:32.797" v="1885" actId="478"/>
          <ac:cxnSpMkLst>
            <pc:docMk/>
            <pc:sldMk cId="327116739" sldId="282"/>
            <ac:cxnSpMk id="3" creationId="{67572CF1-8691-F2E4-D6D8-825E05CD0AC6}"/>
          </ac:cxnSpMkLst>
        </pc:cxnChg>
        <pc:cxnChg chg="del">
          <ac:chgData name="Philippe Baucour" userId="5102170ae7533958" providerId="LiveId" clId="{A104D02F-F6DE-4A42-A073-1F23C9DAB3CA}" dt="2024-12-19T09:00:28.708" v="1883" actId="478"/>
          <ac:cxnSpMkLst>
            <pc:docMk/>
            <pc:sldMk cId="327116739" sldId="282"/>
            <ac:cxnSpMk id="6" creationId="{38ED6401-A035-E2F9-487F-5A085E696402}"/>
          </ac:cxnSpMkLst>
        </pc:cxnChg>
        <pc:cxnChg chg="add del mod">
          <ac:chgData name="Philippe Baucour" userId="5102170ae7533958" providerId="LiveId" clId="{A104D02F-F6DE-4A42-A073-1F23C9DAB3CA}" dt="2024-12-19T09:06:26.281" v="2008" actId="478"/>
          <ac:cxnSpMkLst>
            <pc:docMk/>
            <pc:sldMk cId="327116739" sldId="282"/>
            <ac:cxnSpMk id="11" creationId="{5FC0A86D-0E0C-9AAF-714D-0A01CE0C07AD}"/>
          </ac:cxnSpMkLst>
        </pc:cxnChg>
        <pc:cxnChg chg="mod">
          <ac:chgData name="Philippe Baucour" userId="5102170ae7533958" providerId="LiveId" clId="{A104D02F-F6DE-4A42-A073-1F23C9DAB3CA}" dt="2024-12-19T09:02:55.074" v="2002" actId="14100"/>
          <ac:cxnSpMkLst>
            <pc:docMk/>
            <pc:sldMk cId="327116739" sldId="282"/>
            <ac:cxnSpMk id="14" creationId="{3946F66D-FF08-12BA-E612-74BCBF88CFD2}"/>
          </ac:cxnSpMkLst>
        </pc:cxnChg>
        <pc:cxnChg chg="add del mod">
          <ac:chgData name="Philippe Baucour" userId="5102170ae7533958" providerId="LiveId" clId="{A104D02F-F6DE-4A42-A073-1F23C9DAB3CA}" dt="2024-12-19T09:06:35.168" v="2011" actId="478"/>
          <ac:cxnSpMkLst>
            <pc:docMk/>
            <pc:sldMk cId="327116739" sldId="282"/>
            <ac:cxnSpMk id="17" creationId="{EDDD5551-796D-F4CF-B208-2B3A5E257A11}"/>
          </ac:cxnSpMkLst>
        </pc:cxnChg>
        <pc:cxnChg chg="add mod">
          <ac:chgData name="Philippe Baucour" userId="5102170ae7533958" providerId="LiveId" clId="{A104D02F-F6DE-4A42-A073-1F23C9DAB3CA}" dt="2024-12-19T09:03:32.334" v="2006" actId="693"/>
          <ac:cxnSpMkLst>
            <pc:docMk/>
            <pc:sldMk cId="327116739" sldId="282"/>
            <ac:cxnSpMk id="19" creationId="{E27E160C-B853-1938-E74D-F6349940B816}"/>
          </ac:cxnSpMkLst>
        </pc:cxnChg>
      </pc:sldChg>
      <pc:sldChg chg="addSp modSp add mod">
        <pc:chgData name="Philippe Baucour" userId="5102170ae7533958" providerId="LiveId" clId="{A104D02F-F6DE-4A42-A073-1F23C9DAB3CA}" dt="2024-12-19T22:00:37.975" v="3071" actId="20577"/>
        <pc:sldMkLst>
          <pc:docMk/>
          <pc:sldMk cId="2576787956" sldId="283"/>
        </pc:sldMkLst>
        <pc:spChg chg="add mod">
          <ac:chgData name="Philippe Baucour" userId="5102170ae7533958" providerId="LiveId" clId="{A104D02F-F6DE-4A42-A073-1F23C9DAB3CA}" dt="2024-12-19T22:00:37.975" v="3071" actId="20577"/>
          <ac:spMkLst>
            <pc:docMk/>
            <pc:sldMk cId="2576787956" sldId="283"/>
            <ac:spMk id="3" creationId="{5BCD6684-5D7D-5347-DE02-8B855FEAF4BC}"/>
          </ac:spMkLst>
        </pc:spChg>
      </pc:sldChg>
      <pc:sldChg chg="addSp delSp modSp add mod">
        <pc:chgData name="Philippe Baucour" userId="5102170ae7533958" providerId="LiveId" clId="{A104D02F-F6DE-4A42-A073-1F23C9DAB3CA}" dt="2024-12-19T09:27:47.989" v="2468" actId="14100"/>
        <pc:sldMkLst>
          <pc:docMk/>
          <pc:sldMk cId="1173351932" sldId="284"/>
        </pc:sldMkLst>
        <pc:spChg chg="add mod">
          <ac:chgData name="Philippe Baucour" userId="5102170ae7533958" providerId="LiveId" clId="{A104D02F-F6DE-4A42-A073-1F23C9DAB3CA}" dt="2024-12-19T09:09:42.924" v="2032" actId="1036"/>
          <ac:spMkLst>
            <pc:docMk/>
            <pc:sldMk cId="1173351932" sldId="284"/>
            <ac:spMk id="7" creationId="{EEB2C99C-1BFD-A5B1-36F5-DE96509B4FB3}"/>
          </ac:spMkLst>
        </pc:spChg>
        <pc:spChg chg="add del mod">
          <ac:chgData name="Philippe Baucour" userId="5102170ae7533958" providerId="LiveId" clId="{A104D02F-F6DE-4A42-A073-1F23C9DAB3CA}" dt="2024-12-19T09:23:58.507" v="2330" actId="478"/>
          <ac:spMkLst>
            <pc:docMk/>
            <pc:sldMk cId="1173351932" sldId="284"/>
            <ac:spMk id="36" creationId="{D37D945C-EF3C-E964-C2BB-FA041C4745D9}"/>
          </ac:spMkLst>
        </pc:spChg>
        <pc:spChg chg="add mod">
          <ac:chgData name="Philippe Baucour" userId="5102170ae7533958" providerId="LiveId" clId="{A104D02F-F6DE-4A42-A073-1F23C9DAB3CA}" dt="2024-12-19T09:25:29.357" v="2451" actId="1038"/>
          <ac:spMkLst>
            <pc:docMk/>
            <pc:sldMk cId="1173351932" sldId="284"/>
            <ac:spMk id="37" creationId="{FB4EFC91-E9B0-2823-733F-34726B401CD0}"/>
          </ac:spMkLst>
        </pc:spChg>
        <pc:spChg chg="add mod">
          <ac:chgData name="Philippe Baucour" userId="5102170ae7533958" providerId="LiveId" clId="{A104D02F-F6DE-4A42-A073-1F23C9DAB3CA}" dt="2024-12-19T09:25:14.508" v="2405" actId="1036"/>
          <ac:spMkLst>
            <pc:docMk/>
            <pc:sldMk cId="1173351932" sldId="284"/>
            <ac:spMk id="38" creationId="{53A7EEC7-4717-830C-8183-C236BBCF3B78}"/>
          </ac:spMkLst>
        </pc:spChg>
        <pc:picChg chg="mod">
          <ac:chgData name="Philippe Baucour" userId="5102170ae7533958" providerId="LiveId" clId="{A104D02F-F6DE-4A42-A073-1F23C9DAB3CA}" dt="2024-12-19T09:10:35.499" v="2092" actId="1038"/>
          <ac:picMkLst>
            <pc:docMk/>
            <pc:sldMk cId="1173351932" sldId="284"/>
            <ac:picMk id="9" creationId="{64E95E2A-F2DE-8EB6-2A0F-DD4842DECFB7}"/>
          </ac:picMkLst>
        </pc:picChg>
        <pc:cxnChg chg="add mod">
          <ac:chgData name="Philippe Baucour" userId="5102170ae7533958" providerId="LiveId" clId="{A104D02F-F6DE-4A42-A073-1F23C9DAB3CA}" dt="2024-12-19T09:27:47.989" v="2468" actId="14100"/>
          <ac:cxnSpMkLst>
            <pc:docMk/>
            <pc:sldMk cId="1173351932" sldId="284"/>
            <ac:cxnSpMk id="3" creationId="{2861BB92-45F6-A582-6355-0B14BB47F1DA}"/>
          </ac:cxnSpMkLst>
        </pc:cxnChg>
        <pc:cxnChg chg="add mod">
          <ac:chgData name="Philippe Baucour" userId="5102170ae7533958" providerId="LiveId" clId="{A104D02F-F6DE-4A42-A073-1F23C9DAB3CA}" dt="2024-12-19T09:10:08.856" v="2042" actId="14100"/>
          <ac:cxnSpMkLst>
            <pc:docMk/>
            <pc:sldMk cId="1173351932" sldId="284"/>
            <ac:cxnSpMk id="6" creationId="{15420946-F6AD-871F-47EE-3A459DA64FB0}"/>
          </ac:cxnSpMkLst>
        </pc:cxnChg>
      </pc:sldChg>
      <pc:sldChg chg="addSp delSp modSp add mod">
        <pc:chgData name="Philippe Baucour" userId="5102170ae7533958" providerId="LiveId" clId="{A104D02F-F6DE-4A42-A073-1F23C9DAB3CA}" dt="2024-12-20T07:36:49.511" v="3186" actId="478"/>
        <pc:sldMkLst>
          <pc:docMk/>
          <pc:sldMk cId="1644497336" sldId="285"/>
        </pc:sldMkLst>
        <pc:spChg chg="mod">
          <ac:chgData name="Philippe Baucour" userId="5102170ae7533958" providerId="LiveId" clId="{A104D02F-F6DE-4A42-A073-1F23C9DAB3CA}" dt="2024-12-19T21:53:12.261" v="2839" actId="1038"/>
          <ac:spMkLst>
            <pc:docMk/>
            <pc:sldMk cId="1644497336" sldId="285"/>
            <ac:spMk id="2" creationId="{F43C5B08-0426-5B72-975C-5D4D8FD1102B}"/>
          </ac:spMkLst>
        </pc:spChg>
        <pc:spChg chg="mod">
          <ac:chgData name="Philippe Baucour" userId="5102170ae7533958" providerId="LiveId" clId="{A104D02F-F6DE-4A42-A073-1F23C9DAB3CA}" dt="2024-12-19T21:53:12.261" v="2839" actId="1038"/>
          <ac:spMkLst>
            <pc:docMk/>
            <pc:sldMk cId="1644497336" sldId="285"/>
            <ac:spMk id="7" creationId="{594A36ED-DDBE-28E1-B73D-CA43A013B94C}"/>
          </ac:spMkLst>
        </pc:spChg>
        <pc:spChg chg="mod">
          <ac:chgData name="Philippe Baucour" userId="5102170ae7533958" providerId="LiveId" clId="{A104D02F-F6DE-4A42-A073-1F23C9DAB3CA}" dt="2024-12-19T21:53:12.261" v="2839" actId="1038"/>
          <ac:spMkLst>
            <pc:docMk/>
            <pc:sldMk cId="1644497336" sldId="285"/>
            <ac:spMk id="8" creationId="{D37C26A0-7794-CC8A-0682-895C3E84BCA6}"/>
          </ac:spMkLst>
        </pc:spChg>
        <pc:spChg chg="mod">
          <ac:chgData name="Philippe Baucour" userId="5102170ae7533958" providerId="LiveId" clId="{A104D02F-F6DE-4A42-A073-1F23C9DAB3CA}" dt="2024-12-19T21:53:12.261" v="2839" actId="1038"/>
          <ac:spMkLst>
            <pc:docMk/>
            <pc:sldMk cId="1644497336" sldId="285"/>
            <ac:spMk id="10" creationId="{0A4B6B09-04A0-6EF5-969B-9846AB132D3D}"/>
          </ac:spMkLst>
        </pc:spChg>
        <pc:spChg chg="mod">
          <ac:chgData name="Philippe Baucour" userId="5102170ae7533958" providerId="LiveId" clId="{A104D02F-F6DE-4A42-A073-1F23C9DAB3CA}" dt="2024-12-19T21:53:12.261" v="2839" actId="1038"/>
          <ac:spMkLst>
            <pc:docMk/>
            <pc:sldMk cId="1644497336" sldId="285"/>
            <ac:spMk id="12" creationId="{0C489CE5-E4AC-BAD1-8269-4B87A45843F4}"/>
          </ac:spMkLst>
        </pc:spChg>
        <pc:spChg chg="mod">
          <ac:chgData name="Philippe Baucour" userId="5102170ae7533958" providerId="LiveId" clId="{A104D02F-F6DE-4A42-A073-1F23C9DAB3CA}" dt="2024-12-19T21:53:12.261" v="2839" actId="1038"/>
          <ac:spMkLst>
            <pc:docMk/>
            <pc:sldMk cId="1644497336" sldId="285"/>
            <ac:spMk id="13" creationId="{EF9A49C5-0DFE-EDD7-E752-7910E20D72E9}"/>
          </ac:spMkLst>
        </pc:spChg>
        <pc:spChg chg="mod">
          <ac:chgData name="Philippe Baucour" userId="5102170ae7533958" providerId="LiveId" clId="{A104D02F-F6DE-4A42-A073-1F23C9DAB3CA}" dt="2024-12-19T21:53:12.261" v="2839" actId="1038"/>
          <ac:spMkLst>
            <pc:docMk/>
            <pc:sldMk cId="1644497336" sldId="285"/>
            <ac:spMk id="16" creationId="{1F2EC4AE-A61A-446F-E5F7-AB63C07EABA5}"/>
          </ac:spMkLst>
        </pc:spChg>
        <pc:spChg chg="mod">
          <ac:chgData name="Philippe Baucour" userId="5102170ae7533958" providerId="LiveId" clId="{A104D02F-F6DE-4A42-A073-1F23C9DAB3CA}" dt="2024-12-19T21:53:24.687" v="2852" actId="1038"/>
          <ac:spMkLst>
            <pc:docMk/>
            <pc:sldMk cId="1644497336" sldId="285"/>
            <ac:spMk id="36" creationId="{AC593153-953D-6F47-D6D1-B3457B42F4D7}"/>
          </ac:spMkLst>
        </pc:spChg>
        <pc:picChg chg="del mod">
          <ac:chgData name="Philippe Baucour" userId="5102170ae7533958" providerId="LiveId" clId="{A104D02F-F6DE-4A42-A073-1F23C9DAB3CA}" dt="2024-12-20T07:36:49.511" v="3186" actId="478"/>
          <ac:picMkLst>
            <pc:docMk/>
            <pc:sldMk cId="1644497336" sldId="285"/>
            <ac:picMk id="9" creationId="{AA2920FC-CC46-C6D8-DEA1-66ED11658F9B}"/>
          </ac:picMkLst>
        </pc:picChg>
        <pc:picChg chg="add mod">
          <ac:chgData name="Philippe Baucour" userId="5102170ae7533958" providerId="LiveId" clId="{A104D02F-F6DE-4A42-A073-1F23C9DAB3CA}" dt="2024-12-20T07:36:40.311" v="3185"/>
          <ac:picMkLst>
            <pc:docMk/>
            <pc:sldMk cId="1644497336" sldId="285"/>
            <ac:picMk id="18" creationId="{A36D3E0F-7078-89CF-A68C-03D57477618B}"/>
          </ac:picMkLst>
        </pc:picChg>
        <pc:cxnChg chg="mod">
          <ac:chgData name="Philippe Baucour" userId="5102170ae7533958" providerId="LiveId" clId="{A104D02F-F6DE-4A42-A073-1F23C9DAB3CA}" dt="2024-12-19T21:53:12.261" v="2839" actId="1038"/>
          <ac:cxnSpMkLst>
            <pc:docMk/>
            <pc:sldMk cId="1644497336" sldId="285"/>
            <ac:cxnSpMk id="3" creationId="{3926EB7B-2B11-2B39-E8CC-AF1EF152E0FC}"/>
          </ac:cxnSpMkLst>
        </pc:cxnChg>
        <pc:cxnChg chg="mod">
          <ac:chgData name="Philippe Baucour" userId="5102170ae7533958" providerId="LiveId" clId="{A104D02F-F6DE-4A42-A073-1F23C9DAB3CA}" dt="2024-12-19T21:53:12.261" v="2839" actId="1038"/>
          <ac:cxnSpMkLst>
            <pc:docMk/>
            <pc:sldMk cId="1644497336" sldId="285"/>
            <ac:cxnSpMk id="4" creationId="{A711AC06-5BAF-A34A-7E97-8E226EC3005E}"/>
          </ac:cxnSpMkLst>
        </pc:cxnChg>
        <pc:cxnChg chg="mod">
          <ac:chgData name="Philippe Baucour" userId="5102170ae7533958" providerId="LiveId" clId="{A104D02F-F6DE-4A42-A073-1F23C9DAB3CA}" dt="2024-12-19T21:53:12.261" v="2839" actId="1038"/>
          <ac:cxnSpMkLst>
            <pc:docMk/>
            <pc:sldMk cId="1644497336" sldId="285"/>
            <ac:cxnSpMk id="5" creationId="{0116DEB5-3DA8-69F4-A434-F9A5B1070FAC}"/>
          </ac:cxnSpMkLst>
        </pc:cxnChg>
        <pc:cxnChg chg="mod">
          <ac:chgData name="Philippe Baucour" userId="5102170ae7533958" providerId="LiveId" clId="{A104D02F-F6DE-4A42-A073-1F23C9DAB3CA}" dt="2024-12-19T21:53:12.261" v="2839" actId="1038"/>
          <ac:cxnSpMkLst>
            <pc:docMk/>
            <pc:sldMk cId="1644497336" sldId="285"/>
            <ac:cxnSpMk id="6" creationId="{47E86786-7C08-C416-8845-1BB76C605F94}"/>
          </ac:cxnSpMkLst>
        </pc:cxnChg>
        <pc:cxnChg chg="mod">
          <ac:chgData name="Philippe Baucour" userId="5102170ae7533958" providerId="LiveId" clId="{A104D02F-F6DE-4A42-A073-1F23C9DAB3CA}" dt="2024-12-19T21:53:12.261" v="2839" actId="1038"/>
          <ac:cxnSpMkLst>
            <pc:docMk/>
            <pc:sldMk cId="1644497336" sldId="285"/>
            <ac:cxnSpMk id="11" creationId="{93F9F1C4-FE55-BD09-9C4D-BD11BD1898CA}"/>
          </ac:cxnSpMkLst>
        </pc:cxnChg>
        <pc:cxnChg chg="mod">
          <ac:chgData name="Philippe Baucour" userId="5102170ae7533958" providerId="LiveId" clId="{A104D02F-F6DE-4A42-A073-1F23C9DAB3CA}" dt="2024-12-19T21:53:12.261" v="2839" actId="1038"/>
          <ac:cxnSpMkLst>
            <pc:docMk/>
            <pc:sldMk cId="1644497336" sldId="285"/>
            <ac:cxnSpMk id="14" creationId="{D86DDD3C-1A44-50ED-8372-48DCEEB2C2B4}"/>
          </ac:cxnSpMkLst>
        </pc:cxnChg>
        <pc:cxnChg chg="mod">
          <ac:chgData name="Philippe Baucour" userId="5102170ae7533958" providerId="LiveId" clId="{A104D02F-F6DE-4A42-A073-1F23C9DAB3CA}" dt="2024-12-19T21:53:12.261" v="2839" actId="1038"/>
          <ac:cxnSpMkLst>
            <pc:docMk/>
            <pc:sldMk cId="1644497336" sldId="285"/>
            <ac:cxnSpMk id="17" creationId="{BE7405CB-7C6B-5C3A-8544-42CD5B3C1530}"/>
          </ac:cxnSpMkLst>
        </pc:cxnChg>
        <pc:cxnChg chg="mod">
          <ac:chgData name="Philippe Baucour" userId="5102170ae7533958" providerId="LiveId" clId="{A104D02F-F6DE-4A42-A073-1F23C9DAB3CA}" dt="2024-12-19T21:53:12.261" v="2839" actId="1038"/>
          <ac:cxnSpMkLst>
            <pc:docMk/>
            <pc:sldMk cId="1644497336" sldId="285"/>
            <ac:cxnSpMk id="19" creationId="{27ADCFFD-A479-7CF1-2138-967C69263971}"/>
          </ac:cxnSpMkLst>
        </pc:cxnChg>
      </pc:sldChg>
      <pc:sldChg chg="modSp add mod">
        <pc:chgData name="Philippe Baucour" userId="5102170ae7533958" providerId="LiveId" clId="{A104D02F-F6DE-4A42-A073-1F23C9DAB3CA}" dt="2024-12-20T07:34:57.915" v="3184" actId="6549"/>
        <pc:sldMkLst>
          <pc:docMk/>
          <pc:sldMk cId="2138744628" sldId="286"/>
        </pc:sldMkLst>
        <pc:spChg chg="mod">
          <ac:chgData name="Philippe Baucour" userId="5102170ae7533958" providerId="LiveId" clId="{A104D02F-F6DE-4A42-A073-1F23C9DAB3CA}" dt="2024-12-20T07:34:57.915" v="3184" actId="6549"/>
          <ac:spMkLst>
            <pc:docMk/>
            <pc:sldMk cId="2138744628" sldId="286"/>
            <ac:spMk id="36" creationId="{E18B1B86-637E-E90A-F6E8-6FC816027E77}"/>
          </ac:spMkLst>
        </pc:spChg>
      </pc:sldChg>
      <pc:sldChg chg="modSp add">
        <pc:chgData name="Philippe Baucour" userId="5102170ae7533958" providerId="LiveId" clId="{A104D02F-F6DE-4A42-A073-1F23C9DAB3CA}" dt="2024-12-20T07:32:25.884" v="3176" actId="20577"/>
        <pc:sldMkLst>
          <pc:docMk/>
          <pc:sldMk cId="313753646" sldId="287"/>
        </pc:sldMkLst>
        <pc:spChg chg="mod">
          <ac:chgData name="Philippe Baucour" userId="5102170ae7533958" providerId="LiveId" clId="{A104D02F-F6DE-4A42-A073-1F23C9DAB3CA}" dt="2024-12-20T07:32:25.884" v="3176" actId="20577"/>
          <ac:spMkLst>
            <pc:docMk/>
            <pc:sldMk cId="313753646" sldId="287"/>
            <ac:spMk id="11" creationId="{94C8E786-D730-AC0C-3CC1-B245D06B59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27DCE-0823-1DA2-3EFA-C304BB135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2E2685-176B-010F-EA0A-0AB58C06C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5C61C2-9BBD-0766-D6AE-4189C100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B760-CE6D-493F-B96A-ECBF959CA24C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01276D-39E2-14E0-5C9C-B3CCB72E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02F383-9A6B-803C-337A-5FF617AF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94FB-9EA3-4A36-843D-00E2AECFD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29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88C8B7-8925-7C54-0149-1EA758F2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237604-757D-6885-30C1-2737A13C0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3848CE-5860-3710-C101-9D652E9D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B760-CE6D-493F-B96A-ECBF959CA24C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06D362-8AD6-22A0-FE0B-4A473218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CF3989-C61C-EC0F-0F11-1ED9F8F6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94FB-9EA3-4A36-843D-00E2AECFD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1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B0A4308-64C1-8D1E-BB9D-317125BD8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6BC203-581D-70D5-7CEF-B1C9C21D0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854CA4-29A7-6214-5FD3-4354578E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B760-CE6D-493F-B96A-ECBF959CA24C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92690F-C1DD-D53F-C988-D8739D3C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29529F-5DCB-AE9F-24A4-9079412F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94FB-9EA3-4A36-843D-00E2AECFD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41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714D8-D5FF-98AC-6B0C-07F5749C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12586A-C0B2-7F33-88D7-C1210101D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BF8860-8286-5D14-EE43-2599E51E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B760-CE6D-493F-B96A-ECBF959CA24C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1484AD-070F-0881-6EFD-E211F20E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D9553D-4D92-C1EE-2403-660760EB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94FB-9EA3-4A36-843D-00E2AECFD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97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83318B-DD61-F794-E118-DE97D946F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BDF31A-EA65-86AF-23B5-BB55A12DA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8B00B2-8414-5BC6-A830-30984745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B760-CE6D-493F-B96A-ECBF959CA24C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BF48BE-6CF8-7B11-EB4D-6B7CA160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70B7EE-8BB6-6A9E-590D-F7ADE012B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94FB-9EA3-4A36-843D-00E2AECFD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98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7ACA2-561C-EC94-636B-C208EC62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12205C-4F3F-17CF-3DB5-EAF293BDA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BCCBF7-223C-D991-1C16-58B706BBD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1D08B3-8869-FF04-7E54-C83EDCD4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B760-CE6D-493F-B96A-ECBF959CA24C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60B8F7-A4F0-5F8C-6150-A10CA82F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2CE2B9-EC08-358F-D4AE-0C466569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94FB-9EA3-4A36-843D-00E2AECFD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34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67BED-5A1C-9D5A-DAC1-C622F7B2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0E0312-EAD6-AC49-D8CF-4DBD8B354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8B4440-7353-F07D-20C3-88C65F8DA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DC2D325-E08A-5593-ACE0-D369B3416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3446BA-BCFC-E32C-8141-2E119590F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7638ED-44A1-1588-ABCA-DE2EB23ED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B760-CE6D-493F-B96A-ECBF959CA24C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B314826-7E3E-FD54-BED8-51FB336B6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78DE7C-5C25-85AB-5187-8E55264A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94FB-9EA3-4A36-843D-00E2AECFD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57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237439-E591-8AA9-ABDE-B68E3F4F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BCE303-D0AB-F1CF-FE6F-B581A8BD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B760-CE6D-493F-B96A-ECBF959CA24C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BEF23A-0B89-33C6-B51F-5C2B3523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4C84BB-17F6-BC67-7F57-9C4AB2CD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94FB-9EA3-4A36-843D-00E2AECFD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86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5D9327-EB70-B44B-4A61-B815FB82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B760-CE6D-493F-B96A-ECBF959CA24C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80233F-9318-3EB1-1240-A55A5F5B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9D113-F03F-66F3-2DEA-11B0CC66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94FB-9EA3-4A36-843D-00E2AECFD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84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855284-8822-C98F-2175-A98923D3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D34FDD-EED0-D1D5-5ABD-85F15D81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8C3846-7D74-1F5A-B358-0814A6E98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7B92D9-7CCF-7CF7-2387-6F0EDF17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B760-CE6D-493F-B96A-ECBF959CA24C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E4DC45-07AB-2154-48F8-C43280BF6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C8CBCC-716F-4237-FCE6-069A5A0F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94FB-9EA3-4A36-843D-00E2AECFD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32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58974-38F4-39A8-7821-23AB6D0B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390D5F3-B5EC-8ED4-7542-422261BA7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6BB32E-DCE1-2C12-368C-4531373EF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57EE40-5E81-9DE8-9806-217931AA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B760-CE6D-493F-B96A-ECBF959CA24C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9641FB-8533-8F23-FF28-3627077E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4850A1-64F9-95D7-B21A-7278B722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94FB-9EA3-4A36-843D-00E2AECFD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92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37C9BDF-492F-A4CD-DF82-8D9C750EF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B4C483-C798-7A43-0653-851E69523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B245AE-4ABF-7D52-83ED-F35FDEC22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2AB760-CE6D-493F-B96A-ECBF959CA24C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0C547-CCA1-0A0E-A222-0E3023BF0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947D24-4648-D1EB-622F-B532319C5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8E94FB-9EA3-4A36-843D-00E2AECFD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88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6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6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20.png"/><Relationship Id="rId7" Type="http://schemas.openxmlformats.org/officeDocument/2006/relationships/image" Target="../media/image3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0.png"/><Relationship Id="rId5" Type="http://schemas.openxmlformats.org/officeDocument/2006/relationships/image" Target="../media/image330.png"/><Relationship Id="rId4" Type="http://schemas.openxmlformats.org/officeDocument/2006/relationships/image" Target="../media/image3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5971AE1-E9A7-CC8D-9934-C160F3EBFEE9}"/>
              </a:ext>
            </a:extLst>
          </p:cNvPr>
          <p:cNvSpPr/>
          <p:nvPr/>
        </p:nvSpPr>
        <p:spPr>
          <a:xfrm>
            <a:off x="2444496" y="1578864"/>
            <a:ext cx="6016752" cy="4133088"/>
          </a:xfrm>
          <a:custGeom>
            <a:avLst/>
            <a:gdLst>
              <a:gd name="connsiteX0" fmla="*/ 0 w 6016752"/>
              <a:gd name="connsiteY0" fmla="*/ 0 h 4133088"/>
              <a:gd name="connsiteX1" fmla="*/ 488025 w 6016752"/>
              <a:gd name="connsiteY1" fmla="*/ 0 h 4133088"/>
              <a:gd name="connsiteX2" fmla="*/ 976051 w 6016752"/>
              <a:gd name="connsiteY2" fmla="*/ 0 h 4133088"/>
              <a:gd name="connsiteX3" fmla="*/ 1524244 w 6016752"/>
              <a:gd name="connsiteY3" fmla="*/ 0 h 4133088"/>
              <a:gd name="connsiteX4" fmla="*/ 2313107 w 6016752"/>
              <a:gd name="connsiteY4" fmla="*/ 0 h 4133088"/>
              <a:gd name="connsiteX5" fmla="*/ 3101970 w 6016752"/>
              <a:gd name="connsiteY5" fmla="*/ 0 h 4133088"/>
              <a:gd name="connsiteX6" fmla="*/ 3650163 w 6016752"/>
              <a:gd name="connsiteY6" fmla="*/ 0 h 4133088"/>
              <a:gd name="connsiteX7" fmla="*/ 4138188 w 6016752"/>
              <a:gd name="connsiteY7" fmla="*/ 0 h 4133088"/>
              <a:gd name="connsiteX8" fmla="*/ 4866884 w 6016752"/>
              <a:gd name="connsiteY8" fmla="*/ 0 h 4133088"/>
              <a:gd name="connsiteX9" fmla="*/ 5415077 w 6016752"/>
              <a:gd name="connsiteY9" fmla="*/ 0 h 4133088"/>
              <a:gd name="connsiteX10" fmla="*/ 6016752 w 6016752"/>
              <a:gd name="connsiteY10" fmla="*/ 0 h 4133088"/>
              <a:gd name="connsiteX11" fmla="*/ 6016752 w 6016752"/>
              <a:gd name="connsiteY11" fmla="*/ 730179 h 4133088"/>
              <a:gd name="connsiteX12" fmla="*/ 6016752 w 6016752"/>
              <a:gd name="connsiteY12" fmla="*/ 1377696 h 4133088"/>
              <a:gd name="connsiteX13" fmla="*/ 6016752 w 6016752"/>
              <a:gd name="connsiteY13" fmla="*/ 2066544 h 4133088"/>
              <a:gd name="connsiteX14" fmla="*/ 6016752 w 6016752"/>
              <a:gd name="connsiteY14" fmla="*/ 2631399 h 4133088"/>
              <a:gd name="connsiteX15" fmla="*/ 6016752 w 6016752"/>
              <a:gd name="connsiteY15" fmla="*/ 3196255 h 4133088"/>
              <a:gd name="connsiteX16" fmla="*/ 6016752 w 6016752"/>
              <a:gd name="connsiteY16" fmla="*/ 4133088 h 4133088"/>
              <a:gd name="connsiteX17" fmla="*/ 5528727 w 6016752"/>
              <a:gd name="connsiteY17" fmla="*/ 4133088 h 4133088"/>
              <a:gd name="connsiteX18" fmla="*/ 4980534 w 6016752"/>
              <a:gd name="connsiteY18" fmla="*/ 4133088 h 4133088"/>
              <a:gd name="connsiteX19" fmla="*/ 4492508 w 6016752"/>
              <a:gd name="connsiteY19" fmla="*/ 4133088 h 4133088"/>
              <a:gd name="connsiteX20" fmla="*/ 3884148 w 6016752"/>
              <a:gd name="connsiteY20" fmla="*/ 4133088 h 4133088"/>
              <a:gd name="connsiteX21" fmla="*/ 3396122 w 6016752"/>
              <a:gd name="connsiteY21" fmla="*/ 4133088 h 4133088"/>
              <a:gd name="connsiteX22" fmla="*/ 2847929 w 6016752"/>
              <a:gd name="connsiteY22" fmla="*/ 4133088 h 4133088"/>
              <a:gd name="connsiteX23" fmla="*/ 2119234 w 6016752"/>
              <a:gd name="connsiteY23" fmla="*/ 4133088 h 4133088"/>
              <a:gd name="connsiteX24" fmla="*/ 1450706 w 6016752"/>
              <a:gd name="connsiteY24" fmla="*/ 4133088 h 4133088"/>
              <a:gd name="connsiteX25" fmla="*/ 842345 w 6016752"/>
              <a:gd name="connsiteY25" fmla="*/ 4133088 h 4133088"/>
              <a:gd name="connsiteX26" fmla="*/ 0 w 6016752"/>
              <a:gd name="connsiteY26" fmla="*/ 4133088 h 4133088"/>
              <a:gd name="connsiteX27" fmla="*/ 0 w 6016752"/>
              <a:gd name="connsiteY27" fmla="*/ 3402909 h 4133088"/>
              <a:gd name="connsiteX28" fmla="*/ 0 w 6016752"/>
              <a:gd name="connsiteY28" fmla="*/ 2672730 h 4133088"/>
              <a:gd name="connsiteX29" fmla="*/ 0 w 6016752"/>
              <a:gd name="connsiteY29" fmla="*/ 1901220 h 4133088"/>
              <a:gd name="connsiteX30" fmla="*/ 0 w 6016752"/>
              <a:gd name="connsiteY30" fmla="*/ 1336365 h 4133088"/>
              <a:gd name="connsiteX31" fmla="*/ 0 w 6016752"/>
              <a:gd name="connsiteY31" fmla="*/ 771510 h 4133088"/>
              <a:gd name="connsiteX32" fmla="*/ 0 w 6016752"/>
              <a:gd name="connsiteY32" fmla="*/ 0 h 413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16752" h="4133088" fill="none" extrusionOk="0">
                <a:moveTo>
                  <a:pt x="0" y="0"/>
                </a:moveTo>
                <a:cubicBezTo>
                  <a:pt x="123883" y="11745"/>
                  <a:pt x="305736" y="-17794"/>
                  <a:pt x="488025" y="0"/>
                </a:cubicBezTo>
                <a:cubicBezTo>
                  <a:pt x="670315" y="17794"/>
                  <a:pt x="801293" y="13870"/>
                  <a:pt x="976051" y="0"/>
                </a:cubicBezTo>
                <a:cubicBezTo>
                  <a:pt x="1150809" y="-13870"/>
                  <a:pt x="1364367" y="3563"/>
                  <a:pt x="1524244" y="0"/>
                </a:cubicBezTo>
                <a:cubicBezTo>
                  <a:pt x="1684121" y="-3563"/>
                  <a:pt x="1998894" y="-25596"/>
                  <a:pt x="2313107" y="0"/>
                </a:cubicBezTo>
                <a:cubicBezTo>
                  <a:pt x="2627320" y="25596"/>
                  <a:pt x="2805163" y="34034"/>
                  <a:pt x="3101970" y="0"/>
                </a:cubicBezTo>
                <a:cubicBezTo>
                  <a:pt x="3398777" y="-34034"/>
                  <a:pt x="3442862" y="-26071"/>
                  <a:pt x="3650163" y="0"/>
                </a:cubicBezTo>
                <a:cubicBezTo>
                  <a:pt x="3857464" y="26071"/>
                  <a:pt x="4013717" y="23733"/>
                  <a:pt x="4138188" y="0"/>
                </a:cubicBezTo>
                <a:cubicBezTo>
                  <a:pt x="4262659" y="-23733"/>
                  <a:pt x="4656522" y="16894"/>
                  <a:pt x="4866884" y="0"/>
                </a:cubicBezTo>
                <a:cubicBezTo>
                  <a:pt x="5077246" y="-16894"/>
                  <a:pt x="5190935" y="16303"/>
                  <a:pt x="5415077" y="0"/>
                </a:cubicBezTo>
                <a:cubicBezTo>
                  <a:pt x="5639219" y="-16303"/>
                  <a:pt x="5801957" y="24080"/>
                  <a:pt x="6016752" y="0"/>
                </a:cubicBezTo>
                <a:cubicBezTo>
                  <a:pt x="6029836" y="233843"/>
                  <a:pt x="6044428" y="507183"/>
                  <a:pt x="6016752" y="730179"/>
                </a:cubicBezTo>
                <a:cubicBezTo>
                  <a:pt x="5989076" y="953175"/>
                  <a:pt x="5990464" y="1148319"/>
                  <a:pt x="6016752" y="1377696"/>
                </a:cubicBezTo>
                <a:cubicBezTo>
                  <a:pt x="6043040" y="1607073"/>
                  <a:pt x="6043789" y="1826706"/>
                  <a:pt x="6016752" y="2066544"/>
                </a:cubicBezTo>
                <a:cubicBezTo>
                  <a:pt x="5989715" y="2306382"/>
                  <a:pt x="5992692" y="2464603"/>
                  <a:pt x="6016752" y="2631399"/>
                </a:cubicBezTo>
                <a:cubicBezTo>
                  <a:pt x="6040812" y="2798195"/>
                  <a:pt x="6031603" y="2925628"/>
                  <a:pt x="6016752" y="3196255"/>
                </a:cubicBezTo>
                <a:cubicBezTo>
                  <a:pt x="6001901" y="3466882"/>
                  <a:pt x="6027646" y="3669697"/>
                  <a:pt x="6016752" y="4133088"/>
                </a:cubicBezTo>
                <a:cubicBezTo>
                  <a:pt x="5879898" y="4146364"/>
                  <a:pt x="5757192" y="4139052"/>
                  <a:pt x="5528727" y="4133088"/>
                </a:cubicBezTo>
                <a:cubicBezTo>
                  <a:pt x="5300263" y="4127124"/>
                  <a:pt x="5222225" y="4131246"/>
                  <a:pt x="4980534" y="4133088"/>
                </a:cubicBezTo>
                <a:cubicBezTo>
                  <a:pt x="4738843" y="4134930"/>
                  <a:pt x="4631056" y="4122555"/>
                  <a:pt x="4492508" y="4133088"/>
                </a:cubicBezTo>
                <a:cubicBezTo>
                  <a:pt x="4353960" y="4143621"/>
                  <a:pt x="4125164" y="4147179"/>
                  <a:pt x="3884148" y="4133088"/>
                </a:cubicBezTo>
                <a:cubicBezTo>
                  <a:pt x="3643132" y="4118997"/>
                  <a:pt x="3633585" y="4132625"/>
                  <a:pt x="3396122" y="4133088"/>
                </a:cubicBezTo>
                <a:cubicBezTo>
                  <a:pt x="3158659" y="4133551"/>
                  <a:pt x="3074286" y="4126721"/>
                  <a:pt x="2847929" y="4133088"/>
                </a:cubicBezTo>
                <a:cubicBezTo>
                  <a:pt x="2621572" y="4139455"/>
                  <a:pt x="2307896" y="4167278"/>
                  <a:pt x="2119234" y="4133088"/>
                </a:cubicBezTo>
                <a:cubicBezTo>
                  <a:pt x="1930572" y="4098898"/>
                  <a:pt x="1691160" y="4152697"/>
                  <a:pt x="1450706" y="4133088"/>
                </a:cubicBezTo>
                <a:cubicBezTo>
                  <a:pt x="1210252" y="4113479"/>
                  <a:pt x="1003454" y="4115269"/>
                  <a:pt x="842345" y="4133088"/>
                </a:cubicBezTo>
                <a:cubicBezTo>
                  <a:pt x="681236" y="4150907"/>
                  <a:pt x="182427" y="4120524"/>
                  <a:pt x="0" y="4133088"/>
                </a:cubicBezTo>
                <a:cubicBezTo>
                  <a:pt x="20587" y="3881782"/>
                  <a:pt x="-28723" y="3561828"/>
                  <a:pt x="0" y="3402909"/>
                </a:cubicBezTo>
                <a:cubicBezTo>
                  <a:pt x="28723" y="3243990"/>
                  <a:pt x="-32931" y="3025770"/>
                  <a:pt x="0" y="2672730"/>
                </a:cubicBezTo>
                <a:cubicBezTo>
                  <a:pt x="32931" y="2319690"/>
                  <a:pt x="-3478" y="2184122"/>
                  <a:pt x="0" y="1901220"/>
                </a:cubicBezTo>
                <a:cubicBezTo>
                  <a:pt x="3478" y="1618318"/>
                  <a:pt x="7108" y="1503396"/>
                  <a:pt x="0" y="1336365"/>
                </a:cubicBezTo>
                <a:cubicBezTo>
                  <a:pt x="-7108" y="1169335"/>
                  <a:pt x="-23554" y="1014238"/>
                  <a:pt x="0" y="771510"/>
                </a:cubicBezTo>
                <a:cubicBezTo>
                  <a:pt x="23554" y="528783"/>
                  <a:pt x="-6403" y="244496"/>
                  <a:pt x="0" y="0"/>
                </a:cubicBezTo>
                <a:close/>
              </a:path>
              <a:path w="6016752" h="4133088" stroke="0" extrusionOk="0">
                <a:moveTo>
                  <a:pt x="0" y="0"/>
                </a:moveTo>
                <a:cubicBezTo>
                  <a:pt x="366014" y="20316"/>
                  <a:pt x="610942" y="-30668"/>
                  <a:pt x="788863" y="0"/>
                </a:cubicBezTo>
                <a:cubicBezTo>
                  <a:pt x="966784" y="30668"/>
                  <a:pt x="1107715" y="4853"/>
                  <a:pt x="1276888" y="0"/>
                </a:cubicBezTo>
                <a:cubicBezTo>
                  <a:pt x="1446062" y="-4853"/>
                  <a:pt x="1666799" y="-4368"/>
                  <a:pt x="1825081" y="0"/>
                </a:cubicBezTo>
                <a:cubicBezTo>
                  <a:pt x="1983363" y="4368"/>
                  <a:pt x="2168191" y="-10582"/>
                  <a:pt x="2373274" y="0"/>
                </a:cubicBezTo>
                <a:cubicBezTo>
                  <a:pt x="2578357" y="10582"/>
                  <a:pt x="2652120" y="5531"/>
                  <a:pt x="2861300" y="0"/>
                </a:cubicBezTo>
                <a:cubicBezTo>
                  <a:pt x="3070480" y="-5531"/>
                  <a:pt x="3349675" y="-36401"/>
                  <a:pt x="3589995" y="0"/>
                </a:cubicBezTo>
                <a:cubicBezTo>
                  <a:pt x="3830315" y="36401"/>
                  <a:pt x="4133427" y="-16318"/>
                  <a:pt x="4318691" y="0"/>
                </a:cubicBezTo>
                <a:cubicBezTo>
                  <a:pt x="4503955" y="16318"/>
                  <a:pt x="4789314" y="-19513"/>
                  <a:pt x="4927051" y="0"/>
                </a:cubicBezTo>
                <a:cubicBezTo>
                  <a:pt x="5064788" y="19513"/>
                  <a:pt x="5531748" y="-1327"/>
                  <a:pt x="6016752" y="0"/>
                </a:cubicBezTo>
                <a:cubicBezTo>
                  <a:pt x="5993845" y="336659"/>
                  <a:pt x="6017977" y="560079"/>
                  <a:pt x="6016752" y="730179"/>
                </a:cubicBezTo>
                <a:cubicBezTo>
                  <a:pt x="6015527" y="900279"/>
                  <a:pt x="6028241" y="1256277"/>
                  <a:pt x="6016752" y="1460358"/>
                </a:cubicBezTo>
                <a:cubicBezTo>
                  <a:pt x="6005263" y="1664439"/>
                  <a:pt x="6026168" y="1991512"/>
                  <a:pt x="6016752" y="2149206"/>
                </a:cubicBezTo>
                <a:cubicBezTo>
                  <a:pt x="6007336" y="2306900"/>
                  <a:pt x="6039896" y="2630654"/>
                  <a:pt x="6016752" y="2796723"/>
                </a:cubicBezTo>
                <a:cubicBezTo>
                  <a:pt x="5993608" y="2962792"/>
                  <a:pt x="5993459" y="3165661"/>
                  <a:pt x="6016752" y="3444240"/>
                </a:cubicBezTo>
                <a:cubicBezTo>
                  <a:pt x="6040045" y="3722819"/>
                  <a:pt x="5987397" y="3821581"/>
                  <a:pt x="6016752" y="4133088"/>
                </a:cubicBezTo>
                <a:cubicBezTo>
                  <a:pt x="5860176" y="4114946"/>
                  <a:pt x="5484625" y="4150573"/>
                  <a:pt x="5348224" y="4133088"/>
                </a:cubicBezTo>
                <a:cubicBezTo>
                  <a:pt x="5211823" y="4115603"/>
                  <a:pt x="4770204" y="4122166"/>
                  <a:pt x="4559361" y="4133088"/>
                </a:cubicBezTo>
                <a:cubicBezTo>
                  <a:pt x="4348518" y="4144010"/>
                  <a:pt x="4112201" y="4144114"/>
                  <a:pt x="3830665" y="4133088"/>
                </a:cubicBezTo>
                <a:cubicBezTo>
                  <a:pt x="3549129" y="4122062"/>
                  <a:pt x="3370317" y="4118334"/>
                  <a:pt x="3101970" y="4133088"/>
                </a:cubicBezTo>
                <a:cubicBezTo>
                  <a:pt x="2833623" y="4147842"/>
                  <a:pt x="2795522" y="4155533"/>
                  <a:pt x="2493609" y="4133088"/>
                </a:cubicBezTo>
                <a:cubicBezTo>
                  <a:pt x="2191696" y="4110643"/>
                  <a:pt x="2009266" y="4107828"/>
                  <a:pt x="1885249" y="4133088"/>
                </a:cubicBezTo>
                <a:cubicBezTo>
                  <a:pt x="1761232" y="4158348"/>
                  <a:pt x="1480474" y="4105430"/>
                  <a:pt x="1216721" y="4133088"/>
                </a:cubicBezTo>
                <a:cubicBezTo>
                  <a:pt x="952968" y="4160746"/>
                  <a:pt x="556410" y="4098753"/>
                  <a:pt x="0" y="4133088"/>
                </a:cubicBezTo>
                <a:cubicBezTo>
                  <a:pt x="37678" y="3877518"/>
                  <a:pt x="-30313" y="3547589"/>
                  <a:pt x="0" y="3361578"/>
                </a:cubicBezTo>
                <a:cubicBezTo>
                  <a:pt x="30313" y="3175567"/>
                  <a:pt x="-4253" y="2851607"/>
                  <a:pt x="0" y="2631399"/>
                </a:cubicBezTo>
                <a:cubicBezTo>
                  <a:pt x="4253" y="2411191"/>
                  <a:pt x="23945" y="2240218"/>
                  <a:pt x="0" y="1983882"/>
                </a:cubicBezTo>
                <a:cubicBezTo>
                  <a:pt x="-23945" y="1727546"/>
                  <a:pt x="-37257" y="1498709"/>
                  <a:pt x="0" y="1212372"/>
                </a:cubicBezTo>
                <a:cubicBezTo>
                  <a:pt x="37257" y="926035"/>
                  <a:pt x="-42588" y="40108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6116400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06F57DB-AF44-269E-0E08-3432A9E22F45}"/>
              </a:ext>
            </a:extLst>
          </p:cNvPr>
          <p:cNvCxnSpPr>
            <a:cxnSpLocks/>
          </p:cNvCxnSpPr>
          <p:nvPr/>
        </p:nvCxnSpPr>
        <p:spPr>
          <a:xfrm flipV="1">
            <a:off x="4546575" y="4591477"/>
            <a:ext cx="3147766" cy="4007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31A58A0-F9F2-5D57-F12A-0DD1BAA7F26E}"/>
              </a:ext>
            </a:extLst>
          </p:cNvPr>
          <p:cNvCxnSpPr>
            <a:cxnSpLocks/>
          </p:cNvCxnSpPr>
          <p:nvPr/>
        </p:nvCxnSpPr>
        <p:spPr>
          <a:xfrm flipV="1">
            <a:off x="3968384" y="2096429"/>
            <a:ext cx="2298955" cy="213441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09D509E7-C90D-8113-31D9-C3A4108E152D}"/>
              </a:ext>
            </a:extLst>
          </p:cNvPr>
          <p:cNvCxnSpPr>
            <a:cxnSpLocks/>
          </p:cNvCxnSpPr>
          <p:nvPr/>
        </p:nvCxnSpPr>
        <p:spPr>
          <a:xfrm flipV="1">
            <a:off x="4244528" y="3442753"/>
            <a:ext cx="2346923" cy="1148724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Graphique 22" descr="Boussole avec un remplissage uni">
            <a:extLst>
              <a:ext uri="{FF2B5EF4-FFF2-40B4-BE49-F238E27FC236}">
                <a16:creationId xmlns:a16="http://schemas.microsoft.com/office/drawing/2014/main" id="{3C6990E0-27FF-D6CB-9BEE-85F94986E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2254" y="16893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8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DEB5E-5FB2-AE6C-9DC1-22C346360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BDCD7255-8C79-FC80-3612-F7CEDE7C7E6F}"/>
              </a:ext>
            </a:extLst>
          </p:cNvPr>
          <p:cNvCxnSpPr>
            <a:cxnSpLocks/>
          </p:cNvCxnSpPr>
          <p:nvPr/>
        </p:nvCxnSpPr>
        <p:spPr>
          <a:xfrm flipV="1">
            <a:off x="2818512" y="1590040"/>
            <a:ext cx="2961697" cy="3502807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D0860D8-E8F8-0E06-37AF-EA95CC590217}"/>
              </a:ext>
            </a:extLst>
          </p:cNvPr>
          <p:cNvCxnSpPr>
            <a:cxnSpLocks/>
          </p:cNvCxnSpPr>
          <p:nvPr/>
        </p:nvCxnSpPr>
        <p:spPr>
          <a:xfrm rot="399725" flipV="1">
            <a:off x="2690842" y="4398916"/>
            <a:ext cx="4905941" cy="6283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944930F-31BA-298F-2E4F-2C9CA756E201}"/>
              </a:ext>
            </a:extLst>
          </p:cNvPr>
          <p:cNvCxnSpPr>
            <a:cxnSpLocks/>
          </p:cNvCxnSpPr>
          <p:nvPr/>
        </p:nvCxnSpPr>
        <p:spPr>
          <a:xfrm rot="399725" flipV="1">
            <a:off x="2684404" y="2758035"/>
            <a:ext cx="3579909" cy="2489917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Arc partiel 2">
            <a:extLst>
              <a:ext uri="{FF2B5EF4-FFF2-40B4-BE49-F238E27FC236}">
                <a16:creationId xmlns:a16="http://schemas.microsoft.com/office/drawing/2014/main" id="{4E5A0745-BF42-E574-54D1-A70FD999D300}"/>
              </a:ext>
            </a:extLst>
          </p:cNvPr>
          <p:cNvSpPr/>
          <p:nvPr/>
        </p:nvSpPr>
        <p:spPr>
          <a:xfrm rot="15420535">
            <a:off x="1098746" y="2717277"/>
            <a:ext cx="4282786" cy="3981484"/>
          </a:xfrm>
          <a:prstGeom prst="pie">
            <a:avLst>
              <a:gd name="adj1" fmla="val 4460078"/>
              <a:gd name="adj2" fmla="val 6147261"/>
            </a:avLst>
          </a:prstGeom>
          <a:solidFill>
            <a:srgbClr val="FFC000">
              <a:alpha val="50000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Arc partiel 5">
            <a:extLst>
              <a:ext uri="{FF2B5EF4-FFF2-40B4-BE49-F238E27FC236}">
                <a16:creationId xmlns:a16="http://schemas.microsoft.com/office/drawing/2014/main" id="{E8C8FE0A-E6A0-78A6-59A4-A605FF4810DD}"/>
              </a:ext>
            </a:extLst>
          </p:cNvPr>
          <p:cNvSpPr/>
          <p:nvPr/>
        </p:nvSpPr>
        <p:spPr>
          <a:xfrm rot="15420535">
            <a:off x="1079762" y="2685988"/>
            <a:ext cx="4282786" cy="4007690"/>
          </a:xfrm>
          <a:prstGeom prst="pie">
            <a:avLst>
              <a:gd name="adj1" fmla="val 3152628"/>
              <a:gd name="adj2" fmla="val 6147261"/>
            </a:avLst>
          </a:prstGeom>
          <a:solidFill>
            <a:srgbClr val="92D050">
              <a:alpha val="50000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02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B54F1-224E-8387-A907-8C35C3CE3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4B890C10-C7F7-AACE-B751-973C2747EA64}"/>
              </a:ext>
            </a:extLst>
          </p:cNvPr>
          <p:cNvCxnSpPr>
            <a:cxnSpLocks/>
          </p:cNvCxnSpPr>
          <p:nvPr/>
        </p:nvCxnSpPr>
        <p:spPr>
          <a:xfrm flipV="1">
            <a:off x="2818512" y="1590040"/>
            <a:ext cx="2961697" cy="3502807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974644F-99E6-97D3-BB6A-5E69A9BBEBA0}"/>
              </a:ext>
            </a:extLst>
          </p:cNvPr>
          <p:cNvCxnSpPr>
            <a:cxnSpLocks/>
          </p:cNvCxnSpPr>
          <p:nvPr/>
        </p:nvCxnSpPr>
        <p:spPr>
          <a:xfrm rot="399725" flipV="1">
            <a:off x="2690842" y="4398916"/>
            <a:ext cx="4905941" cy="6283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DDB4F1E7-7319-1267-AA38-947A5120AD6B}"/>
              </a:ext>
            </a:extLst>
          </p:cNvPr>
          <p:cNvCxnSpPr>
            <a:cxnSpLocks/>
          </p:cNvCxnSpPr>
          <p:nvPr/>
        </p:nvCxnSpPr>
        <p:spPr>
          <a:xfrm rot="399725" flipV="1">
            <a:off x="2684404" y="2758035"/>
            <a:ext cx="3579909" cy="2489917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Arc partiel 2">
            <a:extLst>
              <a:ext uri="{FF2B5EF4-FFF2-40B4-BE49-F238E27FC236}">
                <a16:creationId xmlns:a16="http://schemas.microsoft.com/office/drawing/2014/main" id="{425936A5-C2EF-ED8F-DD00-249F28DA5D0F}"/>
              </a:ext>
            </a:extLst>
          </p:cNvPr>
          <p:cNvSpPr/>
          <p:nvPr/>
        </p:nvSpPr>
        <p:spPr>
          <a:xfrm rot="15420535">
            <a:off x="1098746" y="2717277"/>
            <a:ext cx="4282786" cy="3981484"/>
          </a:xfrm>
          <a:prstGeom prst="pie">
            <a:avLst>
              <a:gd name="adj1" fmla="val 4460078"/>
              <a:gd name="adj2" fmla="val 6147261"/>
            </a:avLst>
          </a:prstGeom>
          <a:solidFill>
            <a:srgbClr val="FFC000">
              <a:alpha val="50000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Arc partiel 5">
            <a:extLst>
              <a:ext uri="{FF2B5EF4-FFF2-40B4-BE49-F238E27FC236}">
                <a16:creationId xmlns:a16="http://schemas.microsoft.com/office/drawing/2014/main" id="{9C9BA738-2698-02E1-2D48-D2E232807367}"/>
              </a:ext>
            </a:extLst>
          </p:cNvPr>
          <p:cNvSpPr/>
          <p:nvPr/>
        </p:nvSpPr>
        <p:spPr>
          <a:xfrm rot="15420535">
            <a:off x="1079762" y="2685988"/>
            <a:ext cx="4282786" cy="4007690"/>
          </a:xfrm>
          <a:prstGeom prst="pie">
            <a:avLst>
              <a:gd name="adj1" fmla="val 3152628"/>
              <a:gd name="adj2" fmla="val 6147261"/>
            </a:avLst>
          </a:prstGeom>
          <a:solidFill>
            <a:srgbClr val="92D050">
              <a:alpha val="50000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Triangle rectangle 3">
            <a:extLst>
              <a:ext uri="{FF2B5EF4-FFF2-40B4-BE49-F238E27FC236}">
                <a16:creationId xmlns:a16="http://schemas.microsoft.com/office/drawing/2014/main" id="{A066BABC-7977-316F-5C5E-A3B5A52807E0}"/>
              </a:ext>
            </a:extLst>
          </p:cNvPr>
          <p:cNvSpPr/>
          <p:nvPr/>
        </p:nvSpPr>
        <p:spPr>
          <a:xfrm>
            <a:off x="5255942" y="1158405"/>
            <a:ext cx="1576039" cy="3502806"/>
          </a:xfrm>
          <a:prstGeom prst="rtTriangle">
            <a:avLst/>
          </a:prstGeom>
          <a:solidFill>
            <a:srgbClr val="FFC000">
              <a:alpha val="50000"/>
            </a:srgbClr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23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64D0A-0ECC-EF7C-DE6B-4DCA6F397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32ADCA65-2E4C-0B07-0C8D-C1AAB6DB13DE}"/>
              </a:ext>
            </a:extLst>
          </p:cNvPr>
          <p:cNvCxnSpPr>
            <a:cxnSpLocks/>
          </p:cNvCxnSpPr>
          <p:nvPr/>
        </p:nvCxnSpPr>
        <p:spPr>
          <a:xfrm flipV="1">
            <a:off x="2818512" y="1590040"/>
            <a:ext cx="2961697" cy="3502807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E88C900-D4B4-9823-8AAD-37B59C701208}"/>
              </a:ext>
            </a:extLst>
          </p:cNvPr>
          <p:cNvCxnSpPr>
            <a:cxnSpLocks/>
          </p:cNvCxnSpPr>
          <p:nvPr/>
        </p:nvCxnSpPr>
        <p:spPr>
          <a:xfrm rot="399725" flipV="1">
            <a:off x="2690842" y="4398916"/>
            <a:ext cx="4905941" cy="6283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F749CEA0-E7A1-F829-615F-5573D665F453}"/>
              </a:ext>
            </a:extLst>
          </p:cNvPr>
          <p:cNvCxnSpPr>
            <a:cxnSpLocks/>
          </p:cNvCxnSpPr>
          <p:nvPr/>
        </p:nvCxnSpPr>
        <p:spPr>
          <a:xfrm rot="399725" flipV="1">
            <a:off x="2684404" y="2758035"/>
            <a:ext cx="3579909" cy="2489917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riangle rectangle 3">
            <a:extLst>
              <a:ext uri="{FF2B5EF4-FFF2-40B4-BE49-F238E27FC236}">
                <a16:creationId xmlns:a16="http://schemas.microsoft.com/office/drawing/2014/main" id="{58E85044-D8A8-55E2-A8E9-525D3F693FD2}"/>
              </a:ext>
            </a:extLst>
          </p:cNvPr>
          <p:cNvSpPr/>
          <p:nvPr/>
        </p:nvSpPr>
        <p:spPr>
          <a:xfrm>
            <a:off x="5255942" y="1158405"/>
            <a:ext cx="1576039" cy="3502806"/>
          </a:xfrm>
          <a:prstGeom prst="rtTriangle">
            <a:avLst/>
          </a:prstGeom>
          <a:solidFill>
            <a:srgbClr val="FFC000">
              <a:alpha val="50000"/>
            </a:srgbClr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389E328-26F4-F9C1-79F4-CB734CEE2760}"/>
              </a:ext>
            </a:extLst>
          </p:cNvPr>
          <p:cNvCxnSpPr>
            <a:cxnSpLocks/>
          </p:cNvCxnSpPr>
          <p:nvPr/>
        </p:nvCxnSpPr>
        <p:spPr>
          <a:xfrm>
            <a:off x="5396865" y="2237232"/>
            <a:ext cx="0" cy="2423979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6FEE725-B89A-DEE0-9033-F35612A6DFBE}"/>
              </a:ext>
            </a:extLst>
          </p:cNvPr>
          <p:cNvCxnSpPr>
            <a:cxnSpLocks/>
          </p:cNvCxnSpPr>
          <p:nvPr/>
        </p:nvCxnSpPr>
        <p:spPr>
          <a:xfrm>
            <a:off x="5114925" y="3636645"/>
            <a:ext cx="0" cy="1024566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06253A6F-DEC7-5C89-6DAA-9ADD205BD44E}"/>
                  </a:ext>
                </a:extLst>
              </p:cNvPr>
              <p:cNvSpPr txBox="1"/>
              <p:nvPr/>
            </p:nvSpPr>
            <p:spPr>
              <a:xfrm>
                <a:off x="4735392" y="4010428"/>
                <a:ext cx="3032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06253A6F-DEC7-5C89-6DAA-9ADD205BD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392" y="4010428"/>
                <a:ext cx="303288" cy="276999"/>
              </a:xfrm>
              <a:prstGeom prst="rect">
                <a:avLst/>
              </a:prstGeom>
              <a:blipFill>
                <a:blip r:embed="rId2"/>
                <a:stretch>
                  <a:fillRect l="-20000" r="-8000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AE7EDE33-4EDB-7D1D-BE2D-EB25ACAAC1FB}"/>
                  </a:ext>
                </a:extLst>
              </p:cNvPr>
              <p:cNvSpPr txBox="1"/>
              <p:nvPr/>
            </p:nvSpPr>
            <p:spPr>
              <a:xfrm>
                <a:off x="4735392" y="2041876"/>
                <a:ext cx="3086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AE7EDE33-4EDB-7D1D-BE2D-EB25ACAAC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392" y="2041876"/>
                <a:ext cx="308610" cy="276999"/>
              </a:xfrm>
              <a:prstGeom prst="rect">
                <a:avLst/>
              </a:prstGeom>
              <a:blipFill>
                <a:blip r:embed="rId3"/>
                <a:stretch>
                  <a:fillRect l="-20000" r="-10000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444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DC1A6-2EDD-4028-6C30-DD4E5C54A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7D4E2AF8-D41B-3D50-040A-146335A23E62}"/>
              </a:ext>
            </a:extLst>
          </p:cNvPr>
          <p:cNvCxnSpPr>
            <a:cxnSpLocks/>
          </p:cNvCxnSpPr>
          <p:nvPr/>
        </p:nvCxnSpPr>
        <p:spPr>
          <a:xfrm flipV="1">
            <a:off x="2818512" y="1590040"/>
            <a:ext cx="2961697" cy="3502807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95405B1-FD2B-F8C9-1646-DAF3FDBF2C73}"/>
              </a:ext>
            </a:extLst>
          </p:cNvPr>
          <p:cNvCxnSpPr>
            <a:cxnSpLocks/>
          </p:cNvCxnSpPr>
          <p:nvPr/>
        </p:nvCxnSpPr>
        <p:spPr>
          <a:xfrm rot="399725" flipV="1">
            <a:off x="2690842" y="4398916"/>
            <a:ext cx="4905941" cy="6283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7CD2D46-7FF6-D81E-2729-D40B2F4711D8}"/>
              </a:ext>
            </a:extLst>
          </p:cNvPr>
          <p:cNvCxnSpPr>
            <a:cxnSpLocks/>
          </p:cNvCxnSpPr>
          <p:nvPr/>
        </p:nvCxnSpPr>
        <p:spPr>
          <a:xfrm rot="399725" flipV="1">
            <a:off x="2684404" y="2758035"/>
            <a:ext cx="3579909" cy="2489917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riangle rectangle 3">
            <a:extLst>
              <a:ext uri="{FF2B5EF4-FFF2-40B4-BE49-F238E27FC236}">
                <a16:creationId xmlns:a16="http://schemas.microsoft.com/office/drawing/2014/main" id="{0406AB23-47ED-D102-8E6C-A0702F0B128F}"/>
              </a:ext>
            </a:extLst>
          </p:cNvPr>
          <p:cNvSpPr/>
          <p:nvPr/>
        </p:nvSpPr>
        <p:spPr>
          <a:xfrm>
            <a:off x="5255942" y="1158405"/>
            <a:ext cx="1576039" cy="3502806"/>
          </a:xfrm>
          <a:prstGeom prst="rtTriangle">
            <a:avLst/>
          </a:prstGeom>
          <a:solidFill>
            <a:srgbClr val="FFC000">
              <a:alpha val="50000"/>
            </a:srgbClr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riangle rectangle 2">
            <a:extLst>
              <a:ext uri="{FF2B5EF4-FFF2-40B4-BE49-F238E27FC236}">
                <a16:creationId xmlns:a16="http://schemas.microsoft.com/office/drawing/2014/main" id="{2083F318-DB7C-862C-88A9-526607F1ED83}"/>
              </a:ext>
            </a:extLst>
          </p:cNvPr>
          <p:cNvSpPr/>
          <p:nvPr/>
        </p:nvSpPr>
        <p:spPr>
          <a:xfrm>
            <a:off x="4535852" y="1156966"/>
            <a:ext cx="1576039" cy="3502806"/>
          </a:xfrm>
          <a:prstGeom prst="rtTriangle">
            <a:avLst/>
          </a:prstGeom>
          <a:solidFill>
            <a:srgbClr val="92D050">
              <a:alpha val="50000"/>
            </a:srgbClr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595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5D985-3918-2422-2504-29BDC1259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2A8338C-A9D1-F59B-6C19-B9E7FFFE5323}"/>
              </a:ext>
            </a:extLst>
          </p:cNvPr>
          <p:cNvCxnSpPr>
            <a:cxnSpLocks/>
          </p:cNvCxnSpPr>
          <p:nvPr/>
        </p:nvCxnSpPr>
        <p:spPr>
          <a:xfrm rot="399725" flipV="1">
            <a:off x="2690842" y="4398916"/>
            <a:ext cx="4905941" cy="6283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1204199-8D5D-F7EB-C6BA-C6F5F89648C5}"/>
              </a:ext>
            </a:extLst>
          </p:cNvPr>
          <p:cNvCxnSpPr>
            <a:cxnSpLocks/>
          </p:cNvCxnSpPr>
          <p:nvPr/>
        </p:nvCxnSpPr>
        <p:spPr>
          <a:xfrm rot="399725" flipV="1">
            <a:off x="2684404" y="2758035"/>
            <a:ext cx="3579909" cy="2489917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riangle rectangle 3">
            <a:extLst>
              <a:ext uri="{FF2B5EF4-FFF2-40B4-BE49-F238E27FC236}">
                <a16:creationId xmlns:a16="http://schemas.microsoft.com/office/drawing/2014/main" id="{0AE57CC1-180D-8FA6-1047-7875B4FF3B0D}"/>
              </a:ext>
            </a:extLst>
          </p:cNvPr>
          <p:cNvSpPr/>
          <p:nvPr/>
        </p:nvSpPr>
        <p:spPr>
          <a:xfrm>
            <a:off x="5255942" y="1158405"/>
            <a:ext cx="1576039" cy="3502806"/>
          </a:xfrm>
          <a:prstGeom prst="rtTriangle">
            <a:avLst/>
          </a:prstGeom>
          <a:solidFill>
            <a:srgbClr val="FFC000">
              <a:alpha val="50000"/>
            </a:srgbClr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riangle rectangle 2">
            <a:extLst>
              <a:ext uri="{FF2B5EF4-FFF2-40B4-BE49-F238E27FC236}">
                <a16:creationId xmlns:a16="http://schemas.microsoft.com/office/drawing/2014/main" id="{5F818422-3775-06F6-475D-960160A7DDCE}"/>
              </a:ext>
            </a:extLst>
          </p:cNvPr>
          <p:cNvSpPr/>
          <p:nvPr/>
        </p:nvSpPr>
        <p:spPr>
          <a:xfrm>
            <a:off x="4535852" y="1156966"/>
            <a:ext cx="1576039" cy="3502806"/>
          </a:xfrm>
          <a:prstGeom prst="rtTriangle">
            <a:avLst/>
          </a:prstGeom>
          <a:solidFill>
            <a:srgbClr val="92D050">
              <a:alpha val="50000"/>
            </a:srgbClr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35067C16-7409-ADED-A7D1-F47E1433E8C9}"/>
                  </a:ext>
                </a:extLst>
              </p:cNvPr>
              <p:cNvSpPr txBox="1"/>
              <p:nvPr/>
            </p:nvSpPr>
            <p:spPr>
              <a:xfrm>
                <a:off x="5110916" y="4769456"/>
                <a:ext cx="2815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35067C16-7409-ADED-A7D1-F47E1433E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916" y="4769456"/>
                <a:ext cx="281551" cy="276999"/>
              </a:xfrm>
              <a:prstGeom prst="rect">
                <a:avLst/>
              </a:prstGeom>
              <a:blipFill>
                <a:blip r:embed="rId2"/>
                <a:stretch>
                  <a:fillRect l="-21277" r="-8511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2B0B510F-663C-89DB-E681-818AECB9A65D}"/>
                  </a:ext>
                </a:extLst>
              </p:cNvPr>
              <p:cNvSpPr txBox="1"/>
              <p:nvPr/>
            </p:nvSpPr>
            <p:spPr>
              <a:xfrm>
                <a:off x="4193372" y="4778577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2B0B510F-663C-89DB-E681-818AECB9A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372" y="4778577"/>
                <a:ext cx="286873" cy="276999"/>
              </a:xfrm>
              <a:prstGeom prst="rect">
                <a:avLst/>
              </a:prstGeom>
              <a:blipFill>
                <a:blip r:embed="rId3"/>
                <a:stretch>
                  <a:fillRect l="-21277" r="-8511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C17C0F41-1334-5029-7E97-32CBA382DF7D}"/>
                  </a:ext>
                </a:extLst>
              </p:cNvPr>
              <p:cNvSpPr txBox="1"/>
              <p:nvPr/>
            </p:nvSpPr>
            <p:spPr>
              <a:xfrm>
                <a:off x="4197665" y="3660614"/>
                <a:ext cx="282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C17C0F41-1334-5029-7E97-32CBA382D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665" y="3660614"/>
                <a:ext cx="282064" cy="276999"/>
              </a:xfrm>
              <a:prstGeom prst="rect">
                <a:avLst/>
              </a:prstGeom>
              <a:blipFill>
                <a:blip r:embed="rId4"/>
                <a:stretch>
                  <a:fillRect l="-21739" r="-8696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B641C59-2E13-D67A-4E11-1CED2521F273}"/>
                  </a:ext>
                </a:extLst>
              </p:cNvPr>
              <p:cNvSpPr txBox="1"/>
              <p:nvPr/>
            </p:nvSpPr>
            <p:spPr>
              <a:xfrm>
                <a:off x="4925104" y="3274512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B641C59-2E13-D67A-4E11-1CED2521F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104" y="3274512"/>
                <a:ext cx="276742" cy="276999"/>
              </a:xfrm>
              <a:prstGeom prst="rect">
                <a:avLst/>
              </a:prstGeom>
              <a:blipFill>
                <a:blip r:embed="rId5"/>
                <a:stretch>
                  <a:fillRect l="-22222" r="-8889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924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37F83-3555-F6AB-748B-A02233504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88EBA9F-BA7C-FFDF-45CD-F4F668E59FDE}"/>
              </a:ext>
            </a:extLst>
          </p:cNvPr>
          <p:cNvCxnSpPr>
            <a:cxnSpLocks/>
          </p:cNvCxnSpPr>
          <p:nvPr/>
        </p:nvCxnSpPr>
        <p:spPr>
          <a:xfrm rot="399725" flipV="1">
            <a:off x="2690842" y="4398916"/>
            <a:ext cx="4905941" cy="6283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203748C6-8093-EC56-0B7E-D883B4FC2724}"/>
              </a:ext>
            </a:extLst>
          </p:cNvPr>
          <p:cNvCxnSpPr>
            <a:cxnSpLocks/>
          </p:cNvCxnSpPr>
          <p:nvPr/>
        </p:nvCxnSpPr>
        <p:spPr>
          <a:xfrm flipV="1">
            <a:off x="2552700" y="2974100"/>
            <a:ext cx="3843958" cy="2072355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riangle rectangle 3">
            <a:extLst>
              <a:ext uri="{FF2B5EF4-FFF2-40B4-BE49-F238E27FC236}">
                <a16:creationId xmlns:a16="http://schemas.microsoft.com/office/drawing/2014/main" id="{65AA5907-AF0C-0F66-AABA-C51C5C5D89DE}"/>
              </a:ext>
            </a:extLst>
          </p:cNvPr>
          <p:cNvSpPr/>
          <p:nvPr/>
        </p:nvSpPr>
        <p:spPr>
          <a:xfrm>
            <a:off x="5255942" y="1158405"/>
            <a:ext cx="1576039" cy="3502806"/>
          </a:xfrm>
          <a:prstGeom prst="rtTriangle">
            <a:avLst/>
          </a:prstGeom>
          <a:solidFill>
            <a:srgbClr val="FFC000">
              <a:alpha val="50000"/>
            </a:srgbClr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CFEB851-E523-FDD9-C871-E8D07244411C}"/>
                  </a:ext>
                </a:extLst>
              </p:cNvPr>
              <p:cNvSpPr txBox="1"/>
              <p:nvPr/>
            </p:nvSpPr>
            <p:spPr>
              <a:xfrm>
                <a:off x="5123616" y="4769456"/>
                <a:ext cx="2815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CFEB851-E523-FDD9-C871-E8D072444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616" y="4769456"/>
                <a:ext cx="281551" cy="276999"/>
              </a:xfrm>
              <a:prstGeom prst="rect">
                <a:avLst/>
              </a:prstGeom>
              <a:blipFill>
                <a:blip r:embed="rId2"/>
                <a:stretch>
                  <a:fillRect l="-21277" r="-8511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B8DE47D-8434-752D-5E16-A410123A775C}"/>
                  </a:ext>
                </a:extLst>
              </p:cNvPr>
              <p:cNvSpPr txBox="1"/>
              <p:nvPr/>
            </p:nvSpPr>
            <p:spPr>
              <a:xfrm>
                <a:off x="4193372" y="4786197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B8DE47D-8434-752D-5E16-A410123A7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372" y="4786197"/>
                <a:ext cx="286873" cy="276999"/>
              </a:xfrm>
              <a:prstGeom prst="rect">
                <a:avLst/>
              </a:prstGeom>
              <a:blipFill>
                <a:blip r:embed="rId3"/>
                <a:stretch>
                  <a:fillRect l="-21277" r="-8511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87D39A9-38FC-F661-2E98-F788A6498422}"/>
                  </a:ext>
                </a:extLst>
              </p:cNvPr>
              <p:cNvSpPr txBox="1"/>
              <p:nvPr/>
            </p:nvSpPr>
            <p:spPr>
              <a:xfrm>
                <a:off x="4197665" y="3660614"/>
                <a:ext cx="282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87D39A9-38FC-F661-2E98-F788A6498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665" y="3660614"/>
                <a:ext cx="282064" cy="276999"/>
              </a:xfrm>
              <a:prstGeom prst="rect">
                <a:avLst/>
              </a:prstGeom>
              <a:blipFill>
                <a:blip r:embed="rId4"/>
                <a:stretch>
                  <a:fillRect l="-21739" r="-8696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4EBC06A-C080-02C4-450F-19F717116EA7}"/>
                  </a:ext>
                </a:extLst>
              </p:cNvPr>
              <p:cNvSpPr txBox="1"/>
              <p:nvPr/>
            </p:nvSpPr>
            <p:spPr>
              <a:xfrm>
                <a:off x="4925104" y="3274512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4EBC06A-C080-02C4-450F-19F717116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104" y="3274512"/>
                <a:ext cx="276742" cy="276999"/>
              </a:xfrm>
              <a:prstGeom prst="rect">
                <a:avLst/>
              </a:prstGeom>
              <a:blipFill>
                <a:blip r:embed="rId5"/>
                <a:stretch>
                  <a:fillRect l="-22222" r="-8889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riangle rectangle 1">
            <a:extLst>
              <a:ext uri="{FF2B5EF4-FFF2-40B4-BE49-F238E27FC236}">
                <a16:creationId xmlns:a16="http://schemas.microsoft.com/office/drawing/2014/main" id="{B9E2B766-DCBF-2FE1-4A3F-BA2FCFEFD3E9}"/>
              </a:ext>
            </a:extLst>
          </p:cNvPr>
          <p:cNvSpPr/>
          <p:nvPr/>
        </p:nvSpPr>
        <p:spPr>
          <a:xfrm rot="16140000">
            <a:off x="3707018" y="3114882"/>
            <a:ext cx="1071027" cy="2045820"/>
          </a:xfrm>
          <a:prstGeom prst="rtTriangle">
            <a:avLst/>
          </a:prstGeom>
          <a:solidFill>
            <a:srgbClr val="FFC000">
              <a:alpha val="50000"/>
            </a:srgbClr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rectangle 10">
            <a:extLst>
              <a:ext uri="{FF2B5EF4-FFF2-40B4-BE49-F238E27FC236}">
                <a16:creationId xmlns:a16="http://schemas.microsoft.com/office/drawing/2014/main" id="{41965DE6-A9CC-E542-F139-3B91C0245B7C}"/>
              </a:ext>
            </a:extLst>
          </p:cNvPr>
          <p:cNvSpPr/>
          <p:nvPr/>
        </p:nvSpPr>
        <p:spPr>
          <a:xfrm>
            <a:off x="4535852" y="1156966"/>
            <a:ext cx="1576039" cy="3502806"/>
          </a:xfrm>
          <a:prstGeom prst="rtTriangle">
            <a:avLst/>
          </a:prstGeom>
          <a:solidFill>
            <a:srgbClr val="92D050">
              <a:alpha val="50000"/>
            </a:srgbClr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iangle rectangle 11">
            <a:extLst>
              <a:ext uri="{FF2B5EF4-FFF2-40B4-BE49-F238E27FC236}">
                <a16:creationId xmlns:a16="http://schemas.microsoft.com/office/drawing/2014/main" id="{325B2AEF-6C57-16D0-75EC-FE943AD48A41}"/>
              </a:ext>
            </a:extLst>
          </p:cNvPr>
          <p:cNvSpPr/>
          <p:nvPr/>
        </p:nvSpPr>
        <p:spPr>
          <a:xfrm rot="16140000">
            <a:off x="3535024" y="3674831"/>
            <a:ext cx="685271" cy="1322756"/>
          </a:xfrm>
          <a:prstGeom prst="rtTriangle">
            <a:avLst/>
          </a:prstGeom>
          <a:solidFill>
            <a:srgbClr val="92D050">
              <a:alpha val="50000"/>
            </a:srgbClr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BFCE2141-5F0C-B28E-C81F-FAE36D17FE27}"/>
                  </a:ext>
                </a:extLst>
              </p:cNvPr>
              <p:cNvSpPr txBox="1"/>
              <p:nvPr/>
            </p:nvSpPr>
            <p:spPr>
              <a:xfrm>
                <a:off x="4932724" y="3294832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BFCE2141-5F0C-B28E-C81F-FAE36D17F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724" y="3294832"/>
                <a:ext cx="276742" cy="276999"/>
              </a:xfrm>
              <a:prstGeom prst="rect">
                <a:avLst/>
              </a:prstGeom>
              <a:blipFill>
                <a:blip r:embed="rId6"/>
                <a:stretch>
                  <a:fillRect l="-21739" r="-8696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257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F6AAD-BB61-5EB7-1B88-8BF7BB33B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08C5013-E391-EED6-4F2A-E3ED7DEC2C18}"/>
              </a:ext>
            </a:extLst>
          </p:cNvPr>
          <p:cNvCxnSpPr>
            <a:cxnSpLocks/>
          </p:cNvCxnSpPr>
          <p:nvPr/>
        </p:nvCxnSpPr>
        <p:spPr>
          <a:xfrm rot="399725" flipV="1">
            <a:off x="2690842" y="4398916"/>
            <a:ext cx="4905941" cy="6283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E5ED3C1-83C2-911E-51EA-18D9F0DBC150}"/>
              </a:ext>
            </a:extLst>
          </p:cNvPr>
          <p:cNvCxnSpPr>
            <a:cxnSpLocks/>
          </p:cNvCxnSpPr>
          <p:nvPr/>
        </p:nvCxnSpPr>
        <p:spPr>
          <a:xfrm flipV="1">
            <a:off x="2556510" y="2974100"/>
            <a:ext cx="3840148" cy="2089096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riangle rectangle 3">
            <a:extLst>
              <a:ext uri="{FF2B5EF4-FFF2-40B4-BE49-F238E27FC236}">
                <a16:creationId xmlns:a16="http://schemas.microsoft.com/office/drawing/2014/main" id="{16A55CCE-443F-C18F-8AE3-75827295A127}"/>
              </a:ext>
            </a:extLst>
          </p:cNvPr>
          <p:cNvSpPr/>
          <p:nvPr/>
        </p:nvSpPr>
        <p:spPr>
          <a:xfrm>
            <a:off x="5255942" y="1158405"/>
            <a:ext cx="1576039" cy="3502806"/>
          </a:xfrm>
          <a:prstGeom prst="rtTriangle">
            <a:avLst/>
          </a:prstGeom>
          <a:solidFill>
            <a:srgbClr val="FFC000">
              <a:alpha val="50000"/>
            </a:srgbClr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E498DE1-D758-DEB4-EAB0-57F77A548A0E}"/>
                  </a:ext>
                </a:extLst>
              </p:cNvPr>
              <p:cNvSpPr txBox="1"/>
              <p:nvPr/>
            </p:nvSpPr>
            <p:spPr>
              <a:xfrm>
                <a:off x="5138856" y="4769456"/>
                <a:ext cx="2815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E498DE1-D758-DEB4-EAB0-57F77A548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56" y="4769456"/>
                <a:ext cx="281551" cy="276999"/>
              </a:xfrm>
              <a:prstGeom prst="rect">
                <a:avLst/>
              </a:prstGeom>
              <a:blipFill>
                <a:blip r:embed="rId2"/>
                <a:stretch>
                  <a:fillRect l="-21739" r="-8696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6128B6C-EFF6-39AB-FB35-6F23169FED83}"/>
                  </a:ext>
                </a:extLst>
              </p:cNvPr>
              <p:cNvSpPr txBox="1"/>
              <p:nvPr/>
            </p:nvSpPr>
            <p:spPr>
              <a:xfrm>
                <a:off x="4197665" y="3660614"/>
                <a:ext cx="282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6128B6C-EFF6-39AB-FB35-6F23169FE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665" y="3660614"/>
                <a:ext cx="282064" cy="276999"/>
              </a:xfrm>
              <a:prstGeom prst="rect">
                <a:avLst/>
              </a:prstGeom>
              <a:blipFill>
                <a:blip r:embed="rId3"/>
                <a:stretch>
                  <a:fillRect l="-21739" r="-8696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2E791D1-9639-4297-E736-7A9F19D7E041}"/>
                  </a:ext>
                </a:extLst>
              </p:cNvPr>
              <p:cNvSpPr txBox="1"/>
              <p:nvPr/>
            </p:nvSpPr>
            <p:spPr>
              <a:xfrm>
                <a:off x="4925104" y="3274512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2E791D1-9639-4297-E736-7A9F19D7E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104" y="3274512"/>
                <a:ext cx="276742" cy="276999"/>
              </a:xfrm>
              <a:prstGeom prst="rect">
                <a:avLst/>
              </a:prstGeom>
              <a:blipFill>
                <a:blip r:embed="rId4"/>
                <a:stretch>
                  <a:fillRect l="-22222" r="-8889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riangle rectangle 1">
            <a:extLst>
              <a:ext uri="{FF2B5EF4-FFF2-40B4-BE49-F238E27FC236}">
                <a16:creationId xmlns:a16="http://schemas.microsoft.com/office/drawing/2014/main" id="{244241AB-4A2B-EB4A-6199-62CBF9C095EA}"/>
              </a:ext>
            </a:extLst>
          </p:cNvPr>
          <p:cNvSpPr/>
          <p:nvPr/>
        </p:nvSpPr>
        <p:spPr>
          <a:xfrm rot="16140000">
            <a:off x="3707018" y="3122502"/>
            <a:ext cx="1071027" cy="2045820"/>
          </a:xfrm>
          <a:prstGeom prst="rtTriangle">
            <a:avLst/>
          </a:prstGeom>
          <a:solidFill>
            <a:srgbClr val="FFC000">
              <a:alpha val="50000"/>
            </a:srgbClr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iangle rectangle 11">
            <a:extLst>
              <a:ext uri="{FF2B5EF4-FFF2-40B4-BE49-F238E27FC236}">
                <a16:creationId xmlns:a16="http://schemas.microsoft.com/office/drawing/2014/main" id="{74CDCFF4-ACF3-D1F9-8B05-9EC62FCEA49E}"/>
              </a:ext>
            </a:extLst>
          </p:cNvPr>
          <p:cNvSpPr/>
          <p:nvPr/>
        </p:nvSpPr>
        <p:spPr>
          <a:xfrm rot="16140000">
            <a:off x="3535024" y="3682451"/>
            <a:ext cx="685271" cy="1322756"/>
          </a:xfrm>
          <a:prstGeom prst="rtTriangle">
            <a:avLst/>
          </a:prstGeom>
          <a:solidFill>
            <a:srgbClr val="92D050">
              <a:alpha val="50000"/>
            </a:srgbClr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6F8217B1-D344-25B2-AE8F-82AAF82DD6B1}"/>
                  </a:ext>
                </a:extLst>
              </p:cNvPr>
              <p:cNvSpPr txBox="1"/>
              <p:nvPr/>
            </p:nvSpPr>
            <p:spPr>
              <a:xfrm>
                <a:off x="4193372" y="4786197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6F8217B1-D344-25B2-AE8F-82AAF82DD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372" y="4786197"/>
                <a:ext cx="286873" cy="276999"/>
              </a:xfrm>
              <a:prstGeom prst="rect">
                <a:avLst/>
              </a:prstGeom>
              <a:blipFill>
                <a:blip r:embed="rId5"/>
                <a:stretch>
                  <a:fillRect l="-21277" r="-8511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6A43463-52F1-9B9E-8A01-3BA1D5E0C90C}"/>
                  </a:ext>
                </a:extLst>
              </p:cNvPr>
              <p:cNvSpPr txBox="1"/>
              <p:nvPr/>
            </p:nvSpPr>
            <p:spPr>
              <a:xfrm>
                <a:off x="4932724" y="3294832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6A43463-52F1-9B9E-8A01-3BA1D5E0C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724" y="3294832"/>
                <a:ext cx="276742" cy="276999"/>
              </a:xfrm>
              <a:prstGeom prst="rect">
                <a:avLst/>
              </a:prstGeom>
              <a:blipFill>
                <a:blip r:embed="rId6"/>
                <a:stretch>
                  <a:fillRect l="-21739" r="-8696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243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63E9B-02EC-A872-CE5A-9ECF4E10F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DC56D83B-30AC-F8EE-8796-0B538A195999}"/>
              </a:ext>
            </a:extLst>
          </p:cNvPr>
          <p:cNvCxnSpPr>
            <a:cxnSpLocks/>
          </p:cNvCxnSpPr>
          <p:nvPr/>
        </p:nvCxnSpPr>
        <p:spPr>
          <a:xfrm rot="399725" flipV="1">
            <a:off x="2690842" y="4398916"/>
            <a:ext cx="4905941" cy="6283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B737A59-9456-2FFE-897D-75B5D25A0443}"/>
              </a:ext>
            </a:extLst>
          </p:cNvPr>
          <p:cNvCxnSpPr>
            <a:cxnSpLocks/>
          </p:cNvCxnSpPr>
          <p:nvPr/>
        </p:nvCxnSpPr>
        <p:spPr>
          <a:xfrm flipV="1">
            <a:off x="2550794" y="2974100"/>
            <a:ext cx="3845864" cy="2089096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7B2B58FA-EAC8-CCB7-57B6-16913E78A5FE}"/>
                  </a:ext>
                </a:extLst>
              </p:cNvPr>
              <p:cNvSpPr txBox="1"/>
              <p:nvPr/>
            </p:nvSpPr>
            <p:spPr>
              <a:xfrm>
                <a:off x="5161716" y="4769456"/>
                <a:ext cx="2815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7B2B58FA-EAC8-CCB7-57B6-16913E78A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716" y="4769456"/>
                <a:ext cx="281551" cy="276999"/>
              </a:xfrm>
              <a:prstGeom prst="rect">
                <a:avLst/>
              </a:prstGeom>
              <a:blipFill>
                <a:blip r:embed="rId2"/>
                <a:stretch>
                  <a:fillRect l="-21739" r="-8696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B3ADBD7-E05A-97D2-88C0-823BE5900219}"/>
                  </a:ext>
                </a:extLst>
              </p:cNvPr>
              <p:cNvSpPr txBox="1"/>
              <p:nvPr/>
            </p:nvSpPr>
            <p:spPr>
              <a:xfrm>
                <a:off x="4197665" y="3660614"/>
                <a:ext cx="282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B3ADBD7-E05A-97D2-88C0-823BE5900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665" y="3660614"/>
                <a:ext cx="282064" cy="276999"/>
              </a:xfrm>
              <a:prstGeom prst="rect">
                <a:avLst/>
              </a:prstGeom>
              <a:blipFill>
                <a:blip r:embed="rId3"/>
                <a:stretch>
                  <a:fillRect l="-21739" r="-8696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8F9E563-FED2-32E5-D4F2-8823915B52C0}"/>
                  </a:ext>
                </a:extLst>
              </p:cNvPr>
              <p:cNvSpPr txBox="1"/>
              <p:nvPr/>
            </p:nvSpPr>
            <p:spPr>
              <a:xfrm>
                <a:off x="4925104" y="3274512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8F9E563-FED2-32E5-D4F2-8823915B5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104" y="3274512"/>
                <a:ext cx="276742" cy="276999"/>
              </a:xfrm>
              <a:prstGeom prst="rect">
                <a:avLst/>
              </a:prstGeom>
              <a:blipFill>
                <a:blip r:embed="rId4"/>
                <a:stretch>
                  <a:fillRect l="-22222" r="-8889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riangle rectangle 1">
            <a:extLst>
              <a:ext uri="{FF2B5EF4-FFF2-40B4-BE49-F238E27FC236}">
                <a16:creationId xmlns:a16="http://schemas.microsoft.com/office/drawing/2014/main" id="{26F4482A-4ADB-DD7E-12D3-B9D6075BF001}"/>
              </a:ext>
            </a:extLst>
          </p:cNvPr>
          <p:cNvSpPr/>
          <p:nvPr/>
        </p:nvSpPr>
        <p:spPr>
          <a:xfrm rot="16140000">
            <a:off x="3707018" y="3122502"/>
            <a:ext cx="1071027" cy="2045820"/>
          </a:xfrm>
          <a:prstGeom prst="rtTriangle">
            <a:avLst/>
          </a:prstGeom>
          <a:solidFill>
            <a:srgbClr val="FFC000">
              <a:alpha val="50000"/>
            </a:srgbClr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iangle rectangle 11">
            <a:extLst>
              <a:ext uri="{FF2B5EF4-FFF2-40B4-BE49-F238E27FC236}">
                <a16:creationId xmlns:a16="http://schemas.microsoft.com/office/drawing/2014/main" id="{A30271BD-F724-DE09-800B-F84B1AD533A6}"/>
              </a:ext>
            </a:extLst>
          </p:cNvPr>
          <p:cNvSpPr/>
          <p:nvPr/>
        </p:nvSpPr>
        <p:spPr>
          <a:xfrm rot="16140000">
            <a:off x="3535024" y="3682451"/>
            <a:ext cx="685271" cy="1322756"/>
          </a:xfrm>
          <a:prstGeom prst="rtTriangle">
            <a:avLst/>
          </a:prstGeom>
          <a:solidFill>
            <a:srgbClr val="92D050">
              <a:alpha val="50000"/>
            </a:srgbClr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9C31D4D-7F56-1161-11BE-406909D3CD02}"/>
                  </a:ext>
                </a:extLst>
              </p:cNvPr>
              <p:cNvSpPr txBox="1"/>
              <p:nvPr/>
            </p:nvSpPr>
            <p:spPr>
              <a:xfrm>
                <a:off x="4193372" y="4786197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9C31D4D-7F56-1161-11BE-406909D3C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372" y="4786197"/>
                <a:ext cx="286873" cy="276999"/>
              </a:xfrm>
              <a:prstGeom prst="rect">
                <a:avLst/>
              </a:prstGeom>
              <a:blipFill>
                <a:blip r:embed="rId5"/>
                <a:stretch>
                  <a:fillRect l="-21277" r="-8511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08C0A244-FA7B-45D1-EF88-1F9A58C33B24}"/>
                  </a:ext>
                </a:extLst>
              </p:cNvPr>
              <p:cNvSpPr txBox="1"/>
              <p:nvPr/>
            </p:nvSpPr>
            <p:spPr>
              <a:xfrm>
                <a:off x="4932724" y="3294832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08C0A244-FA7B-45D1-EF88-1F9A58C33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724" y="3294832"/>
                <a:ext cx="276742" cy="276999"/>
              </a:xfrm>
              <a:prstGeom prst="rect">
                <a:avLst/>
              </a:prstGeom>
              <a:blipFill>
                <a:blip r:embed="rId6"/>
                <a:stretch>
                  <a:fillRect l="-21739" r="-8696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898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294B8-93C1-80DB-B3E1-2FD36497F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DAEE6BA-800A-9172-2EE0-C6C37E2E3E4B}"/>
              </a:ext>
            </a:extLst>
          </p:cNvPr>
          <p:cNvCxnSpPr>
            <a:cxnSpLocks/>
          </p:cNvCxnSpPr>
          <p:nvPr/>
        </p:nvCxnSpPr>
        <p:spPr>
          <a:xfrm rot="399725" flipV="1">
            <a:off x="2690842" y="4398916"/>
            <a:ext cx="4905941" cy="6283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8AA3810C-C8CA-462B-4131-23C6F44895DF}"/>
              </a:ext>
            </a:extLst>
          </p:cNvPr>
          <p:cNvCxnSpPr>
            <a:cxnSpLocks/>
          </p:cNvCxnSpPr>
          <p:nvPr/>
        </p:nvCxnSpPr>
        <p:spPr>
          <a:xfrm flipV="1">
            <a:off x="2567940" y="2974100"/>
            <a:ext cx="3828718" cy="208939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79990AEE-3F02-29DF-69CD-502491B02306}"/>
                  </a:ext>
                </a:extLst>
              </p:cNvPr>
              <p:cNvSpPr txBox="1"/>
              <p:nvPr/>
            </p:nvSpPr>
            <p:spPr>
              <a:xfrm>
                <a:off x="4341523" y="4827107"/>
                <a:ext cx="2815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79990AEE-3F02-29DF-69CD-502491B02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523" y="4827107"/>
                <a:ext cx="281551" cy="276999"/>
              </a:xfrm>
              <a:prstGeom prst="rect">
                <a:avLst/>
              </a:prstGeom>
              <a:blipFill>
                <a:blip r:embed="rId2"/>
                <a:stretch>
                  <a:fillRect l="-21739" r="-10870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F2E3166-203B-F6A6-1D74-0F9298DBAB1B}"/>
                  </a:ext>
                </a:extLst>
              </p:cNvPr>
              <p:cNvSpPr txBox="1"/>
              <p:nvPr/>
            </p:nvSpPr>
            <p:spPr>
              <a:xfrm>
                <a:off x="4925104" y="3274512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F2E3166-203B-F6A6-1D74-0F9298DBA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104" y="3274512"/>
                <a:ext cx="276742" cy="276999"/>
              </a:xfrm>
              <a:prstGeom prst="rect">
                <a:avLst/>
              </a:prstGeom>
              <a:blipFill>
                <a:blip r:embed="rId3"/>
                <a:stretch>
                  <a:fillRect l="-22222" r="-8889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riangle rectangle 1">
            <a:extLst>
              <a:ext uri="{FF2B5EF4-FFF2-40B4-BE49-F238E27FC236}">
                <a16:creationId xmlns:a16="http://schemas.microsoft.com/office/drawing/2014/main" id="{63F93DCE-F012-DCFC-E12C-A2CF8104B1E6}"/>
              </a:ext>
            </a:extLst>
          </p:cNvPr>
          <p:cNvSpPr/>
          <p:nvPr/>
        </p:nvSpPr>
        <p:spPr>
          <a:xfrm rot="16140000">
            <a:off x="3707018" y="3122502"/>
            <a:ext cx="1071027" cy="2045820"/>
          </a:xfrm>
          <a:prstGeom prst="rtTriangle">
            <a:avLst/>
          </a:prstGeom>
          <a:solidFill>
            <a:srgbClr val="FFC000">
              <a:alpha val="50000"/>
            </a:srgbClr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08A2D74C-788C-EC78-8547-1DC85C91232B}"/>
                  </a:ext>
                </a:extLst>
              </p:cNvPr>
              <p:cNvSpPr txBox="1"/>
              <p:nvPr/>
            </p:nvSpPr>
            <p:spPr>
              <a:xfrm>
                <a:off x="5377647" y="3880295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08A2D74C-788C-EC78-8547-1DC85C912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647" y="3880295"/>
                <a:ext cx="276742" cy="276999"/>
              </a:xfrm>
              <a:prstGeom prst="rect">
                <a:avLst/>
              </a:prstGeom>
              <a:blipFill>
                <a:blip r:embed="rId4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15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65DF4-40E9-2EBD-5F4F-D7533E64F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DEC83BAA-A8FE-12EC-D57C-4EBC64FAB058}"/>
              </a:ext>
            </a:extLst>
          </p:cNvPr>
          <p:cNvCxnSpPr>
            <a:cxnSpLocks/>
          </p:cNvCxnSpPr>
          <p:nvPr/>
        </p:nvCxnSpPr>
        <p:spPr>
          <a:xfrm rot="399725" flipV="1">
            <a:off x="2690842" y="4398916"/>
            <a:ext cx="4905941" cy="6283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86A04B84-DCD3-0ED5-CB0E-E38397068D47}"/>
              </a:ext>
            </a:extLst>
          </p:cNvPr>
          <p:cNvCxnSpPr>
            <a:cxnSpLocks/>
          </p:cNvCxnSpPr>
          <p:nvPr/>
        </p:nvCxnSpPr>
        <p:spPr>
          <a:xfrm flipV="1">
            <a:off x="2567940" y="2974100"/>
            <a:ext cx="3828718" cy="208939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56F4325-FB72-4951-7F02-4690E2F147B3}"/>
                  </a:ext>
                </a:extLst>
              </p:cNvPr>
              <p:cNvSpPr txBox="1"/>
              <p:nvPr/>
            </p:nvSpPr>
            <p:spPr>
              <a:xfrm>
                <a:off x="3983906" y="3731708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56F4325-FB72-4951-7F02-4690E2F14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906" y="3731708"/>
                <a:ext cx="286873" cy="276999"/>
              </a:xfrm>
              <a:prstGeom prst="rect">
                <a:avLst/>
              </a:prstGeom>
              <a:blipFill>
                <a:blip r:embed="rId2"/>
                <a:stretch>
                  <a:fillRect l="-21277" r="-8511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B1BD3E3C-6F64-E635-B42E-4B7160B3E265}"/>
                  </a:ext>
                </a:extLst>
              </p:cNvPr>
              <p:cNvSpPr txBox="1"/>
              <p:nvPr/>
            </p:nvSpPr>
            <p:spPr>
              <a:xfrm>
                <a:off x="4925104" y="3274512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B1BD3E3C-6F64-E635-B42E-4B7160B3E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104" y="3274512"/>
                <a:ext cx="276742" cy="276999"/>
              </a:xfrm>
              <a:prstGeom prst="rect">
                <a:avLst/>
              </a:prstGeom>
              <a:blipFill>
                <a:blip r:embed="rId3"/>
                <a:stretch>
                  <a:fillRect l="-22222" r="-8889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riangle rectangle 1">
            <a:extLst>
              <a:ext uri="{FF2B5EF4-FFF2-40B4-BE49-F238E27FC236}">
                <a16:creationId xmlns:a16="http://schemas.microsoft.com/office/drawing/2014/main" id="{90921CCB-D15A-A584-ECA6-8715BCBED1BC}"/>
              </a:ext>
            </a:extLst>
          </p:cNvPr>
          <p:cNvSpPr/>
          <p:nvPr/>
        </p:nvSpPr>
        <p:spPr>
          <a:xfrm rot="14477798" flipH="1">
            <a:off x="4113445" y="3320509"/>
            <a:ext cx="1428635" cy="2651209"/>
          </a:xfrm>
          <a:prstGeom prst="rtTriangle">
            <a:avLst/>
          </a:prstGeom>
          <a:solidFill>
            <a:srgbClr val="FFC000">
              <a:alpha val="50000"/>
            </a:srgbClr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7CE84C1B-AB76-57B8-3FAF-6516AE5E113C}"/>
                  </a:ext>
                </a:extLst>
              </p:cNvPr>
              <p:cNvSpPr txBox="1"/>
              <p:nvPr/>
            </p:nvSpPr>
            <p:spPr>
              <a:xfrm>
                <a:off x="6114593" y="3720091"/>
                <a:ext cx="282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7CE84C1B-AB76-57B8-3FAF-6516AE5E1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593" y="3720091"/>
                <a:ext cx="282065" cy="276999"/>
              </a:xfrm>
              <a:prstGeom prst="rect">
                <a:avLst/>
              </a:prstGeom>
              <a:blipFill>
                <a:blip r:embed="rId4"/>
                <a:stretch>
                  <a:fillRect l="-21739" r="-10870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65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A7694-A178-03B5-9064-CB995542F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C54FBF7-D579-5A19-8E45-9CC493D03077}"/>
              </a:ext>
            </a:extLst>
          </p:cNvPr>
          <p:cNvSpPr/>
          <p:nvPr/>
        </p:nvSpPr>
        <p:spPr>
          <a:xfrm>
            <a:off x="2444496" y="1578864"/>
            <a:ext cx="6016752" cy="4133088"/>
          </a:xfrm>
          <a:custGeom>
            <a:avLst/>
            <a:gdLst>
              <a:gd name="connsiteX0" fmla="*/ 0 w 6016752"/>
              <a:gd name="connsiteY0" fmla="*/ 0 h 4133088"/>
              <a:gd name="connsiteX1" fmla="*/ 488025 w 6016752"/>
              <a:gd name="connsiteY1" fmla="*/ 0 h 4133088"/>
              <a:gd name="connsiteX2" fmla="*/ 976051 w 6016752"/>
              <a:gd name="connsiteY2" fmla="*/ 0 h 4133088"/>
              <a:gd name="connsiteX3" fmla="*/ 1524244 w 6016752"/>
              <a:gd name="connsiteY3" fmla="*/ 0 h 4133088"/>
              <a:gd name="connsiteX4" fmla="*/ 2313107 w 6016752"/>
              <a:gd name="connsiteY4" fmla="*/ 0 h 4133088"/>
              <a:gd name="connsiteX5" fmla="*/ 3101970 w 6016752"/>
              <a:gd name="connsiteY5" fmla="*/ 0 h 4133088"/>
              <a:gd name="connsiteX6" fmla="*/ 3650163 w 6016752"/>
              <a:gd name="connsiteY6" fmla="*/ 0 h 4133088"/>
              <a:gd name="connsiteX7" fmla="*/ 4138188 w 6016752"/>
              <a:gd name="connsiteY7" fmla="*/ 0 h 4133088"/>
              <a:gd name="connsiteX8" fmla="*/ 4866884 w 6016752"/>
              <a:gd name="connsiteY8" fmla="*/ 0 h 4133088"/>
              <a:gd name="connsiteX9" fmla="*/ 5415077 w 6016752"/>
              <a:gd name="connsiteY9" fmla="*/ 0 h 4133088"/>
              <a:gd name="connsiteX10" fmla="*/ 6016752 w 6016752"/>
              <a:gd name="connsiteY10" fmla="*/ 0 h 4133088"/>
              <a:gd name="connsiteX11" fmla="*/ 6016752 w 6016752"/>
              <a:gd name="connsiteY11" fmla="*/ 730179 h 4133088"/>
              <a:gd name="connsiteX12" fmla="*/ 6016752 w 6016752"/>
              <a:gd name="connsiteY12" fmla="*/ 1377696 h 4133088"/>
              <a:gd name="connsiteX13" fmla="*/ 6016752 w 6016752"/>
              <a:gd name="connsiteY13" fmla="*/ 2066544 h 4133088"/>
              <a:gd name="connsiteX14" fmla="*/ 6016752 w 6016752"/>
              <a:gd name="connsiteY14" fmla="*/ 2631399 h 4133088"/>
              <a:gd name="connsiteX15" fmla="*/ 6016752 w 6016752"/>
              <a:gd name="connsiteY15" fmla="*/ 3196255 h 4133088"/>
              <a:gd name="connsiteX16" fmla="*/ 6016752 w 6016752"/>
              <a:gd name="connsiteY16" fmla="*/ 4133088 h 4133088"/>
              <a:gd name="connsiteX17" fmla="*/ 5528727 w 6016752"/>
              <a:gd name="connsiteY17" fmla="*/ 4133088 h 4133088"/>
              <a:gd name="connsiteX18" fmla="*/ 4980534 w 6016752"/>
              <a:gd name="connsiteY18" fmla="*/ 4133088 h 4133088"/>
              <a:gd name="connsiteX19" fmla="*/ 4492508 w 6016752"/>
              <a:gd name="connsiteY19" fmla="*/ 4133088 h 4133088"/>
              <a:gd name="connsiteX20" fmla="*/ 3884148 w 6016752"/>
              <a:gd name="connsiteY20" fmla="*/ 4133088 h 4133088"/>
              <a:gd name="connsiteX21" fmla="*/ 3396122 w 6016752"/>
              <a:gd name="connsiteY21" fmla="*/ 4133088 h 4133088"/>
              <a:gd name="connsiteX22" fmla="*/ 2847929 w 6016752"/>
              <a:gd name="connsiteY22" fmla="*/ 4133088 h 4133088"/>
              <a:gd name="connsiteX23" fmla="*/ 2119234 w 6016752"/>
              <a:gd name="connsiteY23" fmla="*/ 4133088 h 4133088"/>
              <a:gd name="connsiteX24" fmla="*/ 1450706 w 6016752"/>
              <a:gd name="connsiteY24" fmla="*/ 4133088 h 4133088"/>
              <a:gd name="connsiteX25" fmla="*/ 842345 w 6016752"/>
              <a:gd name="connsiteY25" fmla="*/ 4133088 h 4133088"/>
              <a:gd name="connsiteX26" fmla="*/ 0 w 6016752"/>
              <a:gd name="connsiteY26" fmla="*/ 4133088 h 4133088"/>
              <a:gd name="connsiteX27" fmla="*/ 0 w 6016752"/>
              <a:gd name="connsiteY27" fmla="*/ 3402909 h 4133088"/>
              <a:gd name="connsiteX28" fmla="*/ 0 w 6016752"/>
              <a:gd name="connsiteY28" fmla="*/ 2672730 h 4133088"/>
              <a:gd name="connsiteX29" fmla="*/ 0 w 6016752"/>
              <a:gd name="connsiteY29" fmla="*/ 1901220 h 4133088"/>
              <a:gd name="connsiteX30" fmla="*/ 0 w 6016752"/>
              <a:gd name="connsiteY30" fmla="*/ 1336365 h 4133088"/>
              <a:gd name="connsiteX31" fmla="*/ 0 w 6016752"/>
              <a:gd name="connsiteY31" fmla="*/ 771510 h 4133088"/>
              <a:gd name="connsiteX32" fmla="*/ 0 w 6016752"/>
              <a:gd name="connsiteY32" fmla="*/ 0 h 413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16752" h="4133088" fill="none" extrusionOk="0">
                <a:moveTo>
                  <a:pt x="0" y="0"/>
                </a:moveTo>
                <a:cubicBezTo>
                  <a:pt x="123883" y="11745"/>
                  <a:pt x="305736" y="-17794"/>
                  <a:pt x="488025" y="0"/>
                </a:cubicBezTo>
                <a:cubicBezTo>
                  <a:pt x="670315" y="17794"/>
                  <a:pt x="801293" y="13870"/>
                  <a:pt x="976051" y="0"/>
                </a:cubicBezTo>
                <a:cubicBezTo>
                  <a:pt x="1150809" y="-13870"/>
                  <a:pt x="1364367" y="3563"/>
                  <a:pt x="1524244" y="0"/>
                </a:cubicBezTo>
                <a:cubicBezTo>
                  <a:pt x="1684121" y="-3563"/>
                  <a:pt x="1998894" y="-25596"/>
                  <a:pt x="2313107" y="0"/>
                </a:cubicBezTo>
                <a:cubicBezTo>
                  <a:pt x="2627320" y="25596"/>
                  <a:pt x="2805163" y="34034"/>
                  <a:pt x="3101970" y="0"/>
                </a:cubicBezTo>
                <a:cubicBezTo>
                  <a:pt x="3398777" y="-34034"/>
                  <a:pt x="3442862" y="-26071"/>
                  <a:pt x="3650163" y="0"/>
                </a:cubicBezTo>
                <a:cubicBezTo>
                  <a:pt x="3857464" y="26071"/>
                  <a:pt x="4013717" y="23733"/>
                  <a:pt x="4138188" y="0"/>
                </a:cubicBezTo>
                <a:cubicBezTo>
                  <a:pt x="4262659" y="-23733"/>
                  <a:pt x="4656522" y="16894"/>
                  <a:pt x="4866884" y="0"/>
                </a:cubicBezTo>
                <a:cubicBezTo>
                  <a:pt x="5077246" y="-16894"/>
                  <a:pt x="5190935" y="16303"/>
                  <a:pt x="5415077" y="0"/>
                </a:cubicBezTo>
                <a:cubicBezTo>
                  <a:pt x="5639219" y="-16303"/>
                  <a:pt x="5801957" y="24080"/>
                  <a:pt x="6016752" y="0"/>
                </a:cubicBezTo>
                <a:cubicBezTo>
                  <a:pt x="6029836" y="233843"/>
                  <a:pt x="6044428" y="507183"/>
                  <a:pt x="6016752" y="730179"/>
                </a:cubicBezTo>
                <a:cubicBezTo>
                  <a:pt x="5989076" y="953175"/>
                  <a:pt x="5990464" y="1148319"/>
                  <a:pt x="6016752" y="1377696"/>
                </a:cubicBezTo>
                <a:cubicBezTo>
                  <a:pt x="6043040" y="1607073"/>
                  <a:pt x="6043789" y="1826706"/>
                  <a:pt x="6016752" y="2066544"/>
                </a:cubicBezTo>
                <a:cubicBezTo>
                  <a:pt x="5989715" y="2306382"/>
                  <a:pt x="5992692" y="2464603"/>
                  <a:pt x="6016752" y="2631399"/>
                </a:cubicBezTo>
                <a:cubicBezTo>
                  <a:pt x="6040812" y="2798195"/>
                  <a:pt x="6031603" y="2925628"/>
                  <a:pt x="6016752" y="3196255"/>
                </a:cubicBezTo>
                <a:cubicBezTo>
                  <a:pt x="6001901" y="3466882"/>
                  <a:pt x="6027646" y="3669697"/>
                  <a:pt x="6016752" y="4133088"/>
                </a:cubicBezTo>
                <a:cubicBezTo>
                  <a:pt x="5879898" y="4146364"/>
                  <a:pt x="5757192" y="4139052"/>
                  <a:pt x="5528727" y="4133088"/>
                </a:cubicBezTo>
                <a:cubicBezTo>
                  <a:pt x="5300263" y="4127124"/>
                  <a:pt x="5222225" y="4131246"/>
                  <a:pt x="4980534" y="4133088"/>
                </a:cubicBezTo>
                <a:cubicBezTo>
                  <a:pt x="4738843" y="4134930"/>
                  <a:pt x="4631056" y="4122555"/>
                  <a:pt x="4492508" y="4133088"/>
                </a:cubicBezTo>
                <a:cubicBezTo>
                  <a:pt x="4353960" y="4143621"/>
                  <a:pt x="4125164" y="4147179"/>
                  <a:pt x="3884148" y="4133088"/>
                </a:cubicBezTo>
                <a:cubicBezTo>
                  <a:pt x="3643132" y="4118997"/>
                  <a:pt x="3633585" y="4132625"/>
                  <a:pt x="3396122" y="4133088"/>
                </a:cubicBezTo>
                <a:cubicBezTo>
                  <a:pt x="3158659" y="4133551"/>
                  <a:pt x="3074286" y="4126721"/>
                  <a:pt x="2847929" y="4133088"/>
                </a:cubicBezTo>
                <a:cubicBezTo>
                  <a:pt x="2621572" y="4139455"/>
                  <a:pt x="2307896" y="4167278"/>
                  <a:pt x="2119234" y="4133088"/>
                </a:cubicBezTo>
                <a:cubicBezTo>
                  <a:pt x="1930572" y="4098898"/>
                  <a:pt x="1691160" y="4152697"/>
                  <a:pt x="1450706" y="4133088"/>
                </a:cubicBezTo>
                <a:cubicBezTo>
                  <a:pt x="1210252" y="4113479"/>
                  <a:pt x="1003454" y="4115269"/>
                  <a:pt x="842345" y="4133088"/>
                </a:cubicBezTo>
                <a:cubicBezTo>
                  <a:pt x="681236" y="4150907"/>
                  <a:pt x="182427" y="4120524"/>
                  <a:pt x="0" y="4133088"/>
                </a:cubicBezTo>
                <a:cubicBezTo>
                  <a:pt x="20587" y="3881782"/>
                  <a:pt x="-28723" y="3561828"/>
                  <a:pt x="0" y="3402909"/>
                </a:cubicBezTo>
                <a:cubicBezTo>
                  <a:pt x="28723" y="3243990"/>
                  <a:pt x="-32931" y="3025770"/>
                  <a:pt x="0" y="2672730"/>
                </a:cubicBezTo>
                <a:cubicBezTo>
                  <a:pt x="32931" y="2319690"/>
                  <a:pt x="-3478" y="2184122"/>
                  <a:pt x="0" y="1901220"/>
                </a:cubicBezTo>
                <a:cubicBezTo>
                  <a:pt x="3478" y="1618318"/>
                  <a:pt x="7108" y="1503396"/>
                  <a:pt x="0" y="1336365"/>
                </a:cubicBezTo>
                <a:cubicBezTo>
                  <a:pt x="-7108" y="1169335"/>
                  <a:pt x="-23554" y="1014238"/>
                  <a:pt x="0" y="771510"/>
                </a:cubicBezTo>
                <a:cubicBezTo>
                  <a:pt x="23554" y="528783"/>
                  <a:pt x="-6403" y="244496"/>
                  <a:pt x="0" y="0"/>
                </a:cubicBezTo>
                <a:close/>
              </a:path>
              <a:path w="6016752" h="4133088" stroke="0" extrusionOk="0">
                <a:moveTo>
                  <a:pt x="0" y="0"/>
                </a:moveTo>
                <a:cubicBezTo>
                  <a:pt x="366014" y="20316"/>
                  <a:pt x="610942" y="-30668"/>
                  <a:pt x="788863" y="0"/>
                </a:cubicBezTo>
                <a:cubicBezTo>
                  <a:pt x="966784" y="30668"/>
                  <a:pt x="1107715" y="4853"/>
                  <a:pt x="1276888" y="0"/>
                </a:cubicBezTo>
                <a:cubicBezTo>
                  <a:pt x="1446062" y="-4853"/>
                  <a:pt x="1666799" y="-4368"/>
                  <a:pt x="1825081" y="0"/>
                </a:cubicBezTo>
                <a:cubicBezTo>
                  <a:pt x="1983363" y="4368"/>
                  <a:pt x="2168191" y="-10582"/>
                  <a:pt x="2373274" y="0"/>
                </a:cubicBezTo>
                <a:cubicBezTo>
                  <a:pt x="2578357" y="10582"/>
                  <a:pt x="2652120" y="5531"/>
                  <a:pt x="2861300" y="0"/>
                </a:cubicBezTo>
                <a:cubicBezTo>
                  <a:pt x="3070480" y="-5531"/>
                  <a:pt x="3349675" y="-36401"/>
                  <a:pt x="3589995" y="0"/>
                </a:cubicBezTo>
                <a:cubicBezTo>
                  <a:pt x="3830315" y="36401"/>
                  <a:pt x="4133427" y="-16318"/>
                  <a:pt x="4318691" y="0"/>
                </a:cubicBezTo>
                <a:cubicBezTo>
                  <a:pt x="4503955" y="16318"/>
                  <a:pt x="4789314" y="-19513"/>
                  <a:pt x="4927051" y="0"/>
                </a:cubicBezTo>
                <a:cubicBezTo>
                  <a:pt x="5064788" y="19513"/>
                  <a:pt x="5531748" y="-1327"/>
                  <a:pt x="6016752" y="0"/>
                </a:cubicBezTo>
                <a:cubicBezTo>
                  <a:pt x="5993845" y="336659"/>
                  <a:pt x="6017977" y="560079"/>
                  <a:pt x="6016752" y="730179"/>
                </a:cubicBezTo>
                <a:cubicBezTo>
                  <a:pt x="6015527" y="900279"/>
                  <a:pt x="6028241" y="1256277"/>
                  <a:pt x="6016752" y="1460358"/>
                </a:cubicBezTo>
                <a:cubicBezTo>
                  <a:pt x="6005263" y="1664439"/>
                  <a:pt x="6026168" y="1991512"/>
                  <a:pt x="6016752" y="2149206"/>
                </a:cubicBezTo>
                <a:cubicBezTo>
                  <a:pt x="6007336" y="2306900"/>
                  <a:pt x="6039896" y="2630654"/>
                  <a:pt x="6016752" y="2796723"/>
                </a:cubicBezTo>
                <a:cubicBezTo>
                  <a:pt x="5993608" y="2962792"/>
                  <a:pt x="5993459" y="3165661"/>
                  <a:pt x="6016752" y="3444240"/>
                </a:cubicBezTo>
                <a:cubicBezTo>
                  <a:pt x="6040045" y="3722819"/>
                  <a:pt x="5987397" y="3821581"/>
                  <a:pt x="6016752" y="4133088"/>
                </a:cubicBezTo>
                <a:cubicBezTo>
                  <a:pt x="5860176" y="4114946"/>
                  <a:pt x="5484625" y="4150573"/>
                  <a:pt x="5348224" y="4133088"/>
                </a:cubicBezTo>
                <a:cubicBezTo>
                  <a:pt x="5211823" y="4115603"/>
                  <a:pt x="4770204" y="4122166"/>
                  <a:pt x="4559361" y="4133088"/>
                </a:cubicBezTo>
                <a:cubicBezTo>
                  <a:pt x="4348518" y="4144010"/>
                  <a:pt x="4112201" y="4144114"/>
                  <a:pt x="3830665" y="4133088"/>
                </a:cubicBezTo>
                <a:cubicBezTo>
                  <a:pt x="3549129" y="4122062"/>
                  <a:pt x="3370317" y="4118334"/>
                  <a:pt x="3101970" y="4133088"/>
                </a:cubicBezTo>
                <a:cubicBezTo>
                  <a:pt x="2833623" y="4147842"/>
                  <a:pt x="2795522" y="4155533"/>
                  <a:pt x="2493609" y="4133088"/>
                </a:cubicBezTo>
                <a:cubicBezTo>
                  <a:pt x="2191696" y="4110643"/>
                  <a:pt x="2009266" y="4107828"/>
                  <a:pt x="1885249" y="4133088"/>
                </a:cubicBezTo>
                <a:cubicBezTo>
                  <a:pt x="1761232" y="4158348"/>
                  <a:pt x="1480474" y="4105430"/>
                  <a:pt x="1216721" y="4133088"/>
                </a:cubicBezTo>
                <a:cubicBezTo>
                  <a:pt x="952968" y="4160746"/>
                  <a:pt x="556410" y="4098753"/>
                  <a:pt x="0" y="4133088"/>
                </a:cubicBezTo>
                <a:cubicBezTo>
                  <a:pt x="37678" y="3877518"/>
                  <a:pt x="-30313" y="3547589"/>
                  <a:pt x="0" y="3361578"/>
                </a:cubicBezTo>
                <a:cubicBezTo>
                  <a:pt x="30313" y="3175567"/>
                  <a:pt x="-4253" y="2851607"/>
                  <a:pt x="0" y="2631399"/>
                </a:cubicBezTo>
                <a:cubicBezTo>
                  <a:pt x="4253" y="2411191"/>
                  <a:pt x="23945" y="2240218"/>
                  <a:pt x="0" y="1983882"/>
                </a:cubicBezTo>
                <a:cubicBezTo>
                  <a:pt x="-23945" y="1727546"/>
                  <a:pt x="-37257" y="1498709"/>
                  <a:pt x="0" y="1212372"/>
                </a:cubicBezTo>
                <a:cubicBezTo>
                  <a:pt x="37257" y="926035"/>
                  <a:pt x="-42588" y="40108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6116400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70F871F-CCAD-980F-B53E-2E2DEED058FB}"/>
              </a:ext>
            </a:extLst>
          </p:cNvPr>
          <p:cNvCxnSpPr>
            <a:cxnSpLocks/>
          </p:cNvCxnSpPr>
          <p:nvPr/>
        </p:nvCxnSpPr>
        <p:spPr>
          <a:xfrm flipV="1">
            <a:off x="4522117" y="4398264"/>
            <a:ext cx="3147766" cy="4007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118BBAB-BB1C-CAB7-88EC-40F4353ADF8F}"/>
              </a:ext>
            </a:extLst>
          </p:cNvPr>
          <p:cNvCxnSpPr>
            <a:cxnSpLocks/>
          </p:cNvCxnSpPr>
          <p:nvPr/>
        </p:nvCxnSpPr>
        <p:spPr>
          <a:xfrm flipV="1">
            <a:off x="4177620" y="2839844"/>
            <a:ext cx="2081931" cy="144683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441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E903A-F58C-B959-B871-0473698C1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DCE91ABF-CD7C-A196-FF55-B4A903DB1752}"/>
              </a:ext>
            </a:extLst>
          </p:cNvPr>
          <p:cNvCxnSpPr>
            <a:cxnSpLocks/>
          </p:cNvCxnSpPr>
          <p:nvPr/>
        </p:nvCxnSpPr>
        <p:spPr>
          <a:xfrm rot="399725" flipV="1">
            <a:off x="2690842" y="4398916"/>
            <a:ext cx="4905941" cy="6283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9FB0B4E-406B-172F-6877-0411130B86F2}"/>
              </a:ext>
            </a:extLst>
          </p:cNvPr>
          <p:cNvCxnSpPr>
            <a:cxnSpLocks/>
          </p:cNvCxnSpPr>
          <p:nvPr/>
        </p:nvCxnSpPr>
        <p:spPr>
          <a:xfrm flipV="1">
            <a:off x="2567940" y="2974100"/>
            <a:ext cx="3828718" cy="208939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01C87AFC-88BA-5A56-7114-7A0EF62D517F}"/>
                  </a:ext>
                </a:extLst>
              </p:cNvPr>
              <p:cNvSpPr txBox="1"/>
              <p:nvPr/>
            </p:nvSpPr>
            <p:spPr>
              <a:xfrm>
                <a:off x="3978215" y="4914519"/>
                <a:ext cx="17876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é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𝐴𝑑𝑗𝑎𝑐𝑒𝑛𝑡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01C87AFC-88BA-5A56-7114-7A0EF62D5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215" y="4914519"/>
                <a:ext cx="1787604" cy="276999"/>
              </a:xfrm>
              <a:prstGeom prst="rect">
                <a:avLst/>
              </a:prstGeom>
              <a:blipFill>
                <a:blip r:embed="rId2"/>
                <a:stretch>
                  <a:fillRect l="-3072" t="-2174" r="-4437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AC6201C-F01A-3255-B743-49B30173153E}"/>
                  </a:ext>
                </a:extLst>
              </p:cNvPr>
              <p:cNvSpPr txBox="1"/>
              <p:nvPr/>
            </p:nvSpPr>
            <p:spPr>
              <a:xfrm>
                <a:off x="4925104" y="3274512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AC6201C-F01A-3255-B743-49B301731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104" y="3274512"/>
                <a:ext cx="276742" cy="276999"/>
              </a:xfrm>
              <a:prstGeom prst="rect">
                <a:avLst/>
              </a:prstGeom>
              <a:blipFill>
                <a:blip r:embed="rId3"/>
                <a:stretch>
                  <a:fillRect l="-22222" r="-8889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riangle rectangle 1">
            <a:extLst>
              <a:ext uri="{FF2B5EF4-FFF2-40B4-BE49-F238E27FC236}">
                <a16:creationId xmlns:a16="http://schemas.microsoft.com/office/drawing/2014/main" id="{57EE1685-D582-32E8-33FF-8AC38E888459}"/>
              </a:ext>
            </a:extLst>
          </p:cNvPr>
          <p:cNvSpPr/>
          <p:nvPr/>
        </p:nvSpPr>
        <p:spPr>
          <a:xfrm rot="16140000">
            <a:off x="3707018" y="3122502"/>
            <a:ext cx="1071027" cy="2045820"/>
          </a:xfrm>
          <a:prstGeom prst="rtTriangle">
            <a:avLst/>
          </a:prstGeom>
          <a:solidFill>
            <a:srgbClr val="FFC000">
              <a:alpha val="50000"/>
            </a:srgbClr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F8327D8-DEFE-AD10-2A67-62555BE30A2C}"/>
                  </a:ext>
                </a:extLst>
              </p:cNvPr>
              <p:cNvSpPr txBox="1"/>
              <p:nvPr/>
            </p:nvSpPr>
            <p:spPr>
              <a:xfrm>
                <a:off x="5324966" y="3919699"/>
                <a:ext cx="1597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é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𝑂𝑝𝑝𝑜𝑠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F8327D8-DEFE-AD10-2A67-62555BE30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966" y="3919699"/>
                <a:ext cx="1597617" cy="276999"/>
              </a:xfrm>
              <a:prstGeom prst="rect">
                <a:avLst/>
              </a:prstGeom>
              <a:blipFill>
                <a:blip r:embed="rId4"/>
                <a:stretch>
                  <a:fillRect l="-3435" t="-6667" r="-5344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92DAECC-A8EF-BA53-1514-622C680F3AAE}"/>
                  </a:ext>
                </a:extLst>
              </p:cNvPr>
              <p:cNvSpPr txBox="1"/>
              <p:nvPr/>
            </p:nvSpPr>
            <p:spPr>
              <a:xfrm>
                <a:off x="3953435" y="4332281"/>
                <a:ext cx="183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92DAECC-A8EF-BA53-1514-622C680F3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435" y="4332281"/>
                <a:ext cx="183062" cy="276999"/>
              </a:xfrm>
              <a:prstGeom prst="rect">
                <a:avLst/>
              </a:prstGeom>
              <a:blipFill>
                <a:blip r:embed="rId5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c partiel 6">
            <a:extLst>
              <a:ext uri="{FF2B5EF4-FFF2-40B4-BE49-F238E27FC236}">
                <a16:creationId xmlns:a16="http://schemas.microsoft.com/office/drawing/2014/main" id="{C39472E7-3EB7-CC3B-5A28-E74D646482D9}"/>
              </a:ext>
            </a:extLst>
          </p:cNvPr>
          <p:cNvSpPr/>
          <p:nvPr/>
        </p:nvSpPr>
        <p:spPr>
          <a:xfrm rot="6343943">
            <a:off x="2861252" y="4121633"/>
            <a:ext cx="1063812" cy="1063812"/>
          </a:xfrm>
          <a:prstGeom prst="pie">
            <a:avLst>
              <a:gd name="adj1" fmla="val 13523786"/>
              <a:gd name="adj2" fmla="val 152478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831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672A1-5F59-0020-F758-1AFBF6C69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020345C-7547-F566-461E-E6960C7EF86D}"/>
              </a:ext>
            </a:extLst>
          </p:cNvPr>
          <p:cNvCxnSpPr>
            <a:cxnSpLocks/>
          </p:cNvCxnSpPr>
          <p:nvPr/>
        </p:nvCxnSpPr>
        <p:spPr>
          <a:xfrm rot="399725" flipV="1">
            <a:off x="2690842" y="4398916"/>
            <a:ext cx="4905941" cy="6283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D681631-4BD3-14AC-7860-CB2B5CECDEEE}"/>
              </a:ext>
            </a:extLst>
          </p:cNvPr>
          <p:cNvCxnSpPr>
            <a:cxnSpLocks/>
          </p:cNvCxnSpPr>
          <p:nvPr/>
        </p:nvCxnSpPr>
        <p:spPr>
          <a:xfrm flipV="1">
            <a:off x="2567940" y="2974100"/>
            <a:ext cx="3828718" cy="208939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693429A-DE62-B09D-E621-7DEA949D6421}"/>
                  </a:ext>
                </a:extLst>
              </p:cNvPr>
              <p:cNvSpPr txBox="1"/>
              <p:nvPr/>
            </p:nvSpPr>
            <p:spPr>
              <a:xfrm>
                <a:off x="4298116" y="4796862"/>
                <a:ext cx="2815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693429A-DE62-B09D-E621-7DEA949D6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116" y="4796862"/>
                <a:ext cx="281551" cy="276999"/>
              </a:xfrm>
              <a:prstGeom prst="rect">
                <a:avLst/>
              </a:prstGeom>
              <a:blipFill>
                <a:blip r:embed="rId2"/>
                <a:stretch>
                  <a:fillRect l="-21739" r="-10870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42DD6DA-92B8-29B1-5095-34E972CECDF8}"/>
                  </a:ext>
                </a:extLst>
              </p:cNvPr>
              <p:cNvSpPr txBox="1"/>
              <p:nvPr/>
            </p:nvSpPr>
            <p:spPr>
              <a:xfrm>
                <a:off x="4925104" y="3274512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42DD6DA-92B8-29B1-5095-34E972CEC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104" y="3274512"/>
                <a:ext cx="276742" cy="276999"/>
              </a:xfrm>
              <a:prstGeom prst="rect">
                <a:avLst/>
              </a:prstGeom>
              <a:blipFill>
                <a:blip r:embed="rId3"/>
                <a:stretch>
                  <a:fillRect l="-22222" r="-8889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riangle rectangle 1">
            <a:extLst>
              <a:ext uri="{FF2B5EF4-FFF2-40B4-BE49-F238E27FC236}">
                <a16:creationId xmlns:a16="http://schemas.microsoft.com/office/drawing/2014/main" id="{10B99990-B19F-F908-EF19-BEA83FB27977}"/>
              </a:ext>
            </a:extLst>
          </p:cNvPr>
          <p:cNvSpPr/>
          <p:nvPr/>
        </p:nvSpPr>
        <p:spPr>
          <a:xfrm rot="16140000">
            <a:off x="3707018" y="3122502"/>
            <a:ext cx="1071027" cy="2045820"/>
          </a:xfrm>
          <a:prstGeom prst="rtTriangle">
            <a:avLst/>
          </a:prstGeom>
          <a:solidFill>
            <a:srgbClr val="FFC000">
              <a:alpha val="50000"/>
            </a:srgbClr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3A9C9D1-0EC5-668C-B5E3-A6E3048A2295}"/>
                  </a:ext>
                </a:extLst>
              </p:cNvPr>
              <p:cNvSpPr txBox="1"/>
              <p:nvPr/>
            </p:nvSpPr>
            <p:spPr>
              <a:xfrm>
                <a:off x="5324966" y="3919699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3A9C9D1-0EC5-668C-B5E3-A6E3048A2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966" y="3919699"/>
                <a:ext cx="276742" cy="276999"/>
              </a:xfrm>
              <a:prstGeom prst="rect">
                <a:avLst/>
              </a:prstGeom>
              <a:blipFill>
                <a:blip r:embed="rId4"/>
                <a:stretch>
                  <a:fillRect l="-22222" r="-8889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D92BCC24-E304-B205-0DF8-4923970A2F96}"/>
              </a:ext>
            </a:extLst>
          </p:cNvPr>
          <p:cNvSpPr txBox="1"/>
          <p:nvPr/>
        </p:nvSpPr>
        <p:spPr>
          <a:xfrm>
            <a:off x="6552408" y="3042536"/>
            <a:ext cx="42096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 Opposé = 0 le ratio vaut 0 (ça c'est OK)</a:t>
            </a:r>
          </a:p>
          <a:p>
            <a:r>
              <a:rPr lang="fr-FR" dirty="0"/>
              <a:t>Si Opposé est ∞ alors le ratio vaut ∞</a:t>
            </a:r>
          </a:p>
          <a:p>
            <a:br>
              <a:rPr lang="fr-FR" dirty="0"/>
            </a:br>
            <a:r>
              <a:rPr lang="fr-FR" cap="all" dirty="0"/>
              <a:t>ç</a:t>
            </a:r>
            <a:r>
              <a:rPr lang="fr-FR" dirty="0"/>
              <a:t>a c'est pas OK car on veut π/2 </a:t>
            </a:r>
          </a:p>
          <a:p>
            <a:r>
              <a:rPr lang="fr-FR" dirty="0"/>
              <a:t>Donc le rapport </a:t>
            </a:r>
            <a:r>
              <a:rPr lang="fr-FR" b="1" dirty="0">
                <a:solidFill>
                  <a:srgbClr val="C00000"/>
                </a:solidFill>
              </a:rPr>
              <a:t>n'est pas</a:t>
            </a:r>
            <a:r>
              <a:rPr lang="fr-FR" dirty="0"/>
              <a:t> l'angle </a:t>
            </a:r>
          </a:p>
          <a:p>
            <a:r>
              <a:rPr lang="fr-FR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94C8E786-D730-AC0C-3CC1-B245D06B59DF}"/>
                  </a:ext>
                </a:extLst>
              </p:cNvPr>
              <p:cNvSpPr txBox="1"/>
              <p:nvPr/>
            </p:nvSpPr>
            <p:spPr>
              <a:xfrm>
                <a:off x="3338590" y="2940107"/>
                <a:ext cx="1625701" cy="575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𝑂𝑝𝑝𝑜𝑠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𝐴𝑑𝑗𝑎𝑐𝑒𝑛𝑡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94C8E786-D730-AC0C-3CC1-B245D06B5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90" y="2940107"/>
                <a:ext cx="1625701" cy="5757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partiel 11">
            <a:extLst>
              <a:ext uri="{FF2B5EF4-FFF2-40B4-BE49-F238E27FC236}">
                <a16:creationId xmlns:a16="http://schemas.microsoft.com/office/drawing/2014/main" id="{BA972C38-3652-1E32-0E3B-9F026729DDDA}"/>
              </a:ext>
            </a:extLst>
          </p:cNvPr>
          <p:cNvSpPr/>
          <p:nvPr/>
        </p:nvSpPr>
        <p:spPr>
          <a:xfrm rot="15420535">
            <a:off x="10138750" y="2749349"/>
            <a:ext cx="1170740" cy="1095540"/>
          </a:xfrm>
          <a:prstGeom prst="pie">
            <a:avLst>
              <a:gd name="adj1" fmla="val 5182084"/>
              <a:gd name="adj2" fmla="val 6147261"/>
            </a:avLst>
          </a:prstGeom>
          <a:solidFill>
            <a:schemeClr val="accent1">
              <a:alpha val="5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Arc partiel 12">
            <a:extLst>
              <a:ext uri="{FF2B5EF4-FFF2-40B4-BE49-F238E27FC236}">
                <a16:creationId xmlns:a16="http://schemas.microsoft.com/office/drawing/2014/main" id="{92459505-6F08-A938-E0C2-B6875B502BCD}"/>
              </a:ext>
            </a:extLst>
          </p:cNvPr>
          <p:cNvSpPr/>
          <p:nvPr/>
        </p:nvSpPr>
        <p:spPr>
          <a:xfrm rot="15420535">
            <a:off x="10057420" y="3812753"/>
            <a:ext cx="1279798" cy="1197593"/>
          </a:xfrm>
          <a:prstGeom prst="pie">
            <a:avLst>
              <a:gd name="adj1" fmla="val 684508"/>
              <a:gd name="adj2" fmla="val 6147261"/>
            </a:avLst>
          </a:prstGeom>
          <a:solidFill>
            <a:schemeClr val="accent6">
              <a:alpha val="5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3FA73EE2-D671-1E4E-A91F-959446294A2C}"/>
                  </a:ext>
                </a:extLst>
              </p:cNvPr>
              <p:cNvSpPr txBox="1"/>
              <p:nvPr/>
            </p:nvSpPr>
            <p:spPr>
              <a:xfrm>
                <a:off x="3953435" y="4332281"/>
                <a:ext cx="183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3FA73EE2-D671-1E4E-A91F-959446294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435" y="4332281"/>
                <a:ext cx="183062" cy="276999"/>
              </a:xfrm>
              <a:prstGeom prst="rect">
                <a:avLst/>
              </a:prstGeom>
              <a:blipFill>
                <a:blip r:embed="rId6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c partiel 6">
            <a:extLst>
              <a:ext uri="{FF2B5EF4-FFF2-40B4-BE49-F238E27FC236}">
                <a16:creationId xmlns:a16="http://schemas.microsoft.com/office/drawing/2014/main" id="{60B8998D-FF8A-27DE-B717-1156C3886F5D}"/>
              </a:ext>
            </a:extLst>
          </p:cNvPr>
          <p:cNvSpPr/>
          <p:nvPr/>
        </p:nvSpPr>
        <p:spPr>
          <a:xfrm rot="6343943">
            <a:off x="2861252" y="4121633"/>
            <a:ext cx="1063812" cy="1063812"/>
          </a:xfrm>
          <a:prstGeom prst="pie">
            <a:avLst>
              <a:gd name="adj1" fmla="val 13523786"/>
              <a:gd name="adj2" fmla="val 152478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53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439E6-59A9-8DCB-822C-483A820F2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525AD6A-0D4B-CB7C-7491-72D283B0C2AC}"/>
              </a:ext>
            </a:extLst>
          </p:cNvPr>
          <p:cNvCxnSpPr>
            <a:cxnSpLocks/>
          </p:cNvCxnSpPr>
          <p:nvPr/>
        </p:nvCxnSpPr>
        <p:spPr>
          <a:xfrm rot="399725" flipV="1">
            <a:off x="2690842" y="4398916"/>
            <a:ext cx="4905941" cy="6283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588CF6B-A2E6-E6BC-D990-1B3E13206F94}"/>
              </a:ext>
            </a:extLst>
          </p:cNvPr>
          <p:cNvCxnSpPr>
            <a:cxnSpLocks/>
          </p:cNvCxnSpPr>
          <p:nvPr/>
        </p:nvCxnSpPr>
        <p:spPr>
          <a:xfrm flipV="1">
            <a:off x="2567940" y="2974100"/>
            <a:ext cx="3828718" cy="2091295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riangle rectangle 1">
            <a:extLst>
              <a:ext uri="{FF2B5EF4-FFF2-40B4-BE49-F238E27FC236}">
                <a16:creationId xmlns:a16="http://schemas.microsoft.com/office/drawing/2014/main" id="{A8BA1960-CA37-EB26-418B-CF2B5DCB2464}"/>
              </a:ext>
            </a:extLst>
          </p:cNvPr>
          <p:cNvSpPr/>
          <p:nvPr/>
        </p:nvSpPr>
        <p:spPr>
          <a:xfrm rot="16140000">
            <a:off x="3707018" y="3122502"/>
            <a:ext cx="1071027" cy="2045820"/>
          </a:xfrm>
          <a:prstGeom prst="rtTriangle">
            <a:avLst/>
          </a:prstGeom>
          <a:solidFill>
            <a:srgbClr val="FFC000">
              <a:alpha val="50000"/>
            </a:srgbClr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D2851CC-8E75-0B00-B3E7-F73D18475545}"/>
                  </a:ext>
                </a:extLst>
              </p:cNvPr>
              <p:cNvSpPr txBox="1"/>
              <p:nvPr/>
            </p:nvSpPr>
            <p:spPr>
              <a:xfrm>
                <a:off x="1809045" y="2812618"/>
                <a:ext cx="3835089" cy="568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𝑂𝑝𝑝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𝐴𝑑𝑗</m:t>
                          </m:r>
                        </m:den>
                      </m:f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taux</m:t>
                          </m:r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accroissement</m:t>
                          </m:r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D2851CC-8E75-0B00-B3E7-F73D18475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045" y="2812618"/>
                <a:ext cx="3835089" cy="568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12">
            <a:extLst>
              <a:ext uri="{FF2B5EF4-FFF2-40B4-BE49-F238E27FC236}">
                <a16:creationId xmlns:a16="http://schemas.microsoft.com/office/drawing/2014/main" id="{8B6E619E-9CEC-C8C2-5EC5-3AE1F0336FE7}"/>
              </a:ext>
            </a:extLst>
          </p:cNvPr>
          <p:cNvSpPr txBox="1"/>
          <p:nvPr/>
        </p:nvSpPr>
        <p:spPr>
          <a:xfrm>
            <a:off x="6450563" y="3117095"/>
            <a:ext cx="42561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rapport c'est le </a:t>
            </a:r>
            <a:r>
              <a:rPr lang="fr-FR" b="1" dirty="0"/>
              <a:t>taux d'accroissement</a:t>
            </a:r>
          </a:p>
          <a:p>
            <a:r>
              <a:rPr lang="fr-FR" dirty="0"/>
              <a:t>C'est pas l'angle</a:t>
            </a:r>
          </a:p>
          <a:p>
            <a:r>
              <a:rPr lang="fr-FR" dirty="0"/>
              <a:t>C'est la </a:t>
            </a:r>
            <a:r>
              <a:rPr lang="fr-FR" b="1" dirty="0"/>
              <a:t>tangente de l'angle</a:t>
            </a:r>
          </a:p>
          <a:p>
            <a:r>
              <a:rPr lang="fr-FR" dirty="0"/>
              <a:t>Plus le taux (tangente) est élevé </a:t>
            </a:r>
          </a:p>
          <a:p>
            <a:r>
              <a:rPr lang="fr-FR" dirty="0"/>
              <a:t>Plus l'angle est important (limité à π/2)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223678A-0664-756B-9992-4E924FD180D0}"/>
                  </a:ext>
                </a:extLst>
              </p:cNvPr>
              <p:cNvSpPr txBox="1"/>
              <p:nvPr/>
            </p:nvSpPr>
            <p:spPr>
              <a:xfrm>
                <a:off x="4298116" y="4796862"/>
                <a:ext cx="2815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223678A-0664-756B-9992-4E924FD18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116" y="4796862"/>
                <a:ext cx="281551" cy="276999"/>
              </a:xfrm>
              <a:prstGeom prst="rect">
                <a:avLst/>
              </a:prstGeom>
              <a:blipFill>
                <a:blip r:embed="rId3"/>
                <a:stretch>
                  <a:fillRect l="-21739" r="-10870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2E272B8-6EE0-41D5-FC40-C71479A8F3D8}"/>
                  </a:ext>
                </a:extLst>
              </p:cNvPr>
              <p:cNvSpPr txBox="1"/>
              <p:nvPr/>
            </p:nvSpPr>
            <p:spPr>
              <a:xfrm>
                <a:off x="5324966" y="3919699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2E272B8-6EE0-41D5-FC40-C71479A8F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966" y="3919699"/>
                <a:ext cx="276742" cy="276999"/>
              </a:xfrm>
              <a:prstGeom prst="rect">
                <a:avLst/>
              </a:prstGeom>
              <a:blipFill>
                <a:blip r:embed="rId4"/>
                <a:stretch>
                  <a:fillRect l="-22222" r="-8889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69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">
            <a:extLst>
              <a:ext uri="{FF2B5EF4-FFF2-40B4-BE49-F238E27FC236}">
                <a16:creationId xmlns:a16="http://schemas.microsoft.com/office/drawing/2014/main" id="{477F8123-FF24-3521-3EC2-C4E84D2EE417}"/>
              </a:ext>
            </a:extLst>
          </p:cNvPr>
          <p:cNvSpPr/>
          <p:nvPr/>
        </p:nvSpPr>
        <p:spPr>
          <a:xfrm>
            <a:off x="2462784" y="134112"/>
            <a:ext cx="5065776" cy="4931664"/>
          </a:xfrm>
          <a:prstGeom prst="arc">
            <a:avLst>
              <a:gd name="adj1" fmla="val 723391"/>
              <a:gd name="adj2" fmla="val 9196741"/>
            </a:avLst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39F95701-866F-B78E-8878-26CDC9E584C7}"/>
              </a:ext>
            </a:extLst>
          </p:cNvPr>
          <p:cNvCxnSpPr>
            <a:cxnSpLocks/>
          </p:cNvCxnSpPr>
          <p:nvPr/>
        </p:nvCxnSpPr>
        <p:spPr>
          <a:xfrm>
            <a:off x="3944112" y="1950720"/>
            <a:ext cx="36000" cy="45537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7A3BF84-400E-03E7-5BCC-FB5D8FBF5057}"/>
              </a:ext>
            </a:extLst>
          </p:cNvPr>
          <p:cNvCxnSpPr>
            <a:cxnSpLocks/>
          </p:cNvCxnSpPr>
          <p:nvPr/>
        </p:nvCxnSpPr>
        <p:spPr>
          <a:xfrm flipV="1">
            <a:off x="2806666" y="5663184"/>
            <a:ext cx="495963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8107CC6F-35A0-347D-9DDF-261096692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785" y="5240695"/>
            <a:ext cx="698754" cy="39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77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F1537-27C7-4D77-551F-6C7E6289A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">
            <a:extLst>
              <a:ext uri="{FF2B5EF4-FFF2-40B4-BE49-F238E27FC236}">
                <a16:creationId xmlns:a16="http://schemas.microsoft.com/office/drawing/2014/main" id="{346AA5F6-9B98-8DC6-296D-B5C73084E3F7}"/>
              </a:ext>
            </a:extLst>
          </p:cNvPr>
          <p:cNvSpPr/>
          <p:nvPr/>
        </p:nvSpPr>
        <p:spPr>
          <a:xfrm>
            <a:off x="2462784" y="134112"/>
            <a:ext cx="5065776" cy="4931664"/>
          </a:xfrm>
          <a:prstGeom prst="arc">
            <a:avLst>
              <a:gd name="adj1" fmla="val 723391"/>
              <a:gd name="adj2" fmla="val 9196741"/>
            </a:avLst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03FE7687-03B1-389E-8446-9CD212F383F6}"/>
              </a:ext>
            </a:extLst>
          </p:cNvPr>
          <p:cNvCxnSpPr>
            <a:cxnSpLocks/>
          </p:cNvCxnSpPr>
          <p:nvPr/>
        </p:nvCxnSpPr>
        <p:spPr>
          <a:xfrm>
            <a:off x="3944112" y="1950720"/>
            <a:ext cx="36000" cy="45537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98148EA0-AFE4-489E-A112-E87DD0EE796E}"/>
              </a:ext>
            </a:extLst>
          </p:cNvPr>
          <p:cNvCxnSpPr>
            <a:cxnSpLocks/>
          </p:cNvCxnSpPr>
          <p:nvPr/>
        </p:nvCxnSpPr>
        <p:spPr>
          <a:xfrm flipV="1">
            <a:off x="2806666" y="5663184"/>
            <a:ext cx="495963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ED27F991-1DE0-D1FB-654A-A7AAD3979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628513" y="5246791"/>
            <a:ext cx="698754" cy="392482"/>
          </a:xfrm>
          <a:prstGeom prst="rect">
            <a:avLst/>
          </a:prstGeom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5F638BD7-7198-5383-8CE2-ACE40EC72B4C}"/>
              </a:ext>
            </a:extLst>
          </p:cNvPr>
          <p:cNvCxnSpPr>
            <a:cxnSpLocks/>
          </p:cNvCxnSpPr>
          <p:nvPr/>
        </p:nvCxnSpPr>
        <p:spPr>
          <a:xfrm>
            <a:off x="6295006" y="3913632"/>
            <a:ext cx="0" cy="1715423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72AC456-C382-46C9-48F7-1BB70DD2ADF0}"/>
                  </a:ext>
                </a:extLst>
              </p:cNvPr>
              <p:cNvSpPr txBox="1"/>
              <p:nvPr/>
            </p:nvSpPr>
            <p:spPr>
              <a:xfrm>
                <a:off x="6160161" y="5744631"/>
                <a:ext cx="269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72AC456-C382-46C9-48F7-1BB70DD2A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161" y="5744631"/>
                <a:ext cx="269689" cy="276999"/>
              </a:xfrm>
              <a:prstGeom prst="rect">
                <a:avLst/>
              </a:prstGeom>
              <a:blipFill>
                <a:blip r:embed="rId3"/>
                <a:stretch>
                  <a:fillRect l="-13636" r="-9091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885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E3821-B0A8-1F89-78BC-16EEE372F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">
            <a:extLst>
              <a:ext uri="{FF2B5EF4-FFF2-40B4-BE49-F238E27FC236}">
                <a16:creationId xmlns:a16="http://schemas.microsoft.com/office/drawing/2014/main" id="{952F94FE-2698-8B50-7DD2-C52794A55990}"/>
              </a:ext>
            </a:extLst>
          </p:cNvPr>
          <p:cNvSpPr/>
          <p:nvPr/>
        </p:nvSpPr>
        <p:spPr>
          <a:xfrm>
            <a:off x="2462784" y="134112"/>
            <a:ext cx="5065776" cy="4931664"/>
          </a:xfrm>
          <a:prstGeom prst="arc">
            <a:avLst>
              <a:gd name="adj1" fmla="val 723391"/>
              <a:gd name="adj2" fmla="val 9196741"/>
            </a:avLst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C778581C-A7D9-9B24-3E38-283BB66E9689}"/>
              </a:ext>
            </a:extLst>
          </p:cNvPr>
          <p:cNvCxnSpPr>
            <a:cxnSpLocks/>
          </p:cNvCxnSpPr>
          <p:nvPr/>
        </p:nvCxnSpPr>
        <p:spPr>
          <a:xfrm>
            <a:off x="3944112" y="1950720"/>
            <a:ext cx="36000" cy="45537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92F4B9C-AE59-2370-DB37-AE92725AB2CC}"/>
              </a:ext>
            </a:extLst>
          </p:cNvPr>
          <p:cNvCxnSpPr>
            <a:cxnSpLocks/>
          </p:cNvCxnSpPr>
          <p:nvPr/>
        </p:nvCxnSpPr>
        <p:spPr>
          <a:xfrm flipV="1">
            <a:off x="2806666" y="5663184"/>
            <a:ext cx="495963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AAAEFAB6-9694-B932-DEDB-66290A158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299329" y="5246791"/>
            <a:ext cx="698754" cy="392482"/>
          </a:xfrm>
          <a:prstGeom prst="rect">
            <a:avLst/>
          </a:prstGeom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120E9726-267A-C6D7-7963-6C3208B0E879}"/>
              </a:ext>
            </a:extLst>
          </p:cNvPr>
          <p:cNvCxnSpPr>
            <a:cxnSpLocks/>
          </p:cNvCxnSpPr>
          <p:nvPr/>
        </p:nvCxnSpPr>
        <p:spPr>
          <a:xfrm>
            <a:off x="6295006" y="3913632"/>
            <a:ext cx="0" cy="1715423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7449DFF-8BA4-7495-23EC-2FF4E24CDA4F}"/>
                  </a:ext>
                </a:extLst>
              </p:cNvPr>
              <p:cNvSpPr txBox="1"/>
              <p:nvPr/>
            </p:nvSpPr>
            <p:spPr>
              <a:xfrm>
                <a:off x="6160161" y="5744631"/>
                <a:ext cx="269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7449DFF-8BA4-7495-23EC-2FF4E24CD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161" y="5744631"/>
                <a:ext cx="269689" cy="276999"/>
              </a:xfrm>
              <a:prstGeom prst="rect">
                <a:avLst/>
              </a:prstGeom>
              <a:blipFill>
                <a:blip r:embed="rId3"/>
                <a:stretch>
                  <a:fillRect l="-13636" r="-9091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5A13ED5-AD43-B830-1AD0-A3557C1BAE98}"/>
              </a:ext>
            </a:extLst>
          </p:cNvPr>
          <p:cNvCxnSpPr>
            <a:cxnSpLocks/>
          </p:cNvCxnSpPr>
          <p:nvPr/>
        </p:nvCxnSpPr>
        <p:spPr>
          <a:xfrm flipV="1">
            <a:off x="3486749" y="3025349"/>
            <a:ext cx="5951812" cy="3250956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605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CFCE2-E851-5FDB-A7FE-EE8B2111F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">
            <a:extLst>
              <a:ext uri="{FF2B5EF4-FFF2-40B4-BE49-F238E27FC236}">
                <a16:creationId xmlns:a16="http://schemas.microsoft.com/office/drawing/2014/main" id="{FF69CDB2-7FC0-B4B3-DCEB-05C83D2781D0}"/>
              </a:ext>
            </a:extLst>
          </p:cNvPr>
          <p:cNvSpPr/>
          <p:nvPr/>
        </p:nvSpPr>
        <p:spPr>
          <a:xfrm>
            <a:off x="2462784" y="134112"/>
            <a:ext cx="5065776" cy="4931664"/>
          </a:xfrm>
          <a:prstGeom prst="arc">
            <a:avLst>
              <a:gd name="adj1" fmla="val 723391"/>
              <a:gd name="adj2" fmla="val 9196741"/>
            </a:avLst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7C590ED0-4252-640B-FEED-3902BE908721}"/>
              </a:ext>
            </a:extLst>
          </p:cNvPr>
          <p:cNvCxnSpPr>
            <a:cxnSpLocks/>
          </p:cNvCxnSpPr>
          <p:nvPr/>
        </p:nvCxnSpPr>
        <p:spPr>
          <a:xfrm>
            <a:off x="3944112" y="1950720"/>
            <a:ext cx="36000" cy="45537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4DE8A6E-61C2-0650-C17C-8AEF11BB4B05}"/>
              </a:ext>
            </a:extLst>
          </p:cNvPr>
          <p:cNvCxnSpPr>
            <a:cxnSpLocks/>
          </p:cNvCxnSpPr>
          <p:nvPr/>
        </p:nvCxnSpPr>
        <p:spPr>
          <a:xfrm flipV="1">
            <a:off x="2806666" y="5663184"/>
            <a:ext cx="495963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A50A9023-C1C3-DFCB-72B1-14289DE7BA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2448"/>
          <a:stretch/>
        </p:blipFill>
        <p:spPr>
          <a:xfrm>
            <a:off x="5619969" y="5241058"/>
            <a:ext cx="506477" cy="387997"/>
          </a:xfrm>
          <a:prstGeom prst="rect">
            <a:avLst/>
          </a:prstGeom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3DCB5DB0-64C2-44F0-CB01-CB0F11AF9A73}"/>
              </a:ext>
            </a:extLst>
          </p:cNvPr>
          <p:cNvCxnSpPr>
            <a:cxnSpLocks/>
          </p:cNvCxnSpPr>
          <p:nvPr/>
        </p:nvCxnSpPr>
        <p:spPr>
          <a:xfrm rot="399725" flipV="1">
            <a:off x="5732745" y="4450165"/>
            <a:ext cx="4905941" cy="6283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D05C646-A561-8CD6-D62B-3FB93F9D6567}"/>
              </a:ext>
            </a:extLst>
          </p:cNvPr>
          <p:cNvCxnSpPr>
            <a:cxnSpLocks/>
          </p:cNvCxnSpPr>
          <p:nvPr/>
        </p:nvCxnSpPr>
        <p:spPr>
          <a:xfrm flipV="1">
            <a:off x="3486749" y="3025349"/>
            <a:ext cx="5951812" cy="3250956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riangle rectangle 6">
            <a:extLst>
              <a:ext uri="{FF2B5EF4-FFF2-40B4-BE49-F238E27FC236}">
                <a16:creationId xmlns:a16="http://schemas.microsoft.com/office/drawing/2014/main" id="{A6C121CF-222F-3CDA-7F7A-C91F25ACB699}"/>
              </a:ext>
            </a:extLst>
          </p:cNvPr>
          <p:cNvSpPr/>
          <p:nvPr/>
        </p:nvSpPr>
        <p:spPr>
          <a:xfrm rot="16140000">
            <a:off x="6748921" y="3173751"/>
            <a:ext cx="1071027" cy="2045820"/>
          </a:xfrm>
          <a:prstGeom prst="rtTriangle">
            <a:avLst/>
          </a:prstGeom>
          <a:solidFill>
            <a:srgbClr val="FFC000">
              <a:alpha val="50000"/>
            </a:srgbClr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3E25721-7ED5-0D1A-2DC2-29C5ADFFA571}"/>
                  </a:ext>
                </a:extLst>
              </p:cNvPr>
              <p:cNvSpPr txBox="1"/>
              <p:nvPr/>
            </p:nvSpPr>
            <p:spPr>
              <a:xfrm>
                <a:off x="7340019" y="4848111"/>
                <a:ext cx="2815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3E25721-7ED5-0D1A-2DC2-29C5ADFFA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019" y="4848111"/>
                <a:ext cx="281551" cy="276999"/>
              </a:xfrm>
              <a:prstGeom prst="rect">
                <a:avLst/>
              </a:prstGeom>
              <a:blipFill>
                <a:blip r:embed="rId3"/>
                <a:stretch>
                  <a:fillRect l="-21739" r="-10870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EE806AC-AE63-9DC6-33ED-018C4973A222}"/>
                  </a:ext>
                </a:extLst>
              </p:cNvPr>
              <p:cNvSpPr txBox="1"/>
              <p:nvPr/>
            </p:nvSpPr>
            <p:spPr>
              <a:xfrm>
                <a:off x="8366869" y="3970948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EE806AC-AE63-9DC6-33ED-018C4973A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869" y="3970948"/>
                <a:ext cx="276742" cy="276999"/>
              </a:xfrm>
              <a:prstGeom prst="rect">
                <a:avLst/>
              </a:prstGeom>
              <a:blipFill>
                <a:blip r:embed="rId4"/>
                <a:stretch>
                  <a:fillRect l="-22222" r="-8889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E2500AF-DA4D-2D90-EDAB-7E1F55476C51}"/>
              </a:ext>
            </a:extLst>
          </p:cNvPr>
          <p:cNvCxnSpPr>
            <a:cxnSpLocks/>
          </p:cNvCxnSpPr>
          <p:nvPr/>
        </p:nvCxnSpPr>
        <p:spPr>
          <a:xfrm>
            <a:off x="6295006" y="3913632"/>
            <a:ext cx="0" cy="1715423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B4906D6-8A54-08E2-57D3-6EDAB30FE9E2}"/>
                  </a:ext>
                </a:extLst>
              </p:cNvPr>
              <p:cNvSpPr txBox="1"/>
              <p:nvPr/>
            </p:nvSpPr>
            <p:spPr>
              <a:xfrm>
                <a:off x="6160161" y="5744631"/>
                <a:ext cx="269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B4906D6-8A54-08E2-57D3-6EDAB30FE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161" y="5744631"/>
                <a:ext cx="269689" cy="276999"/>
              </a:xfrm>
              <a:prstGeom prst="rect">
                <a:avLst/>
              </a:prstGeom>
              <a:blipFill>
                <a:blip r:embed="rId5"/>
                <a:stretch>
                  <a:fillRect l="-13636" r="-9091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231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80266-688C-528E-E5F8-B89A738D0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">
            <a:extLst>
              <a:ext uri="{FF2B5EF4-FFF2-40B4-BE49-F238E27FC236}">
                <a16:creationId xmlns:a16="http://schemas.microsoft.com/office/drawing/2014/main" id="{9BDC31CC-A00B-61C3-4A25-451C4EA0656D}"/>
              </a:ext>
            </a:extLst>
          </p:cNvPr>
          <p:cNvSpPr/>
          <p:nvPr/>
        </p:nvSpPr>
        <p:spPr>
          <a:xfrm>
            <a:off x="2462784" y="134112"/>
            <a:ext cx="5065776" cy="4931664"/>
          </a:xfrm>
          <a:prstGeom prst="arc">
            <a:avLst>
              <a:gd name="adj1" fmla="val 723391"/>
              <a:gd name="adj2" fmla="val 9196741"/>
            </a:avLst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7178B63A-1242-769A-B3D4-D0EB424DE45B}"/>
              </a:ext>
            </a:extLst>
          </p:cNvPr>
          <p:cNvCxnSpPr>
            <a:cxnSpLocks/>
          </p:cNvCxnSpPr>
          <p:nvPr/>
        </p:nvCxnSpPr>
        <p:spPr>
          <a:xfrm>
            <a:off x="3944112" y="1950720"/>
            <a:ext cx="36000" cy="45537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1DDEE2A-34AB-FBE4-51CD-33A399A16A7B}"/>
              </a:ext>
            </a:extLst>
          </p:cNvPr>
          <p:cNvCxnSpPr>
            <a:cxnSpLocks/>
          </p:cNvCxnSpPr>
          <p:nvPr/>
        </p:nvCxnSpPr>
        <p:spPr>
          <a:xfrm flipV="1">
            <a:off x="2806666" y="5663184"/>
            <a:ext cx="495963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F3E45A88-BC1B-C928-D7C0-96FA068C18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2448"/>
          <a:stretch/>
        </p:blipFill>
        <p:spPr>
          <a:xfrm>
            <a:off x="5619969" y="5241058"/>
            <a:ext cx="506477" cy="387997"/>
          </a:xfrm>
          <a:prstGeom prst="rect">
            <a:avLst/>
          </a:prstGeom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59C02793-E43E-7445-8054-257246E7D6F4}"/>
              </a:ext>
            </a:extLst>
          </p:cNvPr>
          <p:cNvCxnSpPr>
            <a:cxnSpLocks/>
          </p:cNvCxnSpPr>
          <p:nvPr/>
        </p:nvCxnSpPr>
        <p:spPr>
          <a:xfrm rot="399725" flipV="1">
            <a:off x="5732745" y="4450165"/>
            <a:ext cx="4905941" cy="6283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2E0DB7E-9A08-2441-F0E3-55B2CBD87FEE}"/>
              </a:ext>
            </a:extLst>
          </p:cNvPr>
          <p:cNvCxnSpPr>
            <a:cxnSpLocks/>
          </p:cNvCxnSpPr>
          <p:nvPr/>
        </p:nvCxnSpPr>
        <p:spPr>
          <a:xfrm flipV="1">
            <a:off x="3486749" y="3025349"/>
            <a:ext cx="5951812" cy="3250956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riangle rectangle 6">
            <a:extLst>
              <a:ext uri="{FF2B5EF4-FFF2-40B4-BE49-F238E27FC236}">
                <a16:creationId xmlns:a16="http://schemas.microsoft.com/office/drawing/2014/main" id="{4FCAEBB6-A400-9507-4D3F-9A5489D34582}"/>
              </a:ext>
            </a:extLst>
          </p:cNvPr>
          <p:cNvSpPr/>
          <p:nvPr/>
        </p:nvSpPr>
        <p:spPr>
          <a:xfrm rot="16140000">
            <a:off x="6748921" y="3173751"/>
            <a:ext cx="1071027" cy="2045820"/>
          </a:xfrm>
          <a:prstGeom prst="rtTriangle">
            <a:avLst/>
          </a:prstGeom>
          <a:solidFill>
            <a:srgbClr val="FFC000">
              <a:alpha val="50000"/>
            </a:srgbClr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1CAF9D25-BEE3-5859-043D-80D3DAA63089}"/>
                  </a:ext>
                </a:extLst>
              </p:cNvPr>
              <p:cNvSpPr txBox="1"/>
              <p:nvPr/>
            </p:nvSpPr>
            <p:spPr>
              <a:xfrm>
                <a:off x="7340019" y="4848111"/>
                <a:ext cx="3147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1CAF9D25-BEE3-5859-043D-80D3DAA63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019" y="4848111"/>
                <a:ext cx="314765" cy="276999"/>
              </a:xfrm>
              <a:prstGeom prst="rect">
                <a:avLst/>
              </a:prstGeom>
              <a:blipFill>
                <a:blip r:embed="rId3"/>
                <a:stretch>
                  <a:fillRect l="-17308" r="-9615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2DC87F81-0122-2C4A-1FB3-7F677269AFA8}"/>
                  </a:ext>
                </a:extLst>
              </p:cNvPr>
              <p:cNvSpPr txBox="1"/>
              <p:nvPr/>
            </p:nvSpPr>
            <p:spPr>
              <a:xfrm>
                <a:off x="8366869" y="3970948"/>
                <a:ext cx="3181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2DC87F81-0122-2C4A-1FB3-7F677269A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869" y="3970948"/>
                <a:ext cx="318164" cy="276999"/>
              </a:xfrm>
              <a:prstGeom prst="rect">
                <a:avLst/>
              </a:prstGeom>
              <a:blipFill>
                <a:blip r:embed="rId4"/>
                <a:stretch>
                  <a:fillRect l="-19231" r="-19231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CA9E2FE-9490-119D-DC88-DC478C1D5FF9}"/>
              </a:ext>
            </a:extLst>
          </p:cNvPr>
          <p:cNvCxnSpPr>
            <a:cxnSpLocks/>
          </p:cNvCxnSpPr>
          <p:nvPr/>
        </p:nvCxnSpPr>
        <p:spPr>
          <a:xfrm>
            <a:off x="6295006" y="3913632"/>
            <a:ext cx="0" cy="1715423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A9FC63B-A5E3-836B-BC76-F7670AB5D568}"/>
                  </a:ext>
                </a:extLst>
              </p:cNvPr>
              <p:cNvSpPr txBox="1"/>
              <p:nvPr/>
            </p:nvSpPr>
            <p:spPr>
              <a:xfrm>
                <a:off x="6160161" y="5744631"/>
                <a:ext cx="269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A9FC63B-A5E3-836B-BC76-F7670AB5D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161" y="5744631"/>
                <a:ext cx="269689" cy="276999"/>
              </a:xfrm>
              <a:prstGeom prst="rect">
                <a:avLst/>
              </a:prstGeom>
              <a:blipFill>
                <a:blip r:embed="rId5"/>
                <a:stretch>
                  <a:fillRect l="-13636" r="-9091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838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DE4B5-8E81-9C9B-4E6E-F45D22F00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">
            <a:extLst>
              <a:ext uri="{FF2B5EF4-FFF2-40B4-BE49-F238E27FC236}">
                <a16:creationId xmlns:a16="http://schemas.microsoft.com/office/drawing/2014/main" id="{36F5FBBA-8365-4E37-4426-67AA1CB94419}"/>
              </a:ext>
            </a:extLst>
          </p:cNvPr>
          <p:cNvSpPr/>
          <p:nvPr/>
        </p:nvSpPr>
        <p:spPr>
          <a:xfrm>
            <a:off x="2462784" y="134112"/>
            <a:ext cx="5065776" cy="4931664"/>
          </a:xfrm>
          <a:prstGeom prst="arc">
            <a:avLst>
              <a:gd name="adj1" fmla="val 723391"/>
              <a:gd name="adj2" fmla="val 9196741"/>
            </a:avLst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C317F5A-5E1A-95F8-70D3-41620D86E603}"/>
              </a:ext>
            </a:extLst>
          </p:cNvPr>
          <p:cNvCxnSpPr>
            <a:cxnSpLocks/>
          </p:cNvCxnSpPr>
          <p:nvPr/>
        </p:nvCxnSpPr>
        <p:spPr>
          <a:xfrm>
            <a:off x="3944112" y="1950720"/>
            <a:ext cx="36000" cy="45537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4E76802-1ED6-5CD7-F13F-CBDA3134EFF1}"/>
              </a:ext>
            </a:extLst>
          </p:cNvPr>
          <p:cNvCxnSpPr>
            <a:cxnSpLocks/>
          </p:cNvCxnSpPr>
          <p:nvPr/>
        </p:nvCxnSpPr>
        <p:spPr>
          <a:xfrm flipV="1">
            <a:off x="2806666" y="5663184"/>
            <a:ext cx="495963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367B5C1-A945-59E7-E572-194C2A4C230A}"/>
                  </a:ext>
                </a:extLst>
              </p:cNvPr>
              <p:cNvSpPr txBox="1"/>
              <p:nvPr/>
            </p:nvSpPr>
            <p:spPr>
              <a:xfrm>
                <a:off x="4123849" y="4456451"/>
                <a:ext cx="9378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367B5C1-A945-59E7-E572-194C2A4C2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849" y="4456451"/>
                <a:ext cx="937821" cy="276999"/>
              </a:xfrm>
              <a:prstGeom prst="rect">
                <a:avLst/>
              </a:prstGeom>
              <a:blipFill>
                <a:blip r:embed="rId2"/>
                <a:stretch>
                  <a:fillRect l="-6494" t="-2222" r="-9091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946F66D-FF08-12BA-E612-74BCBF88CFD2}"/>
              </a:ext>
            </a:extLst>
          </p:cNvPr>
          <p:cNvCxnSpPr>
            <a:cxnSpLocks/>
          </p:cNvCxnSpPr>
          <p:nvPr/>
        </p:nvCxnSpPr>
        <p:spPr>
          <a:xfrm>
            <a:off x="6295006" y="4528185"/>
            <a:ext cx="0" cy="1100870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92C2E0D-700B-BFF6-0EA3-D43991D0A5D1}"/>
                  </a:ext>
                </a:extLst>
              </p:cNvPr>
              <p:cNvSpPr txBox="1"/>
              <p:nvPr/>
            </p:nvSpPr>
            <p:spPr>
              <a:xfrm>
                <a:off x="6160161" y="5744631"/>
                <a:ext cx="1769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92C2E0D-700B-BFF6-0EA3-D43991D0A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161" y="5744631"/>
                <a:ext cx="176907" cy="276999"/>
              </a:xfrm>
              <a:prstGeom prst="rect">
                <a:avLst/>
              </a:prstGeom>
              <a:blipFill>
                <a:blip r:embed="rId3"/>
                <a:stretch>
                  <a:fillRect l="-20690" r="-17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3867F83-D1C0-F532-FE42-DEF1BFD9BDB4}"/>
                  </a:ext>
                </a:extLst>
              </p:cNvPr>
              <p:cNvSpPr txBox="1"/>
              <p:nvPr/>
            </p:nvSpPr>
            <p:spPr>
              <a:xfrm>
                <a:off x="7247894" y="2768969"/>
                <a:ext cx="9378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3867F83-D1C0-F532-FE42-DEF1BFD9B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894" y="2768969"/>
                <a:ext cx="937821" cy="276999"/>
              </a:xfrm>
              <a:prstGeom prst="rect">
                <a:avLst/>
              </a:prstGeom>
              <a:blipFill>
                <a:blip r:embed="rId4"/>
                <a:stretch>
                  <a:fillRect l="-6494" t="-2174" r="-9091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27E160C-B853-1938-E74D-F6349940B816}"/>
              </a:ext>
            </a:extLst>
          </p:cNvPr>
          <p:cNvCxnSpPr>
            <a:cxnSpLocks/>
          </p:cNvCxnSpPr>
          <p:nvPr/>
        </p:nvCxnSpPr>
        <p:spPr>
          <a:xfrm flipH="1">
            <a:off x="4019550" y="4733926"/>
            <a:ext cx="2140611" cy="17749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5A6B5290-866A-221D-6E89-0E0765882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299329" y="5246791"/>
            <a:ext cx="698754" cy="39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6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CF547-C57B-E4DA-12A3-22BD822A4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">
            <a:extLst>
              <a:ext uri="{FF2B5EF4-FFF2-40B4-BE49-F238E27FC236}">
                <a16:creationId xmlns:a16="http://schemas.microsoft.com/office/drawing/2014/main" id="{B9BA500B-9DAA-46AF-EC62-0917A3825E45}"/>
              </a:ext>
            </a:extLst>
          </p:cNvPr>
          <p:cNvSpPr/>
          <p:nvPr/>
        </p:nvSpPr>
        <p:spPr>
          <a:xfrm>
            <a:off x="2462784" y="134112"/>
            <a:ext cx="5065776" cy="4931664"/>
          </a:xfrm>
          <a:prstGeom prst="arc">
            <a:avLst>
              <a:gd name="adj1" fmla="val 723391"/>
              <a:gd name="adj2" fmla="val 9196741"/>
            </a:avLst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CA0C05C0-EA98-84BA-EE94-7E2633D29605}"/>
              </a:ext>
            </a:extLst>
          </p:cNvPr>
          <p:cNvCxnSpPr>
            <a:cxnSpLocks/>
          </p:cNvCxnSpPr>
          <p:nvPr/>
        </p:nvCxnSpPr>
        <p:spPr>
          <a:xfrm>
            <a:off x="3944112" y="1950720"/>
            <a:ext cx="36000" cy="45537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3350A58-EE14-C4C4-6BE9-8B5BEA8B1288}"/>
              </a:ext>
            </a:extLst>
          </p:cNvPr>
          <p:cNvCxnSpPr>
            <a:cxnSpLocks/>
          </p:cNvCxnSpPr>
          <p:nvPr/>
        </p:nvCxnSpPr>
        <p:spPr>
          <a:xfrm flipV="1">
            <a:off x="2806666" y="5663184"/>
            <a:ext cx="495963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23BDFEFD-81F3-0894-96B3-895ACFB83F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2448"/>
          <a:stretch/>
        </p:blipFill>
        <p:spPr>
          <a:xfrm>
            <a:off x="5619969" y="5241058"/>
            <a:ext cx="506477" cy="3879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6670BCF-9964-8865-A811-1D7516F34B02}"/>
                  </a:ext>
                </a:extLst>
              </p:cNvPr>
              <p:cNvSpPr txBox="1"/>
              <p:nvPr/>
            </p:nvSpPr>
            <p:spPr>
              <a:xfrm>
                <a:off x="4123849" y="4456451"/>
                <a:ext cx="9378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6670BCF-9964-8865-A811-1D7516F34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849" y="4456451"/>
                <a:ext cx="937821" cy="276999"/>
              </a:xfrm>
              <a:prstGeom prst="rect">
                <a:avLst/>
              </a:prstGeom>
              <a:blipFill>
                <a:blip r:embed="rId3"/>
                <a:stretch>
                  <a:fillRect l="-6494" t="-2222" r="-9091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22438E5A-57CF-E317-18B7-30C70E529356}"/>
                  </a:ext>
                </a:extLst>
              </p:cNvPr>
              <p:cNvSpPr txBox="1"/>
              <p:nvPr/>
            </p:nvSpPr>
            <p:spPr>
              <a:xfrm>
                <a:off x="4726969" y="4053623"/>
                <a:ext cx="1477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22438E5A-57CF-E317-18B7-30C70E529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969" y="4053623"/>
                <a:ext cx="1477007" cy="276999"/>
              </a:xfrm>
              <a:prstGeom prst="rect">
                <a:avLst/>
              </a:prstGeom>
              <a:blipFill>
                <a:blip r:embed="rId4"/>
                <a:stretch>
                  <a:fillRect l="-3704" t="-2222" r="-5350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703F606-DB8E-4A20-FB1E-FFAF95B1FA7F}"/>
              </a:ext>
            </a:extLst>
          </p:cNvPr>
          <p:cNvCxnSpPr>
            <a:cxnSpLocks/>
          </p:cNvCxnSpPr>
          <p:nvPr/>
        </p:nvCxnSpPr>
        <p:spPr>
          <a:xfrm>
            <a:off x="6295006" y="4528185"/>
            <a:ext cx="0" cy="1100870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E4CA8F9-FDC1-F05B-1847-3C8B078B6CFB}"/>
                  </a:ext>
                </a:extLst>
              </p:cNvPr>
              <p:cNvSpPr txBox="1"/>
              <p:nvPr/>
            </p:nvSpPr>
            <p:spPr>
              <a:xfrm>
                <a:off x="6160161" y="5744631"/>
                <a:ext cx="1769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E4CA8F9-FDC1-F05B-1847-3C8B078B6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161" y="5744631"/>
                <a:ext cx="176907" cy="276999"/>
              </a:xfrm>
              <a:prstGeom prst="rect">
                <a:avLst/>
              </a:prstGeom>
              <a:blipFill>
                <a:blip r:embed="rId5"/>
                <a:stretch>
                  <a:fillRect l="-20690" r="-17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0A633F3F-7036-2CAD-AB14-96FDDA3937B5}"/>
              </a:ext>
            </a:extLst>
          </p:cNvPr>
          <p:cNvCxnSpPr>
            <a:cxnSpLocks/>
          </p:cNvCxnSpPr>
          <p:nvPr/>
        </p:nvCxnSpPr>
        <p:spPr>
          <a:xfrm>
            <a:off x="6776590" y="3919728"/>
            <a:ext cx="0" cy="1715423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9F8B6B64-657C-A956-A90B-04FA1E0ED5B7}"/>
                  </a:ext>
                </a:extLst>
              </p:cNvPr>
              <p:cNvSpPr txBox="1"/>
              <p:nvPr/>
            </p:nvSpPr>
            <p:spPr>
              <a:xfrm>
                <a:off x="6557163" y="5744630"/>
                <a:ext cx="7160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9F8B6B64-657C-A956-A90B-04FA1E0ED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163" y="5744630"/>
                <a:ext cx="716093" cy="276999"/>
              </a:xfrm>
              <a:prstGeom prst="rect">
                <a:avLst/>
              </a:prstGeom>
              <a:blipFill>
                <a:blip r:embed="rId6"/>
                <a:stretch>
                  <a:fillRect l="-5128" r="-769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763BD7F8-8055-B562-A160-69C68952EE6D}"/>
                  </a:ext>
                </a:extLst>
              </p:cNvPr>
              <p:cNvSpPr txBox="1"/>
              <p:nvPr/>
            </p:nvSpPr>
            <p:spPr>
              <a:xfrm>
                <a:off x="7247894" y="2768969"/>
                <a:ext cx="9378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763BD7F8-8055-B562-A160-69C68952E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894" y="2768969"/>
                <a:ext cx="937821" cy="276999"/>
              </a:xfrm>
              <a:prstGeom prst="rect">
                <a:avLst/>
              </a:prstGeom>
              <a:blipFill>
                <a:blip r:embed="rId7"/>
                <a:stretch>
                  <a:fillRect l="-6494" t="-2174" r="-9091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9A00F42-9255-6EE3-8D1B-BB7350B63BF4}"/>
              </a:ext>
            </a:extLst>
          </p:cNvPr>
          <p:cNvCxnSpPr>
            <a:cxnSpLocks/>
          </p:cNvCxnSpPr>
          <p:nvPr/>
        </p:nvCxnSpPr>
        <p:spPr>
          <a:xfrm flipH="1">
            <a:off x="4019550" y="4330622"/>
            <a:ext cx="2689860" cy="22303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160B064-436D-40DF-0014-10648542C8DE}"/>
              </a:ext>
            </a:extLst>
          </p:cNvPr>
          <p:cNvCxnSpPr>
            <a:cxnSpLocks/>
          </p:cNvCxnSpPr>
          <p:nvPr/>
        </p:nvCxnSpPr>
        <p:spPr>
          <a:xfrm flipH="1">
            <a:off x="4019550" y="4733926"/>
            <a:ext cx="2140611" cy="17749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5BCD6684-5D7D-5347-DE02-8B855FEAF4BC}"/>
              </a:ext>
            </a:extLst>
          </p:cNvPr>
          <p:cNvSpPr txBox="1"/>
          <p:nvPr/>
        </p:nvSpPr>
        <p:spPr>
          <a:xfrm>
            <a:off x="7138774" y="5161414"/>
            <a:ext cx="2547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Si tu as un problème avec dx, </a:t>
            </a:r>
            <a:r>
              <a:rPr lang="fr-FR" sz="12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x+dx</a:t>
            </a:r>
            <a:r>
              <a:rPr lang="fr-FR" sz="1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  <a:br>
              <a:rPr lang="fr-FR" sz="1200" i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1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Imagine que x=2 m et dx=1 cm</a:t>
            </a:r>
          </a:p>
        </p:txBody>
      </p:sp>
    </p:spTree>
    <p:extLst>
      <p:ext uri="{BB962C8B-B14F-4D97-AF65-F5344CB8AC3E}">
        <p14:creationId xmlns:p14="http://schemas.microsoft.com/office/powerpoint/2010/main" val="257678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A903A-4033-A375-3613-506F6ED35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90CA198-B550-0363-5B46-4CE8084196E4}"/>
              </a:ext>
            </a:extLst>
          </p:cNvPr>
          <p:cNvSpPr/>
          <p:nvPr/>
        </p:nvSpPr>
        <p:spPr>
          <a:xfrm>
            <a:off x="2444496" y="1578864"/>
            <a:ext cx="6016752" cy="4133088"/>
          </a:xfrm>
          <a:custGeom>
            <a:avLst/>
            <a:gdLst>
              <a:gd name="connsiteX0" fmla="*/ 0 w 6016752"/>
              <a:gd name="connsiteY0" fmla="*/ 0 h 4133088"/>
              <a:gd name="connsiteX1" fmla="*/ 488025 w 6016752"/>
              <a:gd name="connsiteY1" fmla="*/ 0 h 4133088"/>
              <a:gd name="connsiteX2" fmla="*/ 976051 w 6016752"/>
              <a:gd name="connsiteY2" fmla="*/ 0 h 4133088"/>
              <a:gd name="connsiteX3" fmla="*/ 1524244 w 6016752"/>
              <a:gd name="connsiteY3" fmla="*/ 0 h 4133088"/>
              <a:gd name="connsiteX4" fmla="*/ 2313107 w 6016752"/>
              <a:gd name="connsiteY4" fmla="*/ 0 h 4133088"/>
              <a:gd name="connsiteX5" fmla="*/ 3101970 w 6016752"/>
              <a:gd name="connsiteY5" fmla="*/ 0 h 4133088"/>
              <a:gd name="connsiteX6" fmla="*/ 3650163 w 6016752"/>
              <a:gd name="connsiteY6" fmla="*/ 0 h 4133088"/>
              <a:gd name="connsiteX7" fmla="*/ 4138188 w 6016752"/>
              <a:gd name="connsiteY7" fmla="*/ 0 h 4133088"/>
              <a:gd name="connsiteX8" fmla="*/ 4866884 w 6016752"/>
              <a:gd name="connsiteY8" fmla="*/ 0 h 4133088"/>
              <a:gd name="connsiteX9" fmla="*/ 5415077 w 6016752"/>
              <a:gd name="connsiteY9" fmla="*/ 0 h 4133088"/>
              <a:gd name="connsiteX10" fmla="*/ 6016752 w 6016752"/>
              <a:gd name="connsiteY10" fmla="*/ 0 h 4133088"/>
              <a:gd name="connsiteX11" fmla="*/ 6016752 w 6016752"/>
              <a:gd name="connsiteY11" fmla="*/ 730179 h 4133088"/>
              <a:gd name="connsiteX12" fmla="*/ 6016752 w 6016752"/>
              <a:gd name="connsiteY12" fmla="*/ 1377696 h 4133088"/>
              <a:gd name="connsiteX13" fmla="*/ 6016752 w 6016752"/>
              <a:gd name="connsiteY13" fmla="*/ 2066544 h 4133088"/>
              <a:gd name="connsiteX14" fmla="*/ 6016752 w 6016752"/>
              <a:gd name="connsiteY14" fmla="*/ 2631399 h 4133088"/>
              <a:gd name="connsiteX15" fmla="*/ 6016752 w 6016752"/>
              <a:gd name="connsiteY15" fmla="*/ 3196255 h 4133088"/>
              <a:gd name="connsiteX16" fmla="*/ 6016752 w 6016752"/>
              <a:gd name="connsiteY16" fmla="*/ 4133088 h 4133088"/>
              <a:gd name="connsiteX17" fmla="*/ 5528727 w 6016752"/>
              <a:gd name="connsiteY17" fmla="*/ 4133088 h 4133088"/>
              <a:gd name="connsiteX18" fmla="*/ 4980534 w 6016752"/>
              <a:gd name="connsiteY18" fmla="*/ 4133088 h 4133088"/>
              <a:gd name="connsiteX19" fmla="*/ 4492508 w 6016752"/>
              <a:gd name="connsiteY19" fmla="*/ 4133088 h 4133088"/>
              <a:gd name="connsiteX20" fmla="*/ 3884148 w 6016752"/>
              <a:gd name="connsiteY20" fmla="*/ 4133088 h 4133088"/>
              <a:gd name="connsiteX21" fmla="*/ 3396122 w 6016752"/>
              <a:gd name="connsiteY21" fmla="*/ 4133088 h 4133088"/>
              <a:gd name="connsiteX22" fmla="*/ 2847929 w 6016752"/>
              <a:gd name="connsiteY22" fmla="*/ 4133088 h 4133088"/>
              <a:gd name="connsiteX23" fmla="*/ 2119234 w 6016752"/>
              <a:gd name="connsiteY23" fmla="*/ 4133088 h 4133088"/>
              <a:gd name="connsiteX24" fmla="*/ 1450706 w 6016752"/>
              <a:gd name="connsiteY24" fmla="*/ 4133088 h 4133088"/>
              <a:gd name="connsiteX25" fmla="*/ 842345 w 6016752"/>
              <a:gd name="connsiteY25" fmla="*/ 4133088 h 4133088"/>
              <a:gd name="connsiteX26" fmla="*/ 0 w 6016752"/>
              <a:gd name="connsiteY26" fmla="*/ 4133088 h 4133088"/>
              <a:gd name="connsiteX27" fmla="*/ 0 w 6016752"/>
              <a:gd name="connsiteY27" fmla="*/ 3402909 h 4133088"/>
              <a:gd name="connsiteX28" fmla="*/ 0 w 6016752"/>
              <a:gd name="connsiteY28" fmla="*/ 2672730 h 4133088"/>
              <a:gd name="connsiteX29" fmla="*/ 0 w 6016752"/>
              <a:gd name="connsiteY29" fmla="*/ 1901220 h 4133088"/>
              <a:gd name="connsiteX30" fmla="*/ 0 w 6016752"/>
              <a:gd name="connsiteY30" fmla="*/ 1336365 h 4133088"/>
              <a:gd name="connsiteX31" fmla="*/ 0 w 6016752"/>
              <a:gd name="connsiteY31" fmla="*/ 771510 h 4133088"/>
              <a:gd name="connsiteX32" fmla="*/ 0 w 6016752"/>
              <a:gd name="connsiteY32" fmla="*/ 0 h 413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16752" h="4133088" fill="none" extrusionOk="0">
                <a:moveTo>
                  <a:pt x="0" y="0"/>
                </a:moveTo>
                <a:cubicBezTo>
                  <a:pt x="123883" y="11745"/>
                  <a:pt x="305736" y="-17794"/>
                  <a:pt x="488025" y="0"/>
                </a:cubicBezTo>
                <a:cubicBezTo>
                  <a:pt x="670315" y="17794"/>
                  <a:pt x="801293" y="13870"/>
                  <a:pt x="976051" y="0"/>
                </a:cubicBezTo>
                <a:cubicBezTo>
                  <a:pt x="1150809" y="-13870"/>
                  <a:pt x="1364367" y="3563"/>
                  <a:pt x="1524244" y="0"/>
                </a:cubicBezTo>
                <a:cubicBezTo>
                  <a:pt x="1684121" y="-3563"/>
                  <a:pt x="1998894" y="-25596"/>
                  <a:pt x="2313107" y="0"/>
                </a:cubicBezTo>
                <a:cubicBezTo>
                  <a:pt x="2627320" y="25596"/>
                  <a:pt x="2805163" y="34034"/>
                  <a:pt x="3101970" y="0"/>
                </a:cubicBezTo>
                <a:cubicBezTo>
                  <a:pt x="3398777" y="-34034"/>
                  <a:pt x="3442862" y="-26071"/>
                  <a:pt x="3650163" y="0"/>
                </a:cubicBezTo>
                <a:cubicBezTo>
                  <a:pt x="3857464" y="26071"/>
                  <a:pt x="4013717" y="23733"/>
                  <a:pt x="4138188" y="0"/>
                </a:cubicBezTo>
                <a:cubicBezTo>
                  <a:pt x="4262659" y="-23733"/>
                  <a:pt x="4656522" y="16894"/>
                  <a:pt x="4866884" y="0"/>
                </a:cubicBezTo>
                <a:cubicBezTo>
                  <a:pt x="5077246" y="-16894"/>
                  <a:pt x="5190935" y="16303"/>
                  <a:pt x="5415077" y="0"/>
                </a:cubicBezTo>
                <a:cubicBezTo>
                  <a:pt x="5639219" y="-16303"/>
                  <a:pt x="5801957" y="24080"/>
                  <a:pt x="6016752" y="0"/>
                </a:cubicBezTo>
                <a:cubicBezTo>
                  <a:pt x="6029836" y="233843"/>
                  <a:pt x="6044428" y="507183"/>
                  <a:pt x="6016752" y="730179"/>
                </a:cubicBezTo>
                <a:cubicBezTo>
                  <a:pt x="5989076" y="953175"/>
                  <a:pt x="5990464" y="1148319"/>
                  <a:pt x="6016752" y="1377696"/>
                </a:cubicBezTo>
                <a:cubicBezTo>
                  <a:pt x="6043040" y="1607073"/>
                  <a:pt x="6043789" y="1826706"/>
                  <a:pt x="6016752" y="2066544"/>
                </a:cubicBezTo>
                <a:cubicBezTo>
                  <a:pt x="5989715" y="2306382"/>
                  <a:pt x="5992692" y="2464603"/>
                  <a:pt x="6016752" y="2631399"/>
                </a:cubicBezTo>
                <a:cubicBezTo>
                  <a:pt x="6040812" y="2798195"/>
                  <a:pt x="6031603" y="2925628"/>
                  <a:pt x="6016752" y="3196255"/>
                </a:cubicBezTo>
                <a:cubicBezTo>
                  <a:pt x="6001901" y="3466882"/>
                  <a:pt x="6027646" y="3669697"/>
                  <a:pt x="6016752" y="4133088"/>
                </a:cubicBezTo>
                <a:cubicBezTo>
                  <a:pt x="5879898" y="4146364"/>
                  <a:pt x="5757192" y="4139052"/>
                  <a:pt x="5528727" y="4133088"/>
                </a:cubicBezTo>
                <a:cubicBezTo>
                  <a:pt x="5300263" y="4127124"/>
                  <a:pt x="5222225" y="4131246"/>
                  <a:pt x="4980534" y="4133088"/>
                </a:cubicBezTo>
                <a:cubicBezTo>
                  <a:pt x="4738843" y="4134930"/>
                  <a:pt x="4631056" y="4122555"/>
                  <a:pt x="4492508" y="4133088"/>
                </a:cubicBezTo>
                <a:cubicBezTo>
                  <a:pt x="4353960" y="4143621"/>
                  <a:pt x="4125164" y="4147179"/>
                  <a:pt x="3884148" y="4133088"/>
                </a:cubicBezTo>
                <a:cubicBezTo>
                  <a:pt x="3643132" y="4118997"/>
                  <a:pt x="3633585" y="4132625"/>
                  <a:pt x="3396122" y="4133088"/>
                </a:cubicBezTo>
                <a:cubicBezTo>
                  <a:pt x="3158659" y="4133551"/>
                  <a:pt x="3074286" y="4126721"/>
                  <a:pt x="2847929" y="4133088"/>
                </a:cubicBezTo>
                <a:cubicBezTo>
                  <a:pt x="2621572" y="4139455"/>
                  <a:pt x="2307896" y="4167278"/>
                  <a:pt x="2119234" y="4133088"/>
                </a:cubicBezTo>
                <a:cubicBezTo>
                  <a:pt x="1930572" y="4098898"/>
                  <a:pt x="1691160" y="4152697"/>
                  <a:pt x="1450706" y="4133088"/>
                </a:cubicBezTo>
                <a:cubicBezTo>
                  <a:pt x="1210252" y="4113479"/>
                  <a:pt x="1003454" y="4115269"/>
                  <a:pt x="842345" y="4133088"/>
                </a:cubicBezTo>
                <a:cubicBezTo>
                  <a:pt x="681236" y="4150907"/>
                  <a:pt x="182427" y="4120524"/>
                  <a:pt x="0" y="4133088"/>
                </a:cubicBezTo>
                <a:cubicBezTo>
                  <a:pt x="20587" y="3881782"/>
                  <a:pt x="-28723" y="3561828"/>
                  <a:pt x="0" y="3402909"/>
                </a:cubicBezTo>
                <a:cubicBezTo>
                  <a:pt x="28723" y="3243990"/>
                  <a:pt x="-32931" y="3025770"/>
                  <a:pt x="0" y="2672730"/>
                </a:cubicBezTo>
                <a:cubicBezTo>
                  <a:pt x="32931" y="2319690"/>
                  <a:pt x="-3478" y="2184122"/>
                  <a:pt x="0" y="1901220"/>
                </a:cubicBezTo>
                <a:cubicBezTo>
                  <a:pt x="3478" y="1618318"/>
                  <a:pt x="7108" y="1503396"/>
                  <a:pt x="0" y="1336365"/>
                </a:cubicBezTo>
                <a:cubicBezTo>
                  <a:pt x="-7108" y="1169335"/>
                  <a:pt x="-23554" y="1014238"/>
                  <a:pt x="0" y="771510"/>
                </a:cubicBezTo>
                <a:cubicBezTo>
                  <a:pt x="23554" y="528783"/>
                  <a:pt x="-6403" y="244496"/>
                  <a:pt x="0" y="0"/>
                </a:cubicBezTo>
                <a:close/>
              </a:path>
              <a:path w="6016752" h="4133088" stroke="0" extrusionOk="0">
                <a:moveTo>
                  <a:pt x="0" y="0"/>
                </a:moveTo>
                <a:cubicBezTo>
                  <a:pt x="366014" y="20316"/>
                  <a:pt x="610942" y="-30668"/>
                  <a:pt x="788863" y="0"/>
                </a:cubicBezTo>
                <a:cubicBezTo>
                  <a:pt x="966784" y="30668"/>
                  <a:pt x="1107715" y="4853"/>
                  <a:pt x="1276888" y="0"/>
                </a:cubicBezTo>
                <a:cubicBezTo>
                  <a:pt x="1446062" y="-4853"/>
                  <a:pt x="1666799" y="-4368"/>
                  <a:pt x="1825081" y="0"/>
                </a:cubicBezTo>
                <a:cubicBezTo>
                  <a:pt x="1983363" y="4368"/>
                  <a:pt x="2168191" y="-10582"/>
                  <a:pt x="2373274" y="0"/>
                </a:cubicBezTo>
                <a:cubicBezTo>
                  <a:pt x="2578357" y="10582"/>
                  <a:pt x="2652120" y="5531"/>
                  <a:pt x="2861300" y="0"/>
                </a:cubicBezTo>
                <a:cubicBezTo>
                  <a:pt x="3070480" y="-5531"/>
                  <a:pt x="3349675" y="-36401"/>
                  <a:pt x="3589995" y="0"/>
                </a:cubicBezTo>
                <a:cubicBezTo>
                  <a:pt x="3830315" y="36401"/>
                  <a:pt x="4133427" y="-16318"/>
                  <a:pt x="4318691" y="0"/>
                </a:cubicBezTo>
                <a:cubicBezTo>
                  <a:pt x="4503955" y="16318"/>
                  <a:pt x="4789314" y="-19513"/>
                  <a:pt x="4927051" y="0"/>
                </a:cubicBezTo>
                <a:cubicBezTo>
                  <a:pt x="5064788" y="19513"/>
                  <a:pt x="5531748" y="-1327"/>
                  <a:pt x="6016752" y="0"/>
                </a:cubicBezTo>
                <a:cubicBezTo>
                  <a:pt x="5993845" y="336659"/>
                  <a:pt x="6017977" y="560079"/>
                  <a:pt x="6016752" y="730179"/>
                </a:cubicBezTo>
                <a:cubicBezTo>
                  <a:pt x="6015527" y="900279"/>
                  <a:pt x="6028241" y="1256277"/>
                  <a:pt x="6016752" y="1460358"/>
                </a:cubicBezTo>
                <a:cubicBezTo>
                  <a:pt x="6005263" y="1664439"/>
                  <a:pt x="6026168" y="1991512"/>
                  <a:pt x="6016752" y="2149206"/>
                </a:cubicBezTo>
                <a:cubicBezTo>
                  <a:pt x="6007336" y="2306900"/>
                  <a:pt x="6039896" y="2630654"/>
                  <a:pt x="6016752" y="2796723"/>
                </a:cubicBezTo>
                <a:cubicBezTo>
                  <a:pt x="5993608" y="2962792"/>
                  <a:pt x="5993459" y="3165661"/>
                  <a:pt x="6016752" y="3444240"/>
                </a:cubicBezTo>
                <a:cubicBezTo>
                  <a:pt x="6040045" y="3722819"/>
                  <a:pt x="5987397" y="3821581"/>
                  <a:pt x="6016752" y="4133088"/>
                </a:cubicBezTo>
                <a:cubicBezTo>
                  <a:pt x="5860176" y="4114946"/>
                  <a:pt x="5484625" y="4150573"/>
                  <a:pt x="5348224" y="4133088"/>
                </a:cubicBezTo>
                <a:cubicBezTo>
                  <a:pt x="5211823" y="4115603"/>
                  <a:pt x="4770204" y="4122166"/>
                  <a:pt x="4559361" y="4133088"/>
                </a:cubicBezTo>
                <a:cubicBezTo>
                  <a:pt x="4348518" y="4144010"/>
                  <a:pt x="4112201" y="4144114"/>
                  <a:pt x="3830665" y="4133088"/>
                </a:cubicBezTo>
                <a:cubicBezTo>
                  <a:pt x="3549129" y="4122062"/>
                  <a:pt x="3370317" y="4118334"/>
                  <a:pt x="3101970" y="4133088"/>
                </a:cubicBezTo>
                <a:cubicBezTo>
                  <a:pt x="2833623" y="4147842"/>
                  <a:pt x="2795522" y="4155533"/>
                  <a:pt x="2493609" y="4133088"/>
                </a:cubicBezTo>
                <a:cubicBezTo>
                  <a:pt x="2191696" y="4110643"/>
                  <a:pt x="2009266" y="4107828"/>
                  <a:pt x="1885249" y="4133088"/>
                </a:cubicBezTo>
                <a:cubicBezTo>
                  <a:pt x="1761232" y="4158348"/>
                  <a:pt x="1480474" y="4105430"/>
                  <a:pt x="1216721" y="4133088"/>
                </a:cubicBezTo>
                <a:cubicBezTo>
                  <a:pt x="952968" y="4160746"/>
                  <a:pt x="556410" y="4098753"/>
                  <a:pt x="0" y="4133088"/>
                </a:cubicBezTo>
                <a:cubicBezTo>
                  <a:pt x="37678" y="3877518"/>
                  <a:pt x="-30313" y="3547589"/>
                  <a:pt x="0" y="3361578"/>
                </a:cubicBezTo>
                <a:cubicBezTo>
                  <a:pt x="30313" y="3175567"/>
                  <a:pt x="-4253" y="2851607"/>
                  <a:pt x="0" y="2631399"/>
                </a:cubicBezTo>
                <a:cubicBezTo>
                  <a:pt x="4253" y="2411191"/>
                  <a:pt x="23945" y="2240218"/>
                  <a:pt x="0" y="1983882"/>
                </a:cubicBezTo>
                <a:cubicBezTo>
                  <a:pt x="-23945" y="1727546"/>
                  <a:pt x="-37257" y="1498709"/>
                  <a:pt x="0" y="1212372"/>
                </a:cubicBezTo>
                <a:cubicBezTo>
                  <a:pt x="37257" y="926035"/>
                  <a:pt x="-42588" y="40108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6116400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2ECAF92-09C7-64C4-6FED-5CC35720ABC1}"/>
              </a:ext>
            </a:extLst>
          </p:cNvPr>
          <p:cNvCxnSpPr>
            <a:cxnSpLocks/>
          </p:cNvCxnSpPr>
          <p:nvPr/>
        </p:nvCxnSpPr>
        <p:spPr>
          <a:xfrm flipV="1">
            <a:off x="4522117" y="4398264"/>
            <a:ext cx="3147766" cy="4007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8F90E412-7A87-7486-823E-0F047D23181C}"/>
              </a:ext>
            </a:extLst>
          </p:cNvPr>
          <p:cNvCxnSpPr>
            <a:cxnSpLocks/>
          </p:cNvCxnSpPr>
          <p:nvPr/>
        </p:nvCxnSpPr>
        <p:spPr>
          <a:xfrm flipV="1">
            <a:off x="4177620" y="2839844"/>
            <a:ext cx="2081931" cy="144683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2C3BF7CE-7EAA-BB0A-2C00-F9EF12E5CC49}"/>
              </a:ext>
            </a:extLst>
          </p:cNvPr>
          <p:cNvCxnSpPr>
            <a:cxnSpLocks/>
          </p:cNvCxnSpPr>
          <p:nvPr/>
        </p:nvCxnSpPr>
        <p:spPr>
          <a:xfrm flipV="1">
            <a:off x="2679642" y="3882928"/>
            <a:ext cx="2081931" cy="1446833"/>
          </a:xfrm>
          <a:prstGeom prst="line">
            <a:avLst/>
          </a:prstGeom>
          <a:ln w="76200">
            <a:solidFill>
              <a:srgbClr val="92D05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EB14683-AAC5-48C2-E759-A1ED4414570B}"/>
              </a:ext>
            </a:extLst>
          </p:cNvPr>
          <p:cNvCxnSpPr>
            <a:cxnSpLocks/>
          </p:cNvCxnSpPr>
          <p:nvPr/>
        </p:nvCxnSpPr>
        <p:spPr>
          <a:xfrm flipV="1">
            <a:off x="2763942" y="4625932"/>
            <a:ext cx="3147766" cy="400700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097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55607-871F-6FAA-C707-910318B4C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">
            <a:extLst>
              <a:ext uri="{FF2B5EF4-FFF2-40B4-BE49-F238E27FC236}">
                <a16:creationId xmlns:a16="http://schemas.microsoft.com/office/drawing/2014/main" id="{5779BDC9-B076-0032-A020-771CC12AD158}"/>
              </a:ext>
            </a:extLst>
          </p:cNvPr>
          <p:cNvSpPr/>
          <p:nvPr/>
        </p:nvSpPr>
        <p:spPr>
          <a:xfrm>
            <a:off x="2462784" y="134112"/>
            <a:ext cx="5065776" cy="4931664"/>
          </a:xfrm>
          <a:prstGeom prst="arc">
            <a:avLst>
              <a:gd name="adj1" fmla="val 723391"/>
              <a:gd name="adj2" fmla="val 9196741"/>
            </a:avLst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16B7864B-8492-E92A-AE9C-5AE98FBB55DB}"/>
              </a:ext>
            </a:extLst>
          </p:cNvPr>
          <p:cNvCxnSpPr>
            <a:cxnSpLocks/>
          </p:cNvCxnSpPr>
          <p:nvPr/>
        </p:nvCxnSpPr>
        <p:spPr>
          <a:xfrm>
            <a:off x="3944112" y="1950720"/>
            <a:ext cx="36000" cy="45537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4D3A8DB-3240-9858-21FA-C51F22C12343}"/>
              </a:ext>
            </a:extLst>
          </p:cNvPr>
          <p:cNvCxnSpPr>
            <a:cxnSpLocks/>
          </p:cNvCxnSpPr>
          <p:nvPr/>
        </p:nvCxnSpPr>
        <p:spPr>
          <a:xfrm flipV="1">
            <a:off x="2806666" y="5663184"/>
            <a:ext cx="495963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64E95E2A-F2DE-8EB6-2A0F-DD4842DECF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2448"/>
          <a:stretch/>
        </p:blipFill>
        <p:spPr>
          <a:xfrm flipH="1">
            <a:off x="7113489" y="5241058"/>
            <a:ext cx="506477" cy="3879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7BADE99-BA88-F96B-2AAF-219186EFA991}"/>
                  </a:ext>
                </a:extLst>
              </p:cNvPr>
              <p:cNvSpPr txBox="1"/>
              <p:nvPr/>
            </p:nvSpPr>
            <p:spPr>
              <a:xfrm>
                <a:off x="4123849" y="4456451"/>
                <a:ext cx="9378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7BADE99-BA88-F96B-2AAF-219186EFA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849" y="4456451"/>
                <a:ext cx="937821" cy="276999"/>
              </a:xfrm>
              <a:prstGeom prst="rect">
                <a:avLst/>
              </a:prstGeom>
              <a:blipFill>
                <a:blip r:embed="rId3"/>
                <a:stretch>
                  <a:fillRect l="-6494" t="-2222" r="-9091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27EA2C5-80B4-F4F6-F088-CC435F64664E}"/>
                  </a:ext>
                </a:extLst>
              </p:cNvPr>
              <p:cNvSpPr txBox="1"/>
              <p:nvPr/>
            </p:nvSpPr>
            <p:spPr>
              <a:xfrm>
                <a:off x="4726969" y="4053623"/>
                <a:ext cx="1477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27EA2C5-80B4-F4F6-F088-CC435F646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969" y="4053623"/>
                <a:ext cx="1477007" cy="276999"/>
              </a:xfrm>
              <a:prstGeom prst="rect">
                <a:avLst/>
              </a:prstGeom>
              <a:blipFill>
                <a:blip r:embed="rId4"/>
                <a:stretch>
                  <a:fillRect l="-3704" t="-2222" r="-5350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6FD8DBF-BE8E-B259-56F3-578F9E5B0424}"/>
              </a:ext>
            </a:extLst>
          </p:cNvPr>
          <p:cNvCxnSpPr>
            <a:cxnSpLocks/>
          </p:cNvCxnSpPr>
          <p:nvPr/>
        </p:nvCxnSpPr>
        <p:spPr>
          <a:xfrm>
            <a:off x="6295006" y="4528185"/>
            <a:ext cx="0" cy="1100870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45B3EDB-EA66-C839-F908-612D6466CDE9}"/>
                  </a:ext>
                </a:extLst>
              </p:cNvPr>
              <p:cNvSpPr txBox="1"/>
              <p:nvPr/>
            </p:nvSpPr>
            <p:spPr>
              <a:xfrm>
                <a:off x="6160161" y="5744631"/>
                <a:ext cx="1769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45B3EDB-EA66-C839-F908-612D6466C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161" y="5744631"/>
                <a:ext cx="176907" cy="276999"/>
              </a:xfrm>
              <a:prstGeom prst="rect">
                <a:avLst/>
              </a:prstGeom>
              <a:blipFill>
                <a:blip r:embed="rId5"/>
                <a:stretch>
                  <a:fillRect l="-20690" r="-17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F263FF0-8DF0-38BB-60EB-A958732F96DA}"/>
              </a:ext>
            </a:extLst>
          </p:cNvPr>
          <p:cNvCxnSpPr>
            <a:cxnSpLocks/>
          </p:cNvCxnSpPr>
          <p:nvPr/>
        </p:nvCxnSpPr>
        <p:spPr>
          <a:xfrm>
            <a:off x="6776590" y="3919728"/>
            <a:ext cx="0" cy="1715423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9D560E37-311D-37D9-5E99-30D8ECC5CA8A}"/>
                  </a:ext>
                </a:extLst>
              </p:cNvPr>
              <p:cNvSpPr txBox="1"/>
              <p:nvPr/>
            </p:nvSpPr>
            <p:spPr>
              <a:xfrm>
                <a:off x="6557163" y="5744630"/>
                <a:ext cx="7160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9D560E37-311D-37D9-5E99-30D8ECC5C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163" y="5744630"/>
                <a:ext cx="716093" cy="276999"/>
              </a:xfrm>
              <a:prstGeom prst="rect">
                <a:avLst/>
              </a:prstGeom>
              <a:blipFill>
                <a:blip r:embed="rId6"/>
                <a:stretch>
                  <a:fillRect l="-5128" r="-769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A08AA336-AD79-7A32-1038-30BC5FBE04FB}"/>
                  </a:ext>
                </a:extLst>
              </p:cNvPr>
              <p:cNvSpPr txBox="1"/>
              <p:nvPr/>
            </p:nvSpPr>
            <p:spPr>
              <a:xfrm>
                <a:off x="7247894" y="2768969"/>
                <a:ext cx="9378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A08AA336-AD79-7A32-1038-30BC5FBE0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894" y="2768969"/>
                <a:ext cx="937821" cy="276999"/>
              </a:xfrm>
              <a:prstGeom prst="rect">
                <a:avLst/>
              </a:prstGeom>
              <a:blipFill>
                <a:blip r:embed="rId7"/>
                <a:stretch>
                  <a:fillRect l="-6494" t="-2174" r="-9091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A25CF9D-4C9E-83F8-D36F-16858F20B4CA}"/>
              </a:ext>
            </a:extLst>
          </p:cNvPr>
          <p:cNvCxnSpPr>
            <a:cxnSpLocks/>
          </p:cNvCxnSpPr>
          <p:nvPr/>
        </p:nvCxnSpPr>
        <p:spPr>
          <a:xfrm flipH="1">
            <a:off x="4019550" y="4330622"/>
            <a:ext cx="2689860" cy="22303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332CBBA-F0D5-0A22-BE42-6D1B141AC3FD}"/>
              </a:ext>
            </a:extLst>
          </p:cNvPr>
          <p:cNvCxnSpPr>
            <a:cxnSpLocks/>
          </p:cNvCxnSpPr>
          <p:nvPr/>
        </p:nvCxnSpPr>
        <p:spPr>
          <a:xfrm flipH="1">
            <a:off x="4019550" y="4733926"/>
            <a:ext cx="2140611" cy="17749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861BB92-45F6-A582-6355-0B14BB47F1DA}"/>
              </a:ext>
            </a:extLst>
          </p:cNvPr>
          <p:cNvCxnSpPr>
            <a:cxnSpLocks/>
          </p:cNvCxnSpPr>
          <p:nvPr/>
        </p:nvCxnSpPr>
        <p:spPr>
          <a:xfrm flipV="1">
            <a:off x="5730787" y="4757355"/>
            <a:ext cx="2759291" cy="3066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5420946-F6AD-871F-47EE-3A459DA64FB0}"/>
              </a:ext>
            </a:extLst>
          </p:cNvPr>
          <p:cNvCxnSpPr>
            <a:cxnSpLocks/>
          </p:cNvCxnSpPr>
          <p:nvPr/>
        </p:nvCxnSpPr>
        <p:spPr>
          <a:xfrm flipV="1">
            <a:off x="4726969" y="2987040"/>
            <a:ext cx="3763109" cy="3008004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riangle rectangle 6">
            <a:extLst>
              <a:ext uri="{FF2B5EF4-FFF2-40B4-BE49-F238E27FC236}">
                <a16:creationId xmlns:a16="http://schemas.microsoft.com/office/drawing/2014/main" id="{EEB2C99C-1BFD-A5B1-36F5-DE96509B4FB3}"/>
              </a:ext>
            </a:extLst>
          </p:cNvPr>
          <p:cNvSpPr/>
          <p:nvPr/>
        </p:nvSpPr>
        <p:spPr>
          <a:xfrm rot="16140000">
            <a:off x="6342468" y="4306695"/>
            <a:ext cx="378319" cy="492027"/>
          </a:xfrm>
          <a:prstGeom prst="rtTriangle">
            <a:avLst/>
          </a:prstGeom>
          <a:solidFill>
            <a:srgbClr val="FFC000">
              <a:alpha val="50000"/>
            </a:srgbClr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B4EFC91-E9B0-2823-733F-34726B401CD0}"/>
                  </a:ext>
                </a:extLst>
              </p:cNvPr>
              <p:cNvSpPr txBox="1"/>
              <p:nvPr/>
            </p:nvSpPr>
            <p:spPr>
              <a:xfrm>
                <a:off x="6878185" y="4408899"/>
                <a:ext cx="801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𝑂𝑝𝑝𝑜𝑠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é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B4EFC91-E9B0-2823-733F-34726B401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185" y="4408899"/>
                <a:ext cx="801501" cy="276999"/>
              </a:xfrm>
              <a:prstGeom prst="rect">
                <a:avLst/>
              </a:prstGeom>
              <a:blipFill>
                <a:blip r:embed="rId8"/>
                <a:stretch>
                  <a:fillRect l="-10606" t="-4348" r="-11364" b="-347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3A7EEC7-4717-830C-8183-C236BBCF3B78}"/>
                  </a:ext>
                </a:extLst>
              </p:cNvPr>
              <p:cNvSpPr txBox="1"/>
              <p:nvPr/>
            </p:nvSpPr>
            <p:spPr>
              <a:xfrm>
                <a:off x="6323172" y="4801053"/>
                <a:ext cx="9866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𝐴𝑑𝑗𝑎𝑐𝑒𝑛𝑡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3A7EEC7-4717-830C-8183-C236BBCF3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172" y="4801053"/>
                <a:ext cx="986680" cy="276999"/>
              </a:xfrm>
              <a:prstGeom prst="rect">
                <a:avLst/>
              </a:prstGeom>
              <a:blipFill>
                <a:blip r:embed="rId9"/>
                <a:stretch>
                  <a:fillRect l="-8642" t="-4444" r="-8025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351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EC7AA-51A4-1821-AA84-24420C524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">
            <a:extLst>
              <a:ext uri="{FF2B5EF4-FFF2-40B4-BE49-F238E27FC236}">
                <a16:creationId xmlns:a16="http://schemas.microsoft.com/office/drawing/2014/main" id="{F43C5B08-0426-5B72-975C-5D4D8FD1102B}"/>
              </a:ext>
            </a:extLst>
          </p:cNvPr>
          <p:cNvSpPr/>
          <p:nvPr/>
        </p:nvSpPr>
        <p:spPr>
          <a:xfrm>
            <a:off x="4535424" y="134112"/>
            <a:ext cx="5065776" cy="4931664"/>
          </a:xfrm>
          <a:prstGeom prst="arc">
            <a:avLst>
              <a:gd name="adj1" fmla="val 723391"/>
              <a:gd name="adj2" fmla="val 9196741"/>
            </a:avLst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711AC06-5BAF-A34A-7E97-8E226EC3005E}"/>
              </a:ext>
            </a:extLst>
          </p:cNvPr>
          <p:cNvCxnSpPr>
            <a:cxnSpLocks/>
          </p:cNvCxnSpPr>
          <p:nvPr/>
        </p:nvCxnSpPr>
        <p:spPr>
          <a:xfrm>
            <a:off x="6016752" y="1950720"/>
            <a:ext cx="36000" cy="45537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116DEB5-3DA8-69F4-A434-F9A5B1070FAC}"/>
              </a:ext>
            </a:extLst>
          </p:cNvPr>
          <p:cNvCxnSpPr>
            <a:cxnSpLocks/>
          </p:cNvCxnSpPr>
          <p:nvPr/>
        </p:nvCxnSpPr>
        <p:spPr>
          <a:xfrm flipV="1">
            <a:off x="4879306" y="5663184"/>
            <a:ext cx="495963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D37C26A0-7794-CC8A-0682-895C3E84BCA6}"/>
                  </a:ext>
                </a:extLst>
              </p:cNvPr>
              <p:cNvSpPr txBox="1"/>
              <p:nvPr/>
            </p:nvSpPr>
            <p:spPr>
              <a:xfrm>
                <a:off x="6196489" y="4456451"/>
                <a:ext cx="9378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D37C26A0-7794-CC8A-0682-895C3E84B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489" y="4456451"/>
                <a:ext cx="937821" cy="276999"/>
              </a:xfrm>
              <a:prstGeom prst="rect">
                <a:avLst/>
              </a:prstGeom>
              <a:blipFill>
                <a:blip r:embed="rId2"/>
                <a:stretch>
                  <a:fillRect l="-6494" t="-2222" r="-9091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A4B6B09-04A0-6EF5-969B-9846AB132D3D}"/>
                  </a:ext>
                </a:extLst>
              </p:cNvPr>
              <p:cNvSpPr txBox="1"/>
              <p:nvPr/>
            </p:nvSpPr>
            <p:spPr>
              <a:xfrm>
                <a:off x="6799609" y="4053623"/>
                <a:ext cx="1477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A4B6B09-04A0-6EF5-969B-9846AB132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609" y="4053623"/>
                <a:ext cx="1477007" cy="276999"/>
              </a:xfrm>
              <a:prstGeom prst="rect">
                <a:avLst/>
              </a:prstGeom>
              <a:blipFill>
                <a:blip r:embed="rId3"/>
                <a:stretch>
                  <a:fillRect l="-3704" t="-2222" r="-5350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86DDD3C-1A44-50ED-8372-48DCEEB2C2B4}"/>
              </a:ext>
            </a:extLst>
          </p:cNvPr>
          <p:cNvCxnSpPr>
            <a:cxnSpLocks/>
          </p:cNvCxnSpPr>
          <p:nvPr/>
        </p:nvCxnSpPr>
        <p:spPr>
          <a:xfrm>
            <a:off x="8367646" y="4528185"/>
            <a:ext cx="0" cy="1100870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1F2EC4AE-A61A-446F-E5F7-AB63C07EABA5}"/>
                  </a:ext>
                </a:extLst>
              </p:cNvPr>
              <p:cNvSpPr txBox="1"/>
              <p:nvPr/>
            </p:nvSpPr>
            <p:spPr>
              <a:xfrm>
                <a:off x="8232801" y="5744631"/>
                <a:ext cx="1769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1F2EC4AE-A61A-446F-E5F7-AB63C07EA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801" y="5744631"/>
                <a:ext cx="176907" cy="276999"/>
              </a:xfrm>
              <a:prstGeom prst="rect">
                <a:avLst/>
              </a:prstGeom>
              <a:blipFill>
                <a:blip r:embed="rId4"/>
                <a:stretch>
                  <a:fillRect l="-20690" r="-17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3F9F1C4-FE55-BD09-9C4D-BD11BD1898CA}"/>
              </a:ext>
            </a:extLst>
          </p:cNvPr>
          <p:cNvCxnSpPr>
            <a:cxnSpLocks/>
          </p:cNvCxnSpPr>
          <p:nvPr/>
        </p:nvCxnSpPr>
        <p:spPr>
          <a:xfrm>
            <a:off x="8849230" y="3919728"/>
            <a:ext cx="0" cy="1715423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C489CE5-E4AC-BAD1-8269-4B87A45843F4}"/>
                  </a:ext>
                </a:extLst>
              </p:cNvPr>
              <p:cNvSpPr txBox="1"/>
              <p:nvPr/>
            </p:nvSpPr>
            <p:spPr>
              <a:xfrm>
                <a:off x="8629803" y="5744630"/>
                <a:ext cx="7160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C489CE5-E4AC-BAD1-8269-4B87A4584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803" y="5744630"/>
                <a:ext cx="716093" cy="276999"/>
              </a:xfrm>
              <a:prstGeom prst="rect">
                <a:avLst/>
              </a:prstGeom>
              <a:blipFill>
                <a:blip r:embed="rId5"/>
                <a:stretch>
                  <a:fillRect l="-5128" r="-769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EF9A49C5-0DFE-EDD7-E752-7910E20D72E9}"/>
                  </a:ext>
                </a:extLst>
              </p:cNvPr>
              <p:cNvSpPr txBox="1"/>
              <p:nvPr/>
            </p:nvSpPr>
            <p:spPr>
              <a:xfrm>
                <a:off x="9320534" y="2768969"/>
                <a:ext cx="9378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EF9A49C5-0DFE-EDD7-E752-7910E20D7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534" y="2768969"/>
                <a:ext cx="937821" cy="276999"/>
              </a:xfrm>
              <a:prstGeom prst="rect">
                <a:avLst/>
              </a:prstGeom>
              <a:blipFill>
                <a:blip r:embed="rId6"/>
                <a:stretch>
                  <a:fillRect l="-6494" t="-2174" r="-9091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E7405CB-7C6B-5C3A-8544-42CD5B3C1530}"/>
              </a:ext>
            </a:extLst>
          </p:cNvPr>
          <p:cNvCxnSpPr>
            <a:cxnSpLocks/>
          </p:cNvCxnSpPr>
          <p:nvPr/>
        </p:nvCxnSpPr>
        <p:spPr>
          <a:xfrm flipH="1">
            <a:off x="6092190" y="4330622"/>
            <a:ext cx="2689860" cy="22303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27ADCFFD-A479-7CF1-2138-967C69263971}"/>
              </a:ext>
            </a:extLst>
          </p:cNvPr>
          <p:cNvCxnSpPr>
            <a:cxnSpLocks/>
          </p:cNvCxnSpPr>
          <p:nvPr/>
        </p:nvCxnSpPr>
        <p:spPr>
          <a:xfrm flipH="1">
            <a:off x="6092190" y="4733926"/>
            <a:ext cx="2140611" cy="17749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3926EB7B-2B11-2B39-E8CC-AF1EF152E0FC}"/>
              </a:ext>
            </a:extLst>
          </p:cNvPr>
          <p:cNvCxnSpPr>
            <a:cxnSpLocks/>
          </p:cNvCxnSpPr>
          <p:nvPr/>
        </p:nvCxnSpPr>
        <p:spPr>
          <a:xfrm flipV="1">
            <a:off x="7803427" y="4757355"/>
            <a:ext cx="2759291" cy="3066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E86786-7C08-C416-8845-1BB76C605F94}"/>
              </a:ext>
            </a:extLst>
          </p:cNvPr>
          <p:cNvCxnSpPr>
            <a:cxnSpLocks/>
          </p:cNvCxnSpPr>
          <p:nvPr/>
        </p:nvCxnSpPr>
        <p:spPr>
          <a:xfrm flipV="1">
            <a:off x="6799609" y="2987040"/>
            <a:ext cx="3763109" cy="3008004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riangle rectangle 6">
            <a:extLst>
              <a:ext uri="{FF2B5EF4-FFF2-40B4-BE49-F238E27FC236}">
                <a16:creationId xmlns:a16="http://schemas.microsoft.com/office/drawing/2014/main" id="{594A36ED-DDBE-28E1-B73D-CA43A013B94C}"/>
              </a:ext>
            </a:extLst>
          </p:cNvPr>
          <p:cNvSpPr/>
          <p:nvPr/>
        </p:nvSpPr>
        <p:spPr>
          <a:xfrm rot="16140000">
            <a:off x="8415108" y="4306695"/>
            <a:ext cx="378319" cy="492027"/>
          </a:xfrm>
          <a:prstGeom prst="rtTriangle">
            <a:avLst/>
          </a:prstGeom>
          <a:solidFill>
            <a:srgbClr val="FFC000">
              <a:alpha val="50000"/>
            </a:srgbClr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AC593153-953D-6F47-D6D1-B3457B42F4D7}"/>
                  </a:ext>
                </a:extLst>
              </p:cNvPr>
              <p:cNvSpPr txBox="1"/>
              <p:nvPr/>
            </p:nvSpPr>
            <p:spPr>
              <a:xfrm>
                <a:off x="2190203" y="871860"/>
                <a:ext cx="5065776" cy="33597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b="0" dirty="0"/>
              </a:p>
              <a:p>
                <a:pPr/>
                <a:br>
                  <a:rPr lang="fr-FR" b="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taux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𝑂𝑝𝑝𝑜𝑠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é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𝐴𝑑𝑗𝑎𝑐𝑒𝑛𝑡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fr-FR" b="0" dirty="0">
                  <a:ea typeface="Cambria Math" panose="02040503050406030204" pitchFamily="18" charset="0"/>
                </a:endParaRPr>
              </a:p>
              <a:p>
                <a:pPr/>
                <a:endParaRPr lang="fr-F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taux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endParaRPr lang="fr-F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𝑡𝑎𝑢𝑥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𝑥𝑑𝑥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endParaRPr lang="fr-F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𝑡𝑎𝑢𝑥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br>
                  <a:rPr lang="fr-FR" b="0" dirty="0">
                    <a:ea typeface="Cambria Math" panose="02040503050406030204" pitchFamily="18" charset="0"/>
                  </a:rPr>
                </a:br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AC593153-953D-6F47-D6D1-B3457B42F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203" y="871860"/>
                <a:ext cx="5065776" cy="3359702"/>
              </a:xfrm>
              <a:prstGeom prst="rect">
                <a:avLst/>
              </a:prstGeom>
              <a:blipFill>
                <a:blip r:embed="rId7"/>
                <a:stretch>
                  <a:fillRect l="-1685" t="-3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 17">
            <a:extLst>
              <a:ext uri="{FF2B5EF4-FFF2-40B4-BE49-F238E27FC236}">
                <a16:creationId xmlns:a16="http://schemas.microsoft.com/office/drawing/2014/main" id="{A36D3E0F-7078-89CF-A68C-03D5747761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5299329" y="5246791"/>
            <a:ext cx="698754" cy="39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97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E59E7-0664-B794-6866-7B9227C5D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">
            <a:extLst>
              <a:ext uri="{FF2B5EF4-FFF2-40B4-BE49-F238E27FC236}">
                <a16:creationId xmlns:a16="http://schemas.microsoft.com/office/drawing/2014/main" id="{F6D30FA8-B9AE-EBB0-92E4-5DAD1A10D2C7}"/>
              </a:ext>
            </a:extLst>
          </p:cNvPr>
          <p:cNvSpPr/>
          <p:nvPr/>
        </p:nvSpPr>
        <p:spPr>
          <a:xfrm>
            <a:off x="2462784" y="134112"/>
            <a:ext cx="5065776" cy="4931664"/>
          </a:xfrm>
          <a:prstGeom prst="arc">
            <a:avLst>
              <a:gd name="adj1" fmla="val 723391"/>
              <a:gd name="adj2" fmla="val 9196741"/>
            </a:avLst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B926A74A-0E5E-6DA4-DD47-F544865F4658}"/>
              </a:ext>
            </a:extLst>
          </p:cNvPr>
          <p:cNvCxnSpPr>
            <a:cxnSpLocks/>
          </p:cNvCxnSpPr>
          <p:nvPr/>
        </p:nvCxnSpPr>
        <p:spPr>
          <a:xfrm>
            <a:off x="3944112" y="1950720"/>
            <a:ext cx="36000" cy="45537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2292915-AEB8-4C7D-9B4F-C30839EBCE53}"/>
              </a:ext>
            </a:extLst>
          </p:cNvPr>
          <p:cNvCxnSpPr>
            <a:cxnSpLocks/>
          </p:cNvCxnSpPr>
          <p:nvPr/>
        </p:nvCxnSpPr>
        <p:spPr>
          <a:xfrm flipV="1">
            <a:off x="2806666" y="5663184"/>
            <a:ext cx="495963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6DBC7817-9800-FEB6-3F88-061CAAACEB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2448"/>
          <a:stretch/>
        </p:blipFill>
        <p:spPr>
          <a:xfrm flipH="1">
            <a:off x="7113489" y="5241058"/>
            <a:ext cx="506477" cy="3879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BD7F9639-3825-8303-166F-3D2D263AA15F}"/>
                  </a:ext>
                </a:extLst>
              </p:cNvPr>
              <p:cNvSpPr txBox="1"/>
              <p:nvPr/>
            </p:nvSpPr>
            <p:spPr>
              <a:xfrm>
                <a:off x="4123849" y="4456451"/>
                <a:ext cx="9378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BD7F9639-3825-8303-166F-3D2D263AA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849" y="4456451"/>
                <a:ext cx="937821" cy="276999"/>
              </a:xfrm>
              <a:prstGeom prst="rect">
                <a:avLst/>
              </a:prstGeom>
              <a:blipFill>
                <a:blip r:embed="rId3"/>
                <a:stretch>
                  <a:fillRect l="-6494" t="-2222" r="-9091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952408E-2879-58E5-F2CE-5E340EF5852E}"/>
                  </a:ext>
                </a:extLst>
              </p:cNvPr>
              <p:cNvSpPr txBox="1"/>
              <p:nvPr/>
            </p:nvSpPr>
            <p:spPr>
              <a:xfrm>
                <a:off x="4726969" y="4053623"/>
                <a:ext cx="1477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952408E-2879-58E5-F2CE-5E340EF58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969" y="4053623"/>
                <a:ext cx="1477007" cy="276999"/>
              </a:xfrm>
              <a:prstGeom prst="rect">
                <a:avLst/>
              </a:prstGeom>
              <a:blipFill>
                <a:blip r:embed="rId4"/>
                <a:stretch>
                  <a:fillRect l="-3704" t="-2222" r="-5350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EBC385F-5BE9-9822-253B-44B5D4C59772}"/>
              </a:ext>
            </a:extLst>
          </p:cNvPr>
          <p:cNvCxnSpPr>
            <a:cxnSpLocks/>
          </p:cNvCxnSpPr>
          <p:nvPr/>
        </p:nvCxnSpPr>
        <p:spPr>
          <a:xfrm>
            <a:off x="6295006" y="4528185"/>
            <a:ext cx="0" cy="1100870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D3F0B34-496F-0DBF-4873-50E585D30653}"/>
                  </a:ext>
                </a:extLst>
              </p:cNvPr>
              <p:cNvSpPr txBox="1"/>
              <p:nvPr/>
            </p:nvSpPr>
            <p:spPr>
              <a:xfrm>
                <a:off x="6160161" y="5744631"/>
                <a:ext cx="1769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D3F0B34-496F-0DBF-4873-50E585D30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161" y="5744631"/>
                <a:ext cx="176907" cy="276999"/>
              </a:xfrm>
              <a:prstGeom prst="rect">
                <a:avLst/>
              </a:prstGeom>
              <a:blipFill>
                <a:blip r:embed="rId5"/>
                <a:stretch>
                  <a:fillRect l="-20690" r="-17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25D5375-9B41-810F-1CB7-5B963C3AF4DC}"/>
              </a:ext>
            </a:extLst>
          </p:cNvPr>
          <p:cNvCxnSpPr>
            <a:cxnSpLocks/>
          </p:cNvCxnSpPr>
          <p:nvPr/>
        </p:nvCxnSpPr>
        <p:spPr>
          <a:xfrm>
            <a:off x="6776590" y="3919728"/>
            <a:ext cx="0" cy="1715423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E0FF49A-1A62-B91C-A17E-A751F5E82404}"/>
                  </a:ext>
                </a:extLst>
              </p:cNvPr>
              <p:cNvSpPr txBox="1"/>
              <p:nvPr/>
            </p:nvSpPr>
            <p:spPr>
              <a:xfrm>
                <a:off x="6557163" y="5744630"/>
                <a:ext cx="7160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E0FF49A-1A62-B91C-A17E-A751F5E82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163" y="5744630"/>
                <a:ext cx="716093" cy="276999"/>
              </a:xfrm>
              <a:prstGeom prst="rect">
                <a:avLst/>
              </a:prstGeom>
              <a:blipFill>
                <a:blip r:embed="rId6"/>
                <a:stretch>
                  <a:fillRect l="-5128" r="-769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E04C1A40-E46E-E669-2A23-27F3571D5C3C}"/>
                  </a:ext>
                </a:extLst>
              </p:cNvPr>
              <p:cNvSpPr txBox="1"/>
              <p:nvPr/>
            </p:nvSpPr>
            <p:spPr>
              <a:xfrm>
                <a:off x="7247894" y="2768969"/>
                <a:ext cx="9378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E04C1A40-E46E-E669-2A23-27F3571D5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894" y="2768969"/>
                <a:ext cx="937821" cy="276999"/>
              </a:xfrm>
              <a:prstGeom prst="rect">
                <a:avLst/>
              </a:prstGeom>
              <a:blipFill>
                <a:blip r:embed="rId7"/>
                <a:stretch>
                  <a:fillRect l="-6494" t="-2174" r="-9091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5519D6C2-44F9-159C-CF5C-D575EBDEAB3B}"/>
              </a:ext>
            </a:extLst>
          </p:cNvPr>
          <p:cNvCxnSpPr>
            <a:cxnSpLocks/>
          </p:cNvCxnSpPr>
          <p:nvPr/>
        </p:nvCxnSpPr>
        <p:spPr>
          <a:xfrm flipH="1">
            <a:off x="4019550" y="4330622"/>
            <a:ext cx="2689860" cy="22303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3B19D78-1FA7-4DEC-AEF3-582EB523006B}"/>
              </a:ext>
            </a:extLst>
          </p:cNvPr>
          <p:cNvCxnSpPr>
            <a:cxnSpLocks/>
          </p:cNvCxnSpPr>
          <p:nvPr/>
        </p:nvCxnSpPr>
        <p:spPr>
          <a:xfrm flipH="1">
            <a:off x="4019550" y="4733926"/>
            <a:ext cx="2140611" cy="17749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E5C23083-89B8-F986-EEED-D0AD1BD3C965}"/>
              </a:ext>
            </a:extLst>
          </p:cNvPr>
          <p:cNvCxnSpPr>
            <a:cxnSpLocks/>
          </p:cNvCxnSpPr>
          <p:nvPr/>
        </p:nvCxnSpPr>
        <p:spPr>
          <a:xfrm flipV="1">
            <a:off x="5730787" y="4757355"/>
            <a:ext cx="2759291" cy="3066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7E2D2F1-6E6D-A617-8AE8-4B7B381950C4}"/>
              </a:ext>
            </a:extLst>
          </p:cNvPr>
          <p:cNvCxnSpPr>
            <a:cxnSpLocks/>
          </p:cNvCxnSpPr>
          <p:nvPr/>
        </p:nvCxnSpPr>
        <p:spPr>
          <a:xfrm flipV="1">
            <a:off x="4726969" y="2987040"/>
            <a:ext cx="3763109" cy="3008004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riangle rectangle 6">
            <a:extLst>
              <a:ext uri="{FF2B5EF4-FFF2-40B4-BE49-F238E27FC236}">
                <a16:creationId xmlns:a16="http://schemas.microsoft.com/office/drawing/2014/main" id="{9FD0F162-FF9E-4A6A-ABEB-0C773B7ED154}"/>
              </a:ext>
            </a:extLst>
          </p:cNvPr>
          <p:cNvSpPr/>
          <p:nvPr/>
        </p:nvSpPr>
        <p:spPr>
          <a:xfrm rot="16140000">
            <a:off x="6342468" y="4306695"/>
            <a:ext cx="378319" cy="492027"/>
          </a:xfrm>
          <a:prstGeom prst="rtTriangle">
            <a:avLst/>
          </a:prstGeom>
          <a:solidFill>
            <a:srgbClr val="FFC000">
              <a:alpha val="50000"/>
            </a:srgbClr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E18B1B86-637E-E90A-F6E8-6FC816027E77}"/>
                  </a:ext>
                </a:extLst>
              </p:cNvPr>
              <p:cNvSpPr txBox="1"/>
              <p:nvPr/>
            </p:nvSpPr>
            <p:spPr>
              <a:xfrm>
                <a:off x="4227693" y="730326"/>
                <a:ext cx="6362613" cy="22159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fr-FR" b="0" dirty="0"/>
                </a:br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𝐴𝑙𝑜𝑟𝑠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𝑞𝑢𝑎𝑛𝑑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𝑒𝑠𝑡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è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è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𝑝𝑒𝑡𝑖𝑡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taux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𝑟𝑖𝑣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br>
                  <a:rPr lang="fr-FR" b="0" dirty="0">
                    <a:ea typeface="Cambria Math" panose="02040503050406030204" pitchFamily="18" charset="0"/>
                  </a:rPr>
                </a:br>
                <a:br>
                  <a:rPr lang="fr-FR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𝑣𝑎𝑢𝑡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𝑡𝑎𝑢𝑥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𝑣𝑎𝑢𝑡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1,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𝑣𝑎𝑢𝑡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𝑡𝑎𝑢𝑥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𝑣𝑎𝑢𝑡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6…</m:t>
                      </m:r>
                    </m:oMath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=3,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𝑎𝑣𝑎𝑛𝑐𝑒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𝑑𝑟𝑜𝑖𝑡𝑒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𝑡𝑎𝑛𝑔𝑒𝑛𝑡𝑒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𝑔𝑟𝑖𝑚𝑝𝑒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6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b="0" dirty="0">
                  <a:ea typeface="Cambria Math" panose="02040503050406030204" pitchFamily="18" charset="0"/>
                </a:endParaRPr>
              </a:p>
              <a:p>
                <a:endParaRPr lang="fr-FR" b="0" dirty="0">
                  <a:ea typeface="Cambria Math" panose="02040503050406030204" pitchFamily="18" charset="0"/>
                </a:endParaRPr>
              </a:p>
              <a:p>
                <a:endParaRPr lang="fr-FR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E18B1B86-637E-E90A-F6E8-6FC816027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693" y="730326"/>
                <a:ext cx="6362613" cy="2215991"/>
              </a:xfrm>
              <a:prstGeom prst="rect">
                <a:avLst/>
              </a:prstGeom>
              <a:blipFill>
                <a:blip r:embed="rId8"/>
                <a:stretch>
                  <a:fillRect l="-1342" t="-5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74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67146-7EFC-A137-9CFD-CB3ADCDFA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88C8116-C39E-18E5-AC85-E74078497341}"/>
              </a:ext>
            </a:extLst>
          </p:cNvPr>
          <p:cNvCxnSpPr>
            <a:cxnSpLocks/>
          </p:cNvCxnSpPr>
          <p:nvPr/>
        </p:nvCxnSpPr>
        <p:spPr>
          <a:xfrm flipV="1">
            <a:off x="4522117" y="4398264"/>
            <a:ext cx="3147766" cy="4007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2F17978D-78A3-8801-475A-4DB8FA7114B4}"/>
              </a:ext>
            </a:extLst>
          </p:cNvPr>
          <p:cNvCxnSpPr>
            <a:cxnSpLocks/>
          </p:cNvCxnSpPr>
          <p:nvPr/>
        </p:nvCxnSpPr>
        <p:spPr>
          <a:xfrm flipV="1">
            <a:off x="4177620" y="2839844"/>
            <a:ext cx="2081931" cy="1446833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4C5546C1-5141-9643-FE85-30EC94C016B4}"/>
              </a:ext>
            </a:extLst>
          </p:cNvPr>
          <p:cNvCxnSpPr>
            <a:cxnSpLocks/>
          </p:cNvCxnSpPr>
          <p:nvPr/>
        </p:nvCxnSpPr>
        <p:spPr>
          <a:xfrm flipV="1">
            <a:off x="2679642" y="3882928"/>
            <a:ext cx="2081931" cy="1446833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915B237-9AA9-A95B-6BBE-ECC0D5A28C86}"/>
              </a:ext>
            </a:extLst>
          </p:cNvPr>
          <p:cNvCxnSpPr>
            <a:cxnSpLocks/>
          </p:cNvCxnSpPr>
          <p:nvPr/>
        </p:nvCxnSpPr>
        <p:spPr>
          <a:xfrm flipV="1">
            <a:off x="2763942" y="4625932"/>
            <a:ext cx="3147766" cy="40070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81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1C1B3-49E1-0F82-9313-5D650095C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22E921B-6668-4F18-2E78-A13B332A84B4}"/>
              </a:ext>
            </a:extLst>
          </p:cNvPr>
          <p:cNvCxnSpPr>
            <a:cxnSpLocks/>
          </p:cNvCxnSpPr>
          <p:nvPr/>
        </p:nvCxnSpPr>
        <p:spPr>
          <a:xfrm flipV="1">
            <a:off x="2763942" y="4398264"/>
            <a:ext cx="4905941" cy="6283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D5187B8-8DD3-A12A-5F6F-6297BEBA82C3}"/>
              </a:ext>
            </a:extLst>
          </p:cNvPr>
          <p:cNvCxnSpPr>
            <a:cxnSpLocks/>
          </p:cNvCxnSpPr>
          <p:nvPr/>
        </p:nvCxnSpPr>
        <p:spPr>
          <a:xfrm flipV="1">
            <a:off x="2679642" y="2839844"/>
            <a:ext cx="3579909" cy="2489917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04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B6798-A2AA-906F-34CE-02848DB1A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1948DE8-5472-DD36-FBEF-9DE7DD6B3F49}"/>
              </a:ext>
            </a:extLst>
          </p:cNvPr>
          <p:cNvCxnSpPr>
            <a:cxnSpLocks/>
          </p:cNvCxnSpPr>
          <p:nvPr/>
        </p:nvCxnSpPr>
        <p:spPr>
          <a:xfrm rot="399725" flipV="1">
            <a:off x="2690842" y="4398916"/>
            <a:ext cx="4905941" cy="6283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B4E38BB-48A2-B1D9-92F5-03EFF4CF0D81}"/>
              </a:ext>
            </a:extLst>
          </p:cNvPr>
          <p:cNvCxnSpPr>
            <a:cxnSpLocks/>
          </p:cNvCxnSpPr>
          <p:nvPr/>
        </p:nvCxnSpPr>
        <p:spPr>
          <a:xfrm rot="399725" flipV="1">
            <a:off x="2684404" y="2758035"/>
            <a:ext cx="3579909" cy="2489917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6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1168D-2D56-D34D-44FE-718970B74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6C9306D-DB1F-44F4-C0F5-92C246EF63A3}"/>
              </a:ext>
            </a:extLst>
          </p:cNvPr>
          <p:cNvCxnSpPr>
            <a:cxnSpLocks/>
          </p:cNvCxnSpPr>
          <p:nvPr/>
        </p:nvCxnSpPr>
        <p:spPr>
          <a:xfrm rot="399725" flipV="1">
            <a:off x="2690842" y="4398916"/>
            <a:ext cx="4905941" cy="6283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DC42A11A-2EEB-2811-7F8E-D15E1E444B85}"/>
              </a:ext>
            </a:extLst>
          </p:cNvPr>
          <p:cNvCxnSpPr>
            <a:cxnSpLocks/>
          </p:cNvCxnSpPr>
          <p:nvPr/>
        </p:nvCxnSpPr>
        <p:spPr>
          <a:xfrm rot="399725" flipV="1">
            <a:off x="2684404" y="2758035"/>
            <a:ext cx="3579909" cy="2489917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52F0BB2-120E-B2AA-51EE-897F1C683029}"/>
              </a:ext>
            </a:extLst>
          </p:cNvPr>
          <p:cNvCxnSpPr>
            <a:cxnSpLocks/>
          </p:cNvCxnSpPr>
          <p:nvPr/>
        </p:nvCxnSpPr>
        <p:spPr>
          <a:xfrm>
            <a:off x="5600700" y="3446145"/>
            <a:ext cx="1239938" cy="1218452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26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4D190-DF4E-605F-8309-2D0077B23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81A6A50-AC1C-C2BC-5736-7A55E5FE5969}"/>
              </a:ext>
            </a:extLst>
          </p:cNvPr>
          <p:cNvCxnSpPr>
            <a:cxnSpLocks/>
          </p:cNvCxnSpPr>
          <p:nvPr/>
        </p:nvCxnSpPr>
        <p:spPr>
          <a:xfrm rot="399725" flipV="1">
            <a:off x="2690842" y="4398916"/>
            <a:ext cx="4905941" cy="6283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480D22F-027F-7CDD-FECB-EEAA68C13691}"/>
              </a:ext>
            </a:extLst>
          </p:cNvPr>
          <p:cNvCxnSpPr>
            <a:cxnSpLocks/>
          </p:cNvCxnSpPr>
          <p:nvPr/>
        </p:nvCxnSpPr>
        <p:spPr>
          <a:xfrm rot="399725" flipV="1">
            <a:off x="2684404" y="2758035"/>
            <a:ext cx="3579909" cy="2489917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2E88BCB-015A-588C-E1E9-8542B4D62ADE}"/>
              </a:ext>
            </a:extLst>
          </p:cNvPr>
          <p:cNvCxnSpPr>
            <a:cxnSpLocks/>
          </p:cNvCxnSpPr>
          <p:nvPr/>
        </p:nvCxnSpPr>
        <p:spPr>
          <a:xfrm>
            <a:off x="5600700" y="3446145"/>
            <a:ext cx="1239938" cy="1218452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677EB54F-B909-62CB-9796-0E9366C70FBB}"/>
              </a:ext>
            </a:extLst>
          </p:cNvPr>
          <p:cNvCxnSpPr>
            <a:cxnSpLocks/>
          </p:cNvCxnSpPr>
          <p:nvPr/>
        </p:nvCxnSpPr>
        <p:spPr>
          <a:xfrm>
            <a:off x="5600700" y="3452121"/>
            <a:ext cx="1948815" cy="120015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45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797D6-6F4A-9C5B-9208-07239767E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0A961D1-7CDE-B2A1-EBC9-0D573093989E}"/>
              </a:ext>
            </a:extLst>
          </p:cNvPr>
          <p:cNvCxnSpPr>
            <a:cxnSpLocks/>
          </p:cNvCxnSpPr>
          <p:nvPr/>
        </p:nvCxnSpPr>
        <p:spPr>
          <a:xfrm rot="399725" flipV="1">
            <a:off x="2690842" y="4398916"/>
            <a:ext cx="4905941" cy="6283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443B84A-310E-4CC1-8464-A4EDF70F7420}"/>
              </a:ext>
            </a:extLst>
          </p:cNvPr>
          <p:cNvCxnSpPr>
            <a:cxnSpLocks/>
          </p:cNvCxnSpPr>
          <p:nvPr/>
        </p:nvCxnSpPr>
        <p:spPr>
          <a:xfrm rot="399725" flipV="1">
            <a:off x="2684404" y="2758035"/>
            <a:ext cx="3579909" cy="2489917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Arc partiel 2">
            <a:extLst>
              <a:ext uri="{FF2B5EF4-FFF2-40B4-BE49-F238E27FC236}">
                <a16:creationId xmlns:a16="http://schemas.microsoft.com/office/drawing/2014/main" id="{00386688-D7F8-4AA0-E2EC-B6021B5900EC}"/>
              </a:ext>
            </a:extLst>
          </p:cNvPr>
          <p:cNvSpPr/>
          <p:nvPr/>
        </p:nvSpPr>
        <p:spPr>
          <a:xfrm rot="15420535">
            <a:off x="1098746" y="2717277"/>
            <a:ext cx="4282786" cy="3981484"/>
          </a:xfrm>
          <a:prstGeom prst="pie">
            <a:avLst>
              <a:gd name="adj1" fmla="val 4460078"/>
              <a:gd name="adj2" fmla="val 6147261"/>
            </a:avLst>
          </a:prstGeom>
          <a:solidFill>
            <a:srgbClr val="FFC000">
              <a:alpha val="50000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5" name="Graphique 4" descr="Compas de dessin avec un remplissage uni">
            <a:extLst>
              <a:ext uri="{FF2B5EF4-FFF2-40B4-BE49-F238E27FC236}">
                <a16:creationId xmlns:a16="http://schemas.microsoft.com/office/drawing/2014/main" id="{405DB61A-9D1D-7B1D-541E-EC98A7469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9832" y="30885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842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373</Words>
  <Application>Microsoft Office PowerPoint</Application>
  <PresentationFormat>Grand écran</PresentationFormat>
  <Paragraphs>94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7" baseType="lpstr">
      <vt:lpstr>Aptos</vt:lpstr>
      <vt:lpstr>Aptos Display</vt:lpstr>
      <vt:lpstr>Arial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2024-12-18T21:27:46Z</dcterms:created>
  <dcterms:modified xsi:type="dcterms:W3CDTF">2024-12-20T07:36:58Z</dcterms:modified>
</cp:coreProperties>
</file>