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64" r:id="rId4"/>
    <p:sldId id="275" r:id="rId5"/>
    <p:sldId id="258" r:id="rId6"/>
    <p:sldId id="276" r:id="rId7"/>
    <p:sldId id="266" r:id="rId8"/>
    <p:sldId id="259" r:id="rId9"/>
    <p:sldId id="261" r:id="rId10"/>
    <p:sldId id="257" r:id="rId11"/>
    <p:sldId id="260" r:id="rId12"/>
    <p:sldId id="262" r:id="rId13"/>
    <p:sldId id="263" r:id="rId14"/>
    <p:sldId id="274" r:id="rId15"/>
    <p:sldId id="267" r:id="rId16"/>
    <p:sldId id="268" r:id="rId17"/>
    <p:sldId id="272" r:id="rId18"/>
    <p:sldId id="277" r:id="rId19"/>
    <p:sldId id="273" r:id="rId20"/>
    <p:sldId id="278" r:id="rId21"/>
    <p:sldId id="279" r:id="rId22"/>
    <p:sldId id="289" r:id="rId23"/>
    <p:sldId id="280" r:id="rId24"/>
    <p:sldId id="288" r:id="rId25"/>
    <p:sldId id="281" r:id="rId26"/>
    <p:sldId id="269" r:id="rId27"/>
    <p:sldId id="270" r:id="rId28"/>
    <p:sldId id="271" r:id="rId29"/>
    <p:sldId id="282" r:id="rId30"/>
    <p:sldId id="286" r:id="rId31"/>
    <p:sldId id="287" r:id="rId32"/>
    <p:sldId id="283" r:id="rId33"/>
    <p:sldId id="290" r:id="rId34"/>
    <p:sldId id="294" r:id="rId35"/>
    <p:sldId id="284" r:id="rId36"/>
    <p:sldId id="292" r:id="rId37"/>
    <p:sldId id="285" r:id="rId38"/>
    <p:sldId id="291" r:id="rId39"/>
    <p:sldId id="293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7" dt="2023-12-15T15:07:3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62879" autoAdjust="0"/>
  </p:normalViewPr>
  <p:slideViewPr>
    <p:cSldViewPr snapToGrid="0">
      <p:cViewPr varScale="1">
        <p:scale>
          <a:sx n="87" d="100"/>
          <a:sy n="87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3-12-15T15:16:10.652" v="13152" actId="2057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3-12-15T13:04:41.692" v="7651" actId="20577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3-12-15T13:04:41.692" v="7651" actId="20577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3-12-15T13:03:13.335" v="7516" actId="1076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3-12-15T13:02:38.094" v="7445" actId="14100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3-12-15T13:02:46.150" v="7511" actId="1038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3-12-12T23:06:34.678" v="4494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add mod">
          <ac:chgData name="Philippe Baucour" userId="5102170ae7533958" providerId="LiveId" clId="{01E73667-2BEF-4007-AD34-DC26F6381063}" dt="2023-12-10T13:46:29.062" v="32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3-12-10T13:46:19.132" v="30" actId="571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3-12-10T13:53:56.145" v="112" actId="107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3-12-10T23:55:00.795" v="974" actId="108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3-12-10T23:54:59.538" v="973" actId="108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3-12-15T13:01:57.649" v="7444" actId="20577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3-12-15T13:01:57.649" v="7444" actId="20577"/>
          <ac:spMkLst>
            <pc:docMk/>
            <pc:sldMk cId="3156533495" sldId="264"/>
            <ac:spMk id="3" creationId="{0368613B-01CA-E1FE-3E04-095C6D811B55}"/>
          </ac:spMkLst>
        </pc:spChg>
        <pc:picChg chg="add mod">
          <ac:chgData name="Philippe Baucour" userId="5102170ae7533958" providerId="LiveId" clId="{01E73667-2BEF-4007-AD34-DC26F6381063}" dt="2023-12-12T23:16:53.625" v="4698" actId="108"/>
          <ac:picMkLst>
            <pc:docMk/>
            <pc:sldMk cId="3156533495" sldId="264"/>
            <ac:picMk id="5" creationId="{1429715C-5B6D-88D3-F04B-CDB403A4B5FA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modSp add mod ord">
        <pc:chgData name="Philippe Baucour" userId="5102170ae7533958" providerId="LiveId" clId="{01E73667-2BEF-4007-AD34-DC26F6381063}" dt="2023-12-13T22:47:18.183" v="7296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3-12-13T22:47:18.183" v="7296" actId="20577"/>
          <ac:spMkLst>
            <pc:docMk/>
            <pc:sldMk cId="4230074921" sldId="265"/>
            <ac:spMk id="3" creationId="{2B2EF11D-44D5-EBAD-8461-C2BF94536DA4}"/>
          </ac:spMkLst>
        </pc:spChg>
      </pc:sldChg>
      <pc:sldChg chg="modSp add mod">
        <pc:chgData name="Philippe Baucour" userId="5102170ae7533958" providerId="LiveId" clId="{01E73667-2BEF-4007-AD34-DC26F6381063}" dt="2023-12-12T23:12:12.708" v="4613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3-12-12T23:12:12.708" v="4613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">
        <pc:chgData name="Philippe Baucour" userId="5102170ae7533958" providerId="LiveId" clId="{01E73667-2BEF-4007-AD34-DC26F6381063}" dt="2023-12-12T08:48:13.578" v="2896" actId="27636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3-12-12T08:48:13.578" v="2896" actId="27636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">
        <pc:chgData name="Philippe Baucour" userId="5102170ae7533958" providerId="LiveId" clId="{01E73667-2BEF-4007-AD34-DC26F6381063}" dt="2023-12-12T09:56:23.867" v="3869" actId="20577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3-12-15T13:08:51.918" v="785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3-12-15T13:08:51.918" v="785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3-12-13T22:49:42.495" v="7321" actId="782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3-12-13T22:48:10.223" v="7308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">
        <pc:chgData name="Philippe Baucour" userId="5102170ae7533958" providerId="LiveId" clId="{01E73667-2BEF-4007-AD34-DC26F6381063}" dt="2023-12-13T08:32:35.365" v="5869" actId="205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picChg chg="add mod">
          <ac:chgData name="Philippe Baucour" userId="5102170ae7533958" providerId="LiveId" clId="{01E73667-2BEF-4007-AD34-DC26F6381063}" dt="2023-12-13T08:27:55.543" v="5792" actId="108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3-12-13T08:27:56.774" v="5793" actId="108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setBg">
        <pc:chgData name="Philippe Baucour" userId="5102170ae7533958" providerId="LiveId" clId="{01E73667-2BEF-4007-AD34-DC26F6381063}" dt="2023-12-13T08:51:10.743" v="6418" actId="20577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NotesTx">
        <pc:chgData name="Philippe Baucour" userId="5102170ae7533958" providerId="LiveId" clId="{01E73667-2BEF-4007-AD34-DC26F6381063}" dt="2023-12-15T15:16:10.652" v="13152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5T14:36:49.302" v="11469" actId="20577"/>
          <ac:spMkLst>
            <pc:docMk/>
            <pc:sldMk cId="4079956193" sldId="286"/>
            <ac:spMk id="3" creationId="{50F452AD-BB6D-A971-A6ED-43CD09F7AB2B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modSp new mod modNotesTx">
        <pc:chgData name="Philippe Baucour" userId="5102170ae7533958" providerId="LiveId" clId="{01E73667-2BEF-4007-AD34-DC26F6381063}" dt="2023-12-15T13:57:48.877" v="10675" actId="20577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3-12-15T13:57:48.877" v="10675" actId="20577"/>
          <ac:spMkLst>
            <pc:docMk/>
            <pc:sldMk cId="670108457" sldId="291"/>
            <ac:spMk id="3" creationId="{913331AE-0180-6BC1-67DA-C0635E1BC504}"/>
          </ac:spMkLst>
        </pc:spChg>
      </pc:sldChg>
      <pc:sldChg chg="modSp new mod ord">
        <pc:chgData name="Philippe Baucour" userId="5102170ae7533958" providerId="LiveId" clId="{01E73667-2BEF-4007-AD34-DC26F6381063}" dt="2023-12-15T14:02:34.773" v="10739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3-12-15T14:02:34.773" v="10739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3-12-15T13:59:20.179" v="10723" actId="20577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3-12-15T13:59:20.179" v="10723" actId="20577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2KLS2C_gNQ&amp;list=PLO_fdPEVlfKqMDNmCFzQISI2H_nJcEDJq" TargetMode="External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gVoCrWt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mzn.eu/d/egtdtcd" TargetMode="External"/><Relationship Id="rId4" Type="http://schemas.openxmlformats.org/officeDocument/2006/relationships/hyperlink" Target="https://amzn.eu/d/3DLax8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31" y="1825625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7033268" y="2905583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-22328" y="258980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276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</a:t>
            </a:r>
            <a:r>
              <a:rPr lang="fr-FR" dirty="0" err="1"/>
              <a:t>cele-ci</a:t>
            </a:r>
            <a:r>
              <a:rPr lang="fr-FR" dirty="0"/>
              <a:t>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Recherches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MySQL</a:t>
            </a:r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3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 – Bientôt </a:t>
            </a:r>
            <a:r>
              <a:rPr lang="fr-FR" dirty="0" err="1"/>
              <a:t>Noyel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100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https://amzn.eu/d/gVoCrWt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blinde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766" y="36512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 tout,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(5 phrases max, 5 mots par phrase max)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répétition se fait debout devant un écran…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1534735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1534735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480314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1" y="3547229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410" y="1517577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l’ensemble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2077</Words>
  <Application>Microsoft Office PowerPoint</Application>
  <PresentationFormat>Grand écran</PresentationFormat>
  <Paragraphs>322</Paragraphs>
  <Slides>39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8" baseType="lpstr">
      <vt:lpstr>Amazon Ember</vt:lpstr>
      <vt:lpstr>Arial</vt:lpstr>
      <vt:lpstr>Calibri</vt:lpstr>
      <vt:lpstr>Calibri Light</vt:lpstr>
      <vt:lpstr>Courier New</vt:lpstr>
      <vt:lpstr>Impact</vt:lpstr>
      <vt:lpstr>JetBrains Mono</vt:lpstr>
      <vt:lpstr>Times New Roman</vt:lpstr>
      <vt:lpstr>Thème Office</vt:lpstr>
      <vt:lpstr>Notes de stage</vt:lpstr>
      <vt:lpstr>Playlists utiles</vt:lpstr>
      <vt:lpstr>Bouquins utiles – Bientôt Noyel</vt:lpstr>
      <vt:lpstr>Comment bien démarrer VSCode ?</vt:lpstr>
      <vt:lpstr>Organisez vos répertoires</vt:lpstr>
      <vt:lpstr>Je ne vois pas "ouvrir avec Code"</vt:lpstr>
      <vt:lpstr>Organisez vos répertoires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À propos de GitHub</vt:lpstr>
      <vt:lpstr>FAQ</vt:lpstr>
      <vt:lpstr>FAQ</vt:lpstr>
      <vt:lpstr>FAQ</vt:lpstr>
      <vt:lpstr>Mettre un slide avec conseils de codage ?</vt:lpstr>
      <vt:lpstr>Jour 1 - Tableau</vt:lpstr>
      <vt:lpstr>Jour 2 - SQL</vt:lpstr>
      <vt:lpstr>Jour 3 - SQL</vt:lpstr>
      <vt:lpstr>Jour 4 - Python</vt:lpstr>
      <vt:lpstr>Jour 5 - Python</vt:lpstr>
      <vt:lpstr>Jour 6 - ML</vt:lpstr>
      <vt:lpstr>Récap de la méthode</vt:lpstr>
      <vt:lpstr>À propos de la partie "Build the model"</vt:lpstr>
      <vt:lpstr>À propos de R²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2023-12-15T15:16:36Z</dcterms:modified>
</cp:coreProperties>
</file>