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3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Oswald Regular" panose="020B0604020202020204" charset="0"/>
      <p:regular r:id="rId12"/>
    </p:embeddedFont>
    <p:embeddedFont>
      <p:font typeface="Roboto Light" panose="02000000000000000000" pitchFamily="2" charset="0"/>
      <p:regular r:id="rId13"/>
      <p:italic r:id="rId14"/>
    </p:embeddedFont>
    <p:embeddedFont>
      <p:font typeface="Roboto Thin" panose="02000000000000000000" pitchFamily="2" charset="0"/>
      <p:regular r:id="rId15"/>
      <p:italic r:id="rId16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9D9"/>
    <a:srgbClr val="2E3192"/>
    <a:srgbClr val="F6B88A"/>
    <a:srgbClr val="EF8234"/>
    <a:srgbClr val="B892C0"/>
    <a:srgbClr val="88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E9483-2F0C-4AF3-B874-54BEABBF1D7C}" v="2" dt="2023-10-05T20:45:09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74" autoAdjust="0"/>
  </p:normalViewPr>
  <p:slideViewPr>
    <p:cSldViewPr snapToGrid="0">
      <p:cViewPr varScale="1">
        <p:scale>
          <a:sx n="129" d="100"/>
          <a:sy n="129" d="100"/>
        </p:scale>
        <p:origin x="23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02FE9483-2F0C-4AF3-B874-54BEABBF1D7C}"/>
    <pc:docChg chg="custSel addSld delSld modMainMaster">
      <pc:chgData name="Philippe Baucour" userId="5102170ae7533958" providerId="LiveId" clId="{02FE9483-2F0C-4AF3-B874-54BEABBF1D7C}" dt="2023-10-05T20:47:04.810" v="308" actId="47"/>
      <pc:docMkLst>
        <pc:docMk/>
      </pc:docMkLst>
      <pc:sldChg chg="new del">
        <pc:chgData name="Philippe Baucour" userId="5102170ae7533958" providerId="LiveId" clId="{02FE9483-2F0C-4AF3-B874-54BEABBF1D7C}" dt="2023-10-05T20:47:04.810" v="308" actId="47"/>
        <pc:sldMkLst>
          <pc:docMk/>
          <pc:sldMk cId="3606282191" sldId="258"/>
        </pc:sldMkLst>
      </pc:sldChg>
      <pc:sldMasterChg chg="addSp delSp modSp mod delSldLayout">
        <pc:chgData name="Philippe Baucour" userId="5102170ae7533958" providerId="LiveId" clId="{02FE9483-2F0C-4AF3-B874-54BEABBF1D7C}" dt="2023-10-05T20:46:24.327" v="307" actId="2696"/>
        <pc:sldMasterMkLst>
          <pc:docMk/>
          <pc:sldMasterMk cId="3661830364" sldId="2147483693"/>
        </pc:sldMasterMkLst>
        <pc:spChg chg="add mod">
          <ac:chgData name="Philippe Baucour" userId="5102170ae7533958" providerId="LiveId" clId="{02FE9483-2F0C-4AF3-B874-54BEABBF1D7C}" dt="2023-10-05T20:45:58.475" v="255" actId="1038"/>
          <ac:spMkLst>
            <pc:docMk/>
            <pc:sldMasterMk cId="3661830364" sldId="2147483693"/>
            <ac:spMk id="4" creationId="{7D5E028F-DD80-A2EE-5859-69A86C5B0AAB}"/>
          </ac:spMkLst>
        </pc:spChg>
        <pc:spChg chg="add mod">
          <ac:chgData name="Philippe Baucour" userId="5102170ae7533958" providerId="LiveId" clId="{02FE9483-2F0C-4AF3-B874-54BEABBF1D7C}" dt="2023-10-05T20:46:06.783" v="304" actId="1038"/>
          <ac:spMkLst>
            <pc:docMk/>
            <pc:sldMasterMk cId="3661830364" sldId="2147483693"/>
            <ac:spMk id="5" creationId="{CDBD875E-04B8-1E96-5F91-785F68DFF29F}"/>
          </ac:spMkLst>
        </pc:spChg>
        <pc:picChg chg="del">
          <ac:chgData name="Philippe Baucour" userId="5102170ae7533958" providerId="LiveId" clId="{02FE9483-2F0C-4AF3-B874-54BEABBF1D7C}" dt="2023-10-05T20:43:33.873" v="1" actId="478"/>
          <ac:picMkLst>
            <pc:docMk/>
            <pc:sldMasterMk cId="3661830364" sldId="2147483693"/>
            <ac:picMk id="7" creationId="{97683CF4-C10B-455E-8542-80C18BD20DCD}"/>
          </ac:picMkLst>
        </pc:picChg>
        <pc:sldLayoutChg chg="del">
          <pc:chgData name="Philippe Baucour" userId="5102170ae7533958" providerId="LiveId" clId="{02FE9483-2F0C-4AF3-B874-54BEABBF1D7C}" dt="2023-10-05T20:46:20.384" v="305" actId="2696"/>
          <pc:sldLayoutMkLst>
            <pc:docMk/>
            <pc:sldMasterMk cId="3661830364" sldId="2147483693"/>
            <pc:sldLayoutMk cId="953266012" sldId="2147483707"/>
          </pc:sldLayoutMkLst>
        </pc:sldLayoutChg>
        <pc:sldLayoutChg chg="del">
          <pc:chgData name="Philippe Baucour" userId="5102170ae7533958" providerId="LiveId" clId="{02FE9483-2F0C-4AF3-B874-54BEABBF1D7C}" dt="2023-10-05T20:46:22.634" v="306" actId="2696"/>
          <pc:sldLayoutMkLst>
            <pc:docMk/>
            <pc:sldMasterMk cId="3661830364" sldId="2147483693"/>
            <pc:sldLayoutMk cId="3320107116" sldId="2147483711"/>
          </pc:sldLayoutMkLst>
        </pc:sldLayoutChg>
        <pc:sldLayoutChg chg="del">
          <pc:chgData name="Philippe Baucour" userId="5102170ae7533958" providerId="LiveId" clId="{02FE9483-2F0C-4AF3-B874-54BEABBF1D7C}" dt="2023-10-05T20:46:24.327" v="307" actId="2696"/>
          <pc:sldLayoutMkLst>
            <pc:docMk/>
            <pc:sldMasterMk cId="3661830364" sldId="2147483693"/>
            <pc:sldLayoutMk cId="1797556895" sldId="214748371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CB541E0-8A1C-4320-9B96-E18EF01BE9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FD77C8-A8A2-4733-95B8-263603D07B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2F66-4B38-4ACD-B6F0-E973A8753634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82E566-7378-4704-A2F5-E1D6E88C3C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7FC27E-C155-4622-9872-F2777DFA5E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43517-8E58-4244-9183-72A61DA99D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537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0677A-D2D7-4C4D-A228-1401100705AA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37A7A-FACC-4B9B-AFF9-9B9BAE957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25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5EE0D-595B-494F-AE0A-1CBE81B379E3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Titre 2">
            <a:extLst>
              <a:ext uri="{FF2B5EF4-FFF2-40B4-BE49-F238E27FC236}">
                <a16:creationId xmlns:a16="http://schemas.microsoft.com/office/drawing/2014/main" id="{1DFC81F4-BB32-41F2-9A27-F733E4892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0774"/>
            <a:ext cx="10515600" cy="1325563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F2717581-33B2-4848-B236-E987C7874D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671802"/>
            <a:ext cx="10515600" cy="34486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First Name </a:t>
            </a:r>
            <a:r>
              <a:rPr lang="en-US" noProof="0" dirty="0" err="1"/>
              <a:t>Name</a:t>
            </a:r>
            <a:r>
              <a:rPr lang="en-US" noProof="0" dirty="0"/>
              <a:t> – Date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26397B39-3DEE-412A-BC77-B58AF801C1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023583"/>
            <a:ext cx="10515600" cy="34486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xxx.yyy@avsimulation.fr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33987-700D-6E27-BF36-CFFD19FE3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122" y="6454966"/>
            <a:ext cx="1837878" cy="39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6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g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5EE0D-595B-494F-AE0A-1CBE81B379E3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e niveau 1…">
            <a:extLst>
              <a:ext uri="{FF2B5EF4-FFF2-40B4-BE49-F238E27FC236}">
                <a16:creationId xmlns:a16="http://schemas.microsoft.com/office/drawing/2014/main" id="{86CD1400-769E-4DA2-BF7F-8E1D1D749031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1524000" y="993841"/>
            <a:ext cx="9144001" cy="487031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FontTx/>
              <a:buNone/>
              <a:defRPr sz="6000" b="1" i="0" u="none" strike="noStrike" cap="none" spc="0" baseline="0" dirty="0">
                <a:ln>
                  <a:noFill/>
                </a:ln>
                <a:solidFill>
                  <a:srgbClr val="FFFFFF"/>
                </a:solidFill>
                <a:uFillTx/>
                <a:latin typeface="Oswald Regular" panose="02000503000000000000" pitchFamily="2" charset="0"/>
                <a:ea typeface="Roboto Thin" panose="02000000000000000000" pitchFamily="2" charset="0"/>
                <a:cs typeface="Oswald Regular" panose="02000503000000000000" pitchFamily="2" charset="0"/>
                <a:sym typeface="Roboto Thin"/>
              </a:defRPr>
            </a:lvl1pPr>
            <a:lvl2pPr marL="0" indent="457200">
              <a:buSzTx/>
              <a:buFontTx/>
              <a:buNone/>
              <a:defRPr sz="4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0" indent="914400">
              <a:buSzTx/>
              <a:buFontTx/>
              <a:buNone/>
              <a:defRPr sz="4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0" indent="1371600">
              <a:buSzTx/>
              <a:buFontTx/>
              <a:buNone/>
              <a:defRPr sz="4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0" indent="1828800">
              <a:buSzTx/>
              <a:buFontTx/>
              <a:buNone/>
              <a:defRPr sz="4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</a:lstStyle>
          <a:p>
            <a:pPr marL="0" marR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noProof="0" dirty="0"/>
              <a:t>Phrase </a:t>
            </a:r>
            <a:r>
              <a:rPr lang="en-US" noProof="0" dirty="0" err="1"/>
              <a:t>en</a:t>
            </a:r>
            <a:r>
              <a:rPr lang="en-US" noProof="0" dirty="0"/>
              <a:t> exergue</a:t>
            </a:r>
          </a:p>
        </p:txBody>
      </p:sp>
    </p:spTree>
    <p:extLst>
      <p:ext uri="{BB962C8B-B14F-4D97-AF65-F5344CB8AC3E}">
        <p14:creationId xmlns:p14="http://schemas.microsoft.com/office/powerpoint/2010/main" val="14461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838200" y="1330774"/>
            <a:ext cx="10515600" cy="1325563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671802"/>
            <a:ext cx="10515600" cy="34486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First Name </a:t>
            </a:r>
            <a:r>
              <a:rPr lang="en-US" noProof="0" dirty="0" err="1"/>
              <a:t>Name</a:t>
            </a:r>
            <a:r>
              <a:rPr lang="en-US" noProof="0" dirty="0"/>
              <a:t> – Date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0EA6ABB3-55D8-47B8-B84A-F424B99CDB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023583"/>
            <a:ext cx="10515600" cy="34486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>
                <a:solidFill>
                  <a:schemeClr val="bg2">
                    <a:lumMod val="40000"/>
                    <a:lumOff val="6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xxx.yyy@avsimulation.fr</a:t>
            </a:r>
          </a:p>
        </p:txBody>
      </p:sp>
    </p:spTree>
    <p:extLst>
      <p:ext uri="{BB962C8B-B14F-4D97-AF65-F5344CB8AC3E}">
        <p14:creationId xmlns:p14="http://schemas.microsoft.com/office/powerpoint/2010/main" val="153145907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3C955-23C5-45B3-A86F-42A449D0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Texte niveau 1…">
            <a:extLst>
              <a:ext uri="{FF2B5EF4-FFF2-40B4-BE49-F238E27FC236}">
                <a16:creationId xmlns:a16="http://schemas.microsoft.com/office/drawing/2014/main" id="{CA07DDFE-6403-4C03-A3C6-1AC63C469912}"/>
              </a:ext>
            </a:extLst>
          </p:cNvPr>
          <p:cNvSpPr txBox="1">
            <a:spLocks noGrp="1"/>
          </p:cNvSpPr>
          <p:nvPr>
            <p:ph idx="1" hasCustomPrompt="1"/>
          </p:nvPr>
        </p:nvSpPr>
        <p:spPr>
          <a:xfrm>
            <a:off x="208906" y="1190019"/>
            <a:ext cx="11774188" cy="5056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1</a:t>
            </a:r>
          </a:p>
          <a:p>
            <a:pPr lvl="1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2</a:t>
            </a:r>
          </a:p>
          <a:p>
            <a:pPr lvl="2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3</a:t>
            </a:r>
          </a:p>
          <a:p>
            <a:pPr lvl="3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4</a:t>
            </a:r>
          </a:p>
          <a:p>
            <a:pPr lvl="4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3055694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e niveau 1…">
            <a:extLst>
              <a:ext uri="{FF2B5EF4-FFF2-40B4-BE49-F238E27FC236}">
                <a16:creationId xmlns:a16="http://schemas.microsoft.com/office/drawing/2014/main" id="{CA07DDFE-6403-4C03-A3C6-1AC63C4699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8906" y="1190019"/>
            <a:ext cx="11774188" cy="5056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1</a:t>
            </a:r>
          </a:p>
          <a:p>
            <a:pPr lvl="1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2</a:t>
            </a:r>
          </a:p>
          <a:p>
            <a:pPr lvl="2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3</a:t>
            </a:r>
          </a:p>
          <a:p>
            <a:pPr lvl="3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4</a:t>
            </a:r>
          </a:p>
          <a:p>
            <a:pPr lvl="4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0711107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42297-2985-4B6F-BAAA-1CEA615B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1065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35411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905" y="1179321"/>
            <a:ext cx="5662055" cy="507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6246977" y="1179320"/>
            <a:ext cx="5736118" cy="507620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6" name="Texte du titre">
            <a:extLst>
              <a:ext uri="{FF2B5EF4-FFF2-40B4-BE49-F238E27FC236}">
                <a16:creationId xmlns:a16="http://schemas.microsoft.com/office/drawing/2014/main" id="{80CF63A7-09C8-40B2-8BA5-EF7F325760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906" y="195304"/>
            <a:ext cx="11774188" cy="840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Texte</a:t>
            </a:r>
            <a:r>
              <a:rPr dirty="0"/>
              <a:t> du </a:t>
            </a:r>
            <a:r>
              <a:rPr dirty="0" err="1"/>
              <a:t>titre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5282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838200" y="1321977"/>
            <a:ext cx="10515600" cy="1325563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Bumper-Title</a:t>
            </a:r>
          </a:p>
        </p:txBody>
      </p:sp>
    </p:spTree>
    <p:extLst>
      <p:ext uri="{BB962C8B-B14F-4D97-AF65-F5344CB8AC3E}">
        <p14:creationId xmlns:p14="http://schemas.microsoft.com/office/powerpoint/2010/main" val="211376164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5EE0D-595B-494F-AE0A-1CBE81B379E3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6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60620"/>
            <a:ext cx="12192000" cy="39737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208906" y="195304"/>
            <a:ext cx="11774188" cy="840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lang="en-US" noProof="0" dirty="0" err="1"/>
              <a:t>Texte</a:t>
            </a:r>
            <a:r>
              <a:rPr lang="en-US" noProof="0" dirty="0"/>
              <a:t>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208906" y="1190019"/>
            <a:ext cx="11774188" cy="5056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1</a:t>
            </a:r>
          </a:p>
          <a:p>
            <a:pPr lvl="1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2</a:t>
            </a:r>
          </a:p>
          <a:p>
            <a:pPr lvl="2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3</a:t>
            </a:r>
          </a:p>
          <a:p>
            <a:pPr lvl="3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4</a:t>
            </a:r>
          </a:p>
          <a:p>
            <a:pPr lvl="4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 5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5E028F-DD80-A2EE-5859-69A86C5B0AAB}"/>
              </a:ext>
            </a:extLst>
          </p:cNvPr>
          <p:cNvSpPr txBox="1"/>
          <p:nvPr userDrawn="1"/>
        </p:nvSpPr>
        <p:spPr>
          <a:xfrm>
            <a:off x="11152693" y="6505421"/>
            <a:ext cx="834522" cy="307775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DSE-FT-89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BD875E-04B8-1E96-5F91-785F68DFF29F}"/>
              </a:ext>
            </a:extLst>
          </p:cNvPr>
          <p:cNvSpPr txBox="1"/>
          <p:nvPr userDrawn="1"/>
        </p:nvSpPr>
        <p:spPr>
          <a:xfrm>
            <a:off x="185760" y="6505421"/>
            <a:ext cx="743150" cy="307775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oct-2023</a:t>
            </a:r>
          </a:p>
        </p:txBody>
      </p:sp>
    </p:spTree>
    <p:extLst>
      <p:ext uri="{BB962C8B-B14F-4D97-AF65-F5344CB8AC3E}">
        <p14:creationId xmlns:p14="http://schemas.microsoft.com/office/powerpoint/2010/main" val="366183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transition spd="med"/>
  <p:hf sldNum="0" hdr="0" ft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Oswald Regular"/>
          <a:ea typeface="Oswald Regular"/>
          <a:cs typeface="Calibri Light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/>
          <a:ea typeface="+mj-ea"/>
          <a:cs typeface="+mj-cs"/>
          <a:sym typeface="Calibri"/>
        </a:defRPr>
      </a:lvl1pPr>
      <a:lvl2pPr marL="723900" marR="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/>
          <a:ea typeface="+mj-ea"/>
          <a:cs typeface="+mj-cs"/>
          <a:sym typeface="Calibri"/>
        </a:defRPr>
      </a:lvl2pPr>
      <a:lvl3pPr marL="1234439" marR="0" indent="-320039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/>
          <a:ea typeface="+mj-ea"/>
          <a:cs typeface="+mj-cs"/>
          <a:sym typeface="Calibri"/>
        </a:defRPr>
      </a:lvl3pPr>
      <a:lvl4pPr marL="1727200" marR="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/>
          <a:ea typeface="+mj-ea"/>
          <a:cs typeface="+mj-cs"/>
          <a:sym typeface="Calibri"/>
        </a:defRPr>
      </a:lvl4pPr>
      <a:lvl5pPr marL="2184400" marR="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/>
          <a:ea typeface="+mj-ea"/>
          <a:cs typeface="+mj-cs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970127C-061E-495C-A062-5C50EA43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015C4EA-9E7B-4A39-9AB3-10EB0A2AD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581E733-1EE5-4DF9-AE32-B853DB2E31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9820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D0FE13D-6326-44A2-9DDD-A97769F3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E771CE-D9CA-4716-B03A-54A05863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err="1"/>
              <a:t>Qsdqsd</a:t>
            </a:r>
            <a:r>
              <a:rPr lang="fr-FR" dirty="0"/>
              <a:t>  </a:t>
            </a:r>
            <a:r>
              <a:rPr lang="fr-FR" dirty="0" err="1"/>
              <a:t>qsd</a:t>
            </a:r>
            <a:r>
              <a:rPr lang="fr-FR" dirty="0"/>
              <a:t> </a:t>
            </a:r>
            <a:r>
              <a:rPr lang="fr-FR" dirty="0" err="1"/>
              <a:t>qsd</a:t>
            </a:r>
            <a:r>
              <a:rPr lang="fr-FR" dirty="0"/>
              <a:t> </a:t>
            </a:r>
            <a:r>
              <a:rPr lang="fr-FR" dirty="0" err="1"/>
              <a:t>qs</a:t>
            </a:r>
            <a:r>
              <a:rPr lang="fr-FR" dirty="0"/>
              <a:t> d </a:t>
            </a:r>
            <a:r>
              <a:rPr lang="fr-FR" dirty="0" err="1"/>
              <a:t>qsd</a:t>
            </a:r>
            <a:r>
              <a:rPr lang="fr-FR" dirty="0"/>
              <a:t> </a:t>
            </a:r>
            <a:r>
              <a:rPr lang="fr-FR" dirty="0" err="1"/>
              <a:t>qs</a:t>
            </a:r>
            <a:r>
              <a:rPr lang="fr-FR" dirty="0"/>
              <a:t> </a:t>
            </a:r>
            <a:r>
              <a:rPr lang="fr-FR" dirty="0" err="1"/>
              <a:t>dq</a:t>
            </a:r>
            <a:r>
              <a:rPr lang="fr-FR" dirty="0"/>
              <a:t> </a:t>
            </a:r>
            <a:r>
              <a:rPr lang="fr-FR" dirty="0" err="1"/>
              <a:t>sd</a:t>
            </a:r>
            <a:r>
              <a:rPr lang="fr-FR" dirty="0"/>
              <a:t> </a:t>
            </a:r>
            <a:r>
              <a:rPr lang="fr-FR" dirty="0" err="1"/>
              <a:t>qsd</a:t>
            </a:r>
            <a:r>
              <a:rPr lang="fr-FR" dirty="0"/>
              <a:t>    </a:t>
            </a:r>
            <a:r>
              <a:rPr lang="fr-FR" dirty="0" err="1"/>
              <a:t>sq</a:t>
            </a:r>
            <a:r>
              <a:rPr lang="fr-FR" dirty="0"/>
              <a:t> </a:t>
            </a:r>
            <a:r>
              <a:rPr lang="fr-FR" dirty="0" err="1"/>
              <a:t>dq</a:t>
            </a:r>
            <a:r>
              <a:rPr lang="fr-FR" dirty="0"/>
              <a:t> </a:t>
            </a:r>
            <a:r>
              <a:rPr lang="fr-FR" dirty="0" err="1"/>
              <a:t>sd</a:t>
            </a:r>
            <a:r>
              <a:rPr lang="fr-FR" dirty="0"/>
              <a:t> </a:t>
            </a:r>
            <a:r>
              <a:rPr lang="fr-FR" dirty="0" err="1"/>
              <a:t>qsd</a:t>
            </a:r>
            <a:r>
              <a:rPr lang="fr-FR" dirty="0"/>
              <a:t> </a:t>
            </a:r>
            <a:r>
              <a:rPr lang="fr-FR" dirty="0" err="1"/>
              <a:t>qs</a:t>
            </a:r>
            <a:r>
              <a:rPr lang="fr-FR" dirty="0"/>
              <a:t> d </a:t>
            </a:r>
            <a:r>
              <a:rPr lang="fr-FR" dirty="0" err="1"/>
              <a:t>qsd</a:t>
            </a:r>
            <a:r>
              <a:rPr lang="fr-FR" dirty="0"/>
              <a:t> </a:t>
            </a:r>
            <a:r>
              <a:rPr lang="fr-FR" dirty="0" err="1"/>
              <a:t>qs</a:t>
            </a:r>
            <a:r>
              <a:rPr lang="fr-FR" dirty="0"/>
              <a:t> d </a:t>
            </a:r>
            <a:r>
              <a:rPr lang="fr-FR" dirty="0" err="1"/>
              <a:t>qsd</a:t>
            </a:r>
            <a:r>
              <a:rPr lang="fr-FR" dirty="0"/>
              <a:t> </a:t>
            </a:r>
            <a:r>
              <a:rPr lang="fr-FR" dirty="0" err="1"/>
              <a:t>qsd</a:t>
            </a:r>
            <a:r>
              <a:rPr lang="fr-FR" dirty="0"/>
              <a:t> </a:t>
            </a:r>
            <a:r>
              <a:rPr lang="fr-FR" dirty="0" err="1"/>
              <a:t>qs</a:t>
            </a:r>
            <a:r>
              <a:rPr lang="fr-FR" dirty="0"/>
              <a:t> d q s </a:t>
            </a:r>
            <a:r>
              <a:rPr lang="fr-FR" dirty="0" err="1"/>
              <a:t>qsd</a:t>
            </a:r>
            <a:r>
              <a:rPr lang="fr-FR" dirty="0"/>
              <a:t> </a:t>
            </a:r>
            <a:r>
              <a:rPr lang="fr-FR" dirty="0" err="1"/>
              <a:t>qsd</a:t>
            </a:r>
            <a:r>
              <a:rPr lang="fr-FR" dirty="0"/>
              <a:t> q s </a:t>
            </a:r>
            <a:r>
              <a:rPr lang="fr-FR" dirty="0" err="1"/>
              <a:t>qsd</a:t>
            </a:r>
            <a:r>
              <a:rPr lang="fr-FR" dirty="0"/>
              <a:t> </a:t>
            </a:r>
            <a:r>
              <a:rPr lang="fr-FR" dirty="0" err="1"/>
              <a:t>qs</a:t>
            </a:r>
            <a:r>
              <a:rPr lang="fr-FR" dirty="0"/>
              <a:t> d</a:t>
            </a:r>
          </a:p>
          <a:p>
            <a:r>
              <a:rPr lang="fr-FR" dirty="0" err="1"/>
              <a:t>Sqdqsd</a:t>
            </a:r>
            <a:endParaRPr lang="fr-FR" dirty="0"/>
          </a:p>
          <a:p>
            <a:r>
              <a:rPr lang="fr-FR" dirty="0" err="1"/>
              <a:t>qsd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64455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AVS Theme">
  <a:themeElements>
    <a:clrScheme name="AVSimul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7348B"/>
      </a:accent1>
      <a:accent2>
        <a:srgbClr val="403476"/>
      </a:accent2>
      <a:accent3>
        <a:srgbClr val="4ABEDD"/>
      </a:accent3>
      <a:accent4>
        <a:srgbClr val="C1DEBA"/>
      </a:accent4>
      <a:accent5>
        <a:srgbClr val="F28A3D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no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ésentation2" id="{4B602EAE-C489-46A6-BCB0-CD2885FBBCFC}" vid="{E99E3231-4D1B-4BEA-A044-75A958D19E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PPT AVS</Template>
  <TotalTime>1245</TotalTime>
  <Words>34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 Thin</vt:lpstr>
      <vt:lpstr>Oswald Regular</vt:lpstr>
      <vt:lpstr>Roboto Light</vt:lpstr>
      <vt:lpstr>AVS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Emmanuel Chevrier</dc:creator>
  <cp:lastModifiedBy>Philippe Baucour</cp:lastModifiedBy>
  <cp:revision>73</cp:revision>
  <dcterms:created xsi:type="dcterms:W3CDTF">2018-07-09T11:11:57Z</dcterms:created>
  <dcterms:modified xsi:type="dcterms:W3CDTF">2023-10-05T20:47:14Z</dcterms:modified>
</cp:coreProperties>
</file>