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1" r:id="rId5"/>
    <p:sldId id="257" r:id="rId6"/>
    <p:sldId id="260" r:id="rId7"/>
    <p:sldId id="262" r:id="rId8"/>
    <p:sldId id="263" r:id="rId9"/>
    <p:sldId id="259" r:id="rId10"/>
    <p:sldId id="267" r:id="rId11"/>
    <p:sldId id="265" r:id="rId12"/>
    <p:sldId id="264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73667-2BEF-4007-AD34-DC26F6381063}" v="17" dt="2023-12-10T23:42:08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0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01E73667-2BEF-4007-AD34-DC26F6381063}"/>
    <pc:docChg chg="undo custSel addSld modSld sldOrd">
      <pc:chgData name="Philippe Baucour" userId="5102170ae7533958" providerId="LiveId" clId="{01E73667-2BEF-4007-AD34-DC26F6381063}" dt="2023-12-10T23:59:31.490" v="1084" actId="20577"/>
      <pc:docMkLst>
        <pc:docMk/>
      </pc:docMkLst>
      <pc:sldChg chg="modSp mod">
        <pc:chgData name="Philippe Baucour" userId="5102170ae7533958" providerId="LiveId" clId="{01E73667-2BEF-4007-AD34-DC26F6381063}" dt="2023-12-10T23:55:14.225" v="978" actId="108"/>
        <pc:sldMkLst>
          <pc:docMk/>
          <pc:sldMk cId="3369465709" sldId="257"/>
        </pc:sldMkLst>
        <pc:picChg chg="mod">
          <ac:chgData name="Philippe Baucour" userId="5102170ae7533958" providerId="LiveId" clId="{01E73667-2BEF-4007-AD34-DC26F6381063}" dt="2023-12-10T23:55:14.225" v="978" actId="108"/>
          <ac:picMkLst>
            <pc:docMk/>
            <pc:sldMk cId="3369465709" sldId="257"/>
            <ac:picMk id="5" creationId="{98E9596C-500A-2A56-5CF0-751EF21D3B1B}"/>
          </ac:picMkLst>
        </pc:picChg>
      </pc:sldChg>
      <pc:sldChg chg="modSp mod">
        <pc:chgData name="Philippe Baucour" userId="5102170ae7533958" providerId="LiveId" clId="{01E73667-2BEF-4007-AD34-DC26F6381063}" dt="2023-12-10T23:55:06.477" v="976" actId="108"/>
        <pc:sldMkLst>
          <pc:docMk/>
          <pc:sldMk cId="689231984" sldId="258"/>
        </pc:sldMkLst>
        <pc:picChg chg="mod">
          <ac:chgData name="Philippe Baucour" userId="5102170ae7533958" providerId="LiveId" clId="{01E73667-2BEF-4007-AD34-DC26F6381063}" dt="2023-12-10T23:55:05.128" v="975" actId="108"/>
          <ac:picMkLst>
            <pc:docMk/>
            <pc:sldMk cId="689231984" sldId="258"/>
            <ac:picMk id="5" creationId="{B19B0FFD-B2F0-5AD7-B7C1-B84722B5B010}"/>
          </ac:picMkLst>
        </pc:picChg>
        <pc:picChg chg="mod">
          <ac:chgData name="Philippe Baucour" userId="5102170ae7533958" providerId="LiveId" clId="{01E73667-2BEF-4007-AD34-DC26F6381063}" dt="2023-12-10T23:55:06.477" v="976" actId="108"/>
          <ac:picMkLst>
            <pc:docMk/>
            <pc:sldMk cId="689231984" sldId="258"/>
            <ac:picMk id="7" creationId="{AA8A88FC-C52C-57BE-B1BB-868D1B79F7BA}"/>
          </ac:picMkLst>
        </pc:picChg>
      </pc:sldChg>
      <pc:sldChg chg="addSp modSp mod">
        <pc:chgData name="Philippe Baucour" userId="5102170ae7533958" providerId="LiveId" clId="{01E73667-2BEF-4007-AD34-DC26F6381063}" dt="2023-12-10T13:52:14.610" v="104" actId="1037"/>
        <pc:sldMkLst>
          <pc:docMk/>
          <pc:sldMk cId="1964647975" sldId="259"/>
        </pc:sldMkLst>
        <pc:spChg chg="mod">
          <ac:chgData name="Philippe Baucour" userId="5102170ae7533958" providerId="LiveId" clId="{01E73667-2BEF-4007-AD34-DC26F6381063}" dt="2023-12-10T13:51:12.107" v="94" actId="20577"/>
          <ac:spMkLst>
            <pc:docMk/>
            <pc:sldMk cId="1964647975" sldId="259"/>
            <ac:spMk id="3" creationId="{17B3C29C-0AB2-F08E-5548-003F6797B1FB}"/>
          </ac:spMkLst>
        </pc:spChg>
        <pc:picChg chg="add mod">
          <ac:chgData name="Philippe Baucour" userId="5102170ae7533958" providerId="LiveId" clId="{01E73667-2BEF-4007-AD34-DC26F6381063}" dt="2023-12-10T13:52:14.610" v="104" actId="1037"/>
          <ac:picMkLst>
            <pc:docMk/>
            <pc:sldMk cId="1964647975" sldId="259"/>
            <ac:picMk id="5" creationId="{21384AB3-5A35-D9E0-E76D-FDC353A29F50}"/>
          </ac:picMkLst>
        </pc:picChg>
      </pc:sldChg>
      <pc:sldChg chg="modSp mod">
        <pc:chgData name="Philippe Baucour" userId="5102170ae7533958" providerId="LiveId" clId="{01E73667-2BEF-4007-AD34-DC26F6381063}" dt="2023-12-10T23:55:20.103" v="979" actId="108"/>
        <pc:sldMkLst>
          <pc:docMk/>
          <pc:sldMk cId="3670112028" sldId="260"/>
        </pc:sldMkLst>
        <pc:picChg chg="mod">
          <ac:chgData name="Philippe Baucour" userId="5102170ae7533958" providerId="LiveId" clId="{01E73667-2BEF-4007-AD34-DC26F6381063}" dt="2023-12-10T23:55:20.103" v="979" actId="108"/>
          <ac:picMkLst>
            <pc:docMk/>
            <pc:sldMk cId="3670112028" sldId="260"/>
            <ac:picMk id="5" creationId="{467A035F-4653-6A8C-0EA4-A2A341F3E735}"/>
          </ac:picMkLst>
        </pc:picChg>
      </pc:sldChg>
      <pc:sldChg chg="addSp modSp mod">
        <pc:chgData name="Philippe Baucour" userId="5102170ae7533958" providerId="LiveId" clId="{01E73667-2BEF-4007-AD34-DC26F6381063}" dt="2023-12-10T23:55:10.958" v="977" actId="108"/>
        <pc:sldMkLst>
          <pc:docMk/>
          <pc:sldMk cId="204685208" sldId="261"/>
        </pc:sldMkLst>
        <pc:spChg chg="mod">
          <ac:chgData name="Philippe Baucour" userId="5102170ae7533958" providerId="LiveId" clId="{01E73667-2BEF-4007-AD34-DC26F6381063}" dt="2023-12-10T13:45:51.393" v="26" actId="164"/>
          <ac:spMkLst>
            <pc:docMk/>
            <pc:sldMk cId="204685208" sldId="261"/>
            <ac:spMk id="6" creationId="{6F89E680-5CD9-DDA0-F33C-9B0E2C2B3FC6}"/>
          </ac:spMkLst>
        </pc:spChg>
        <pc:spChg chg="mod">
          <ac:chgData name="Philippe Baucour" userId="5102170ae7533958" providerId="LiveId" clId="{01E73667-2BEF-4007-AD34-DC26F6381063}" dt="2023-12-10T13:45:51.393" v="26" actId="164"/>
          <ac:spMkLst>
            <pc:docMk/>
            <pc:sldMk cId="204685208" sldId="261"/>
            <ac:spMk id="8" creationId="{D32F980B-C752-1497-4887-70FEBBFE5448}"/>
          </ac:spMkLst>
        </pc:spChg>
        <pc:grpChg chg="add mod">
          <ac:chgData name="Philippe Baucour" userId="5102170ae7533958" providerId="LiveId" clId="{01E73667-2BEF-4007-AD34-DC26F6381063}" dt="2023-12-10T13:45:51.393" v="26" actId="164"/>
          <ac:grpSpMkLst>
            <pc:docMk/>
            <pc:sldMk cId="204685208" sldId="261"/>
            <ac:grpSpMk id="4" creationId="{D2CDF1A9-78D9-E233-2176-0D033E1DD8A7}"/>
          </ac:grpSpMkLst>
        </pc:grpChg>
        <pc:picChg chg="mod">
          <ac:chgData name="Philippe Baucour" userId="5102170ae7533958" providerId="LiveId" clId="{01E73667-2BEF-4007-AD34-DC26F6381063}" dt="2023-12-10T23:55:10.958" v="977" actId="108"/>
          <ac:picMkLst>
            <pc:docMk/>
            <pc:sldMk cId="204685208" sldId="261"/>
            <ac:picMk id="5" creationId="{0A70DDE7-8856-86CF-0D15-C5D9BA6D7955}"/>
          </ac:picMkLst>
        </pc:picChg>
      </pc:sldChg>
      <pc:sldChg chg="addSp modSp new mod">
        <pc:chgData name="Philippe Baucour" userId="5102170ae7533958" providerId="LiveId" clId="{01E73667-2BEF-4007-AD34-DC26F6381063}" dt="2023-12-10T23:55:00.795" v="974" actId="108"/>
        <pc:sldMkLst>
          <pc:docMk/>
          <pc:sldMk cId="3994728932" sldId="262"/>
        </pc:sldMkLst>
        <pc:spChg chg="mod">
          <ac:chgData name="Philippe Baucour" userId="5102170ae7533958" providerId="LiveId" clId="{01E73667-2BEF-4007-AD34-DC26F6381063}" dt="2023-12-10T13:47:18.166" v="50" actId="20577"/>
          <ac:spMkLst>
            <pc:docMk/>
            <pc:sldMk cId="3994728932" sldId="262"/>
            <ac:spMk id="2" creationId="{25DF59B8-7991-A58E-7162-98D31AA71F23}"/>
          </ac:spMkLst>
        </pc:spChg>
        <pc:spChg chg="add mod">
          <ac:chgData name="Philippe Baucour" userId="5102170ae7533958" providerId="LiveId" clId="{01E73667-2BEF-4007-AD34-DC26F6381063}" dt="2023-12-10T13:46:29.062" v="32" actId="1076"/>
          <ac:spMkLst>
            <pc:docMk/>
            <pc:sldMk cId="3994728932" sldId="262"/>
            <ac:spMk id="8" creationId="{BE9B863F-5952-E20A-8AC4-647AF2E746D0}"/>
          </ac:spMkLst>
        </pc:spChg>
        <pc:spChg chg="add mod">
          <ac:chgData name="Philippe Baucour" userId="5102170ae7533958" providerId="LiveId" clId="{01E73667-2BEF-4007-AD34-DC26F6381063}" dt="2023-12-10T13:46:19.132" v="30" actId="571"/>
          <ac:spMkLst>
            <pc:docMk/>
            <pc:sldMk cId="3994728932" sldId="262"/>
            <ac:spMk id="9" creationId="{4EBA8E81-DA6E-1787-11BE-BA3F1C026CAB}"/>
          </ac:spMkLst>
        </pc:spChg>
        <pc:spChg chg="add mod">
          <ac:chgData name="Philippe Baucour" userId="5102170ae7533958" providerId="LiveId" clId="{01E73667-2BEF-4007-AD34-DC26F6381063}" dt="2023-12-10T13:53:56.145" v="112" actId="1076"/>
          <ac:spMkLst>
            <pc:docMk/>
            <pc:sldMk cId="3994728932" sldId="262"/>
            <ac:spMk id="10" creationId="{46337C1E-4770-3D7B-A2B1-176EE3FF31CA}"/>
          </ac:spMkLst>
        </pc:spChg>
        <pc:spChg chg="add mod">
          <ac:chgData name="Philippe Baucour" userId="5102170ae7533958" providerId="LiveId" clId="{01E73667-2BEF-4007-AD34-DC26F6381063}" dt="2023-12-10T13:54:05.186" v="116" actId="20577"/>
          <ac:spMkLst>
            <pc:docMk/>
            <pc:sldMk cId="3994728932" sldId="262"/>
            <ac:spMk id="11" creationId="{7CA9C861-E480-854A-CF19-A48B563349C9}"/>
          </ac:spMkLst>
        </pc:spChg>
        <pc:picChg chg="add mod">
          <ac:chgData name="Philippe Baucour" userId="5102170ae7533958" providerId="LiveId" clId="{01E73667-2BEF-4007-AD34-DC26F6381063}" dt="2023-12-10T23:55:00.795" v="974" actId="108"/>
          <ac:picMkLst>
            <pc:docMk/>
            <pc:sldMk cId="3994728932" sldId="262"/>
            <ac:picMk id="5" creationId="{89D0A3D8-2002-4E6C-5D77-24DEF1767807}"/>
          </ac:picMkLst>
        </pc:picChg>
        <pc:picChg chg="add mod">
          <ac:chgData name="Philippe Baucour" userId="5102170ae7533958" providerId="LiveId" clId="{01E73667-2BEF-4007-AD34-DC26F6381063}" dt="2023-12-10T23:54:59.538" v="973" actId="108"/>
          <ac:picMkLst>
            <pc:docMk/>
            <pc:sldMk cId="3994728932" sldId="262"/>
            <ac:picMk id="7" creationId="{E0109985-C2D1-5264-83EC-ECA4D2DDBEFB}"/>
          </ac:picMkLst>
        </pc:picChg>
      </pc:sldChg>
      <pc:sldChg chg="addSp delSp modSp new mod">
        <pc:chgData name="Philippe Baucour" userId="5102170ae7533958" providerId="LiveId" clId="{01E73667-2BEF-4007-AD34-DC26F6381063}" dt="2023-12-10T23:54:55.900" v="972" actId="108"/>
        <pc:sldMkLst>
          <pc:docMk/>
          <pc:sldMk cId="592899133" sldId="263"/>
        </pc:sldMkLst>
        <pc:spChg chg="mod">
          <ac:chgData name="Philippe Baucour" userId="5102170ae7533958" providerId="LiveId" clId="{01E73667-2BEF-4007-AD34-DC26F6381063}" dt="2023-12-10T13:47:08.184" v="44" actId="20577"/>
          <ac:spMkLst>
            <pc:docMk/>
            <pc:sldMk cId="592899133" sldId="263"/>
            <ac:spMk id="2" creationId="{AA2F5ECA-F8AF-7E8A-5B3A-B5A4123F4113}"/>
          </ac:spMkLst>
        </pc:spChg>
        <pc:spChg chg="add del">
          <ac:chgData name="Philippe Baucour" userId="5102170ae7533958" providerId="LiveId" clId="{01E73667-2BEF-4007-AD34-DC26F6381063}" dt="2023-12-10T13:44:51.940" v="21" actId="22"/>
          <ac:spMkLst>
            <pc:docMk/>
            <pc:sldMk cId="592899133" sldId="263"/>
            <ac:spMk id="3" creationId="{951FE954-1F5A-9046-DF27-D6DAB9A58733}"/>
          </ac:spMkLst>
        </pc:spChg>
        <pc:spChg chg="add mod">
          <ac:chgData name="Philippe Baucour" userId="5102170ae7533958" providerId="LiveId" clId="{01E73667-2BEF-4007-AD34-DC26F6381063}" dt="2023-12-10T13:46:44.901" v="36" actId="1076"/>
          <ac:spMkLst>
            <pc:docMk/>
            <pc:sldMk cId="592899133" sldId="263"/>
            <ac:spMk id="10" creationId="{7A552EBA-AC5B-F4BD-F570-19DC34733402}"/>
          </ac:spMkLst>
        </pc:spChg>
        <pc:spChg chg="add mod">
          <ac:chgData name="Philippe Baucour" userId="5102170ae7533958" providerId="LiveId" clId="{01E73667-2BEF-4007-AD34-DC26F6381063}" dt="2023-12-10T13:46:57.144" v="40" actId="1076"/>
          <ac:spMkLst>
            <pc:docMk/>
            <pc:sldMk cId="592899133" sldId="263"/>
            <ac:spMk id="11" creationId="{33B54BF2-CF40-4231-8183-1DC3FD7B1201}"/>
          </ac:spMkLst>
        </pc:spChg>
        <pc:spChg chg="add mod">
          <ac:chgData name="Philippe Baucour" userId="5102170ae7533958" providerId="LiveId" clId="{01E73667-2BEF-4007-AD34-DC26F6381063}" dt="2023-12-10T13:53:36.962" v="110" actId="1076"/>
          <ac:spMkLst>
            <pc:docMk/>
            <pc:sldMk cId="592899133" sldId="263"/>
            <ac:spMk id="14" creationId="{097E5E42-971D-5011-50D5-84A7DD63E716}"/>
          </ac:spMkLst>
        </pc:spChg>
        <pc:spChg chg="add mod">
          <ac:chgData name="Philippe Baucour" userId="5102170ae7533958" providerId="LiveId" clId="{01E73667-2BEF-4007-AD34-DC26F6381063}" dt="2023-12-10T13:54:14.707" v="118" actId="1076"/>
          <ac:spMkLst>
            <pc:docMk/>
            <pc:sldMk cId="592899133" sldId="263"/>
            <ac:spMk id="15" creationId="{6A7E0A03-4417-95E7-D631-5ADECC2234EE}"/>
          </ac:spMkLst>
        </pc:spChg>
        <pc:spChg chg="add mod">
          <ac:chgData name="Philippe Baucour" userId="5102170ae7533958" providerId="LiveId" clId="{01E73667-2BEF-4007-AD34-DC26F6381063}" dt="2023-12-10T13:54:22.101" v="122" actId="20577"/>
          <ac:spMkLst>
            <pc:docMk/>
            <pc:sldMk cId="592899133" sldId="263"/>
            <ac:spMk id="16" creationId="{04A803CE-4805-C27D-C9AC-177BF291A269}"/>
          </ac:spMkLst>
        </pc:spChg>
        <pc:spChg chg="add mod">
          <ac:chgData name="Philippe Baucour" userId="5102170ae7533958" providerId="LiveId" clId="{01E73667-2BEF-4007-AD34-DC26F6381063}" dt="2023-12-10T13:54:33.519" v="126" actId="20577"/>
          <ac:spMkLst>
            <pc:docMk/>
            <pc:sldMk cId="592899133" sldId="263"/>
            <ac:spMk id="17" creationId="{CCE0BDE3-6046-C7F4-510D-03EB6641AB42}"/>
          </ac:spMkLst>
        </pc:spChg>
        <pc:picChg chg="add del mod ord">
          <ac:chgData name="Philippe Baucour" userId="5102170ae7533958" providerId="LiveId" clId="{01E73667-2BEF-4007-AD34-DC26F6381063}" dt="2023-12-10T13:44:51.940" v="21" actId="22"/>
          <ac:picMkLst>
            <pc:docMk/>
            <pc:sldMk cId="592899133" sldId="263"/>
            <ac:picMk id="5" creationId="{D3557FD1-0A25-923A-B651-693AC7B53A59}"/>
          </ac:picMkLst>
        </pc:picChg>
        <pc:picChg chg="add mod">
          <ac:chgData name="Philippe Baucour" userId="5102170ae7533958" providerId="LiveId" clId="{01E73667-2BEF-4007-AD34-DC26F6381063}" dt="2023-12-10T23:54:55.900" v="972" actId="108"/>
          <ac:picMkLst>
            <pc:docMk/>
            <pc:sldMk cId="592899133" sldId="263"/>
            <ac:picMk id="7" creationId="{36E117EF-48F7-957A-C381-97CEB04BABCD}"/>
          </ac:picMkLst>
        </pc:picChg>
        <pc:picChg chg="add mod">
          <ac:chgData name="Philippe Baucour" userId="5102170ae7533958" providerId="LiveId" clId="{01E73667-2BEF-4007-AD34-DC26F6381063}" dt="2023-12-10T23:54:53.599" v="970" actId="108"/>
          <ac:picMkLst>
            <pc:docMk/>
            <pc:sldMk cId="592899133" sldId="263"/>
            <ac:picMk id="9" creationId="{BE62D45B-29BD-1560-FB3C-859017055753}"/>
          </ac:picMkLst>
        </pc:picChg>
        <pc:picChg chg="add mod">
          <ac:chgData name="Philippe Baucour" userId="5102170ae7533958" providerId="LiveId" clId="{01E73667-2BEF-4007-AD34-DC26F6381063}" dt="2023-12-10T23:54:54.806" v="971" actId="108"/>
          <ac:picMkLst>
            <pc:docMk/>
            <pc:sldMk cId="592899133" sldId="263"/>
            <ac:picMk id="13" creationId="{DCB9922F-6018-AC45-6FC9-95F62E969E95}"/>
          </ac:picMkLst>
        </pc:picChg>
      </pc:sldChg>
      <pc:sldChg chg="modSp new mod">
        <pc:chgData name="Philippe Baucour" userId="5102170ae7533958" providerId="LiveId" clId="{01E73667-2BEF-4007-AD34-DC26F6381063}" dt="2023-12-10T23:59:31.490" v="1084" actId="20577"/>
        <pc:sldMkLst>
          <pc:docMk/>
          <pc:sldMk cId="3503636450" sldId="264"/>
        </pc:sldMkLst>
        <pc:spChg chg="mod">
          <ac:chgData name="Philippe Baucour" userId="5102170ae7533958" providerId="LiveId" clId="{01E73667-2BEF-4007-AD34-DC26F6381063}" dt="2023-12-10T23:59:31.490" v="1084" actId="20577"/>
          <ac:spMkLst>
            <pc:docMk/>
            <pc:sldMk cId="3503636450" sldId="264"/>
            <ac:spMk id="2" creationId="{CB11E713-3A4E-AE0D-ED70-58E101A227A0}"/>
          </ac:spMkLst>
        </pc:spChg>
      </pc:sldChg>
      <pc:sldChg chg="modSp new mod ord">
        <pc:chgData name="Philippe Baucour" userId="5102170ae7533958" providerId="LiveId" clId="{01E73667-2BEF-4007-AD34-DC26F6381063}" dt="2023-12-10T23:59:24.242" v="1078" actId="20577"/>
        <pc:sldMkLst>
          <pc:docMk/>
          <pc:sldMk cId="3386939029" sldId="265"/>
        </pc:sldMkLst>
        <pc:spChg chg="mod">
          <ac:chgData name="Philippe Baucour" userId="5102170ae7533958" providerId="LiveId" clId="{01E73667-2BEF-4007-AD34-DC26F6381063}" dt="2023-12-10T23:59:24.242" v="1078" actId="20577"/>
          <ac:spMkLst>
            <pc:docMk/>
            <pc:sldMk cId="3386939029" sldId="265"/>
            <ac:spMk id="2" creationId="{4A7DE78C-4579-3821-9014-BDF92856809C}"/>
          </ac:spMkLst>
        </pc:spChg>
        <pc:spChg chg="mod">
          <ac:chgData name="Philippe Baucour" userId="5102170ae7533958" providerId="LiveId" clId="{01E73667-2BEF-4007-AD34-DC26F6381063}" dt="2023-12-10T23:44:35.648" v="431" actId="20577"/>
          <ac:spMkLst>
            <pc:docMk/>
            <pc:sldMk cId="3386939029" sldId="265"/>
            <ac:spMk id="3" creationId="{2B2EF11D-44D5-EBAD-8461-C2BF94536DA4}"/>
          </ac:spMkLst>
        </pc:spChg>
      </pc:sldChg>
      <pc:sldChg chg="modSp new mod">
        <pc:chgData name="Philippe Baucour" userId="5102170ae7533958" providerId="LiveId" clId="{01E73667-2BEF-4007-AD34-DC26F6381063}" dt="2023-12-10T23:50:25.212" v="878" actId="20577"/>
        <pc:sldMkLst>
          <pc:docMk/>
          <pc:sldMk cId="3049191742" sldId="266"/>
        </pc:sldMkLst>
        <pc:spChg chg="mod">
          <ac:chgData name="Philippe Baucour" userId="5102170ae7533958" providerId="LiveId" clId="{01E73667-2BEF-4007-AD34-DC26F6381063}" dt="2023-12-10T23:45:52.214" v="496" actId="20577"/>
          <ac:spMkLst>
            <pc:docMk/>
            <pc:sldMk cId="3049191742" sldId="266"/>
            <ac:spMk id="2" creationId="{000A01CE-4985-BCA3-BCEA-70C1DB99B30A}"/>
          </ac:spMkLst>
        </pc:spChg>
        <pc:spChg chg="mod">
          <ac:chgData name="Philippe Baucour" userId="5102170ae7533958" providerId="LiveId" clId="{01E73667-2BEF-4007-AD34-DC26F6381063}" dt="2023-12-10T23:50:25.212" v="878" actId="20577"/>
          <ac:spMkLst>
            <pc:docMk/>
            <pc:sldMk cId="3049191742" sldId="266"/>
            <ac:spMk id="3" creationId="{B1EBC4A6-DA85-DE35-AD40-7CD987A23FB0}"/>
          </ac:spMkLst>
        </pc:spChg>
      </pc:sldChg>
      <pc:sldChg chg="addSp modSp new mod">
        <pc:chgData name="Philippe Baucour" userId="5102170ae7533958" providerId="LiveId" clId="{01E73667-2BEF-4007-AD34-DC26F6381063}" dt="2023-12-10T23:58:41.121" v="1057" actId="20577"/>
        <pc:sldMkLst>
          <pc:docMk/>
          <pc:sldMk cId="240476765" sldId="267"/>
        </pc:sldMkLst>
        <pc:spChg chg="mod">
          <ac:chgData name="Philippe Baucour" userId="5102170ae7533958" providerId="LiveId" clId="{01E73667-2BEF-4007-AD34-DC26F6381063}" dt="2023-12-10T23:58:41.121" v="1057" actId="20577"/>
          <ac:spMkLst>
            <pc:docMk/>
            <pc:sldMk cId="240476765" sldId="267"/>
            <ac:spMk id="2" creationId="{B564475B-885C-4243-574B-FE3291F2D2D2}"/>
          </ac:spMkLst>
        </pc:spChg>
        <pc:spChg chg="mod">
          <ac:chgData name="Philippe Baucour" userId="5102170ae7533958" providerId="LiveId" clId="{01E73667-2BEF-4007-AD34-DC26F6381063}" dt="2023-12-10T23:58:02.522" v="1054" actId="15"/>
          <ac:spMkLst>
            <pc:docMk/>
            <pc:sldMk cId="240476765" sldId="267"/>
            <ac:spMk id="3" creationId="{75AC2BAB-4B8E-53C0-8F37-79EC8D94E49B}"/>
          </ac:spMkLst>
        </pc:spChg>
        <pc:picChg chg="add mod">
          <ac:chgData name="Philippe Baucour" userId="5102170ae7533958" providerId="LiveId" clId="{01E73667-2BEF-4007-AD34-DC26F6381063}" dt="2023-12-10T23:58:16.656" v="1055" actId="1076"/>
          <ac:picMkLst>
            <pc:docMk/>
            <pc:sldMk cId="240476765" sldId="267"/>
            <ac:picMk id="5" creationId="{EB8E2D32-B4D6-2267-E050-BE3BC9EFA8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07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26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2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09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47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53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63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28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0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82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75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EAAF8-3877-4B4B-B2A5-D637106D66A3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44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2KLS2C_gNQ&amp;list=PLO_fdPEVlfKqMDNmCFzQISI2H_nJcEDJq" TargetMode="External"/><Relationship Id="rId2" Type="http://schemas.openxmlformats.org/officeDocument/2006/relationships/hyperlink" Target="https://www.youtube.com/watch?v=iHKE_4KeNWQ&amp;list=PLjwdMgw5TTLXXpRlzDZq7d8iS6YXgnsl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ode.visualstudio.com/shortcuts/keyboard-shortcuts-windows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E683D-072B-BD26-2F4D-32A181704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 de stage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65361C-A3F9-AFD4-39D2-E7541B8A3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40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4475B-885C-4243-574B-FE3291F2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AC2BAB-4B8E-53C0-8F37-79EC8D94E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Ouvrez un compte sur github.com</a:t>
            </a:r>
          </a:p>
          <a:p>
            <a:r>
              <a:rPr lang="fr-FR" dirty="0"/>
              <a:t>Suivez des tutos</a:t>
            </a:r>
          </a:p>
          <a:p>
            <a:r>
              <a:rPr lang="fr-FR" dirty="0"/>
              <a:t>Depuis VSCode</a:t>
            </a:r>
          </a:p>
          <a:p>
            <a:pPr lvl="1"/>
            <a:r>
              <a:rPr lang="fr-FR" dirty="0"/>
              <a:t>Ouvrez un dépôt</a:t>
            </a:r>
          </a:p>
          <a:p>
            <a:pPr lvl="1"/>
            <a:r>
              <a:rPr lang="fr-FR" dirty="0"/>
              <a:t>Déposez vos fichiers (1</a:t>
            </a:r>
            <a:r>
              <a:rPr lang="fr-FR" baseline="30000" dirty="0"/>
              <a:t>er</a:t>
            </a:r>
            <a:r>
              <a:rPr lang="fr-FR" dirty="0"/>
              <a:t> commit)</a:t>
            </a:r>
          </a:p>
          <a:p>
            <a:pPr lvl="1"/>
            <a:r>
              <a:rPr lang="fr-FR" dirty="0"/>
              <a:t>Commit, commit, commit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8E2D32-B4D6-2267-E050-BE3BC9EFA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681037"/>
            <a:ext cx="5261077" cy="46392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476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DE78C-4579-3821-9014-BDF92856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Playlists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2EF11D-44D5-EBAD-8461-C2BF94536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SQL : </a:t>
            </a:r>
          </a:p>
          <a:p>
            <a:pPr lvl="1"/>
            <a:r>
              <a:rPr lang="fr-FR" sz="1800" dirty="0">
                <a:hlinkClick r:id="rId2"/>
              </a:rPr>
              <a:t>https://www.youtube.com/watch?v=iHKE_4KeNWQ&amp;list=PLjwdMgw5TTLXXpRlzDZq7d8iS6YXgnslt</a:t>
            </a:r>
            <a:endParaRPr lang="fr-FR" sz="1800" dirty="0"/>
          </a:p>
          <a:p>
            <a:pPr lvl="1"/>
            <a:r>
              <a:rPr lang="fr-FR" dirty="0"/>
              <a:t>30 vidéos</a:t>
            </a:r>
          </a:p>
          <a:p>
            <a:pPr lvl="1"/>
            <a:r>
              <a:rPr lang="fr-FR" dirty="0"/>
              <a:t>Il y a du SQLite </a:t>
            </a:r>
          </a:p>
          <a:p>
            <a:pPr lvl="2"/>
            <a:r>
              <a:rPr lang="fr-FR" dirty="0"/>
              <a:t>Utilisable directement </a:t>
            </a:r>
          </a:p>
          <a:p>
            <a:pPr lvl="2"/>
            <a:r>
              <a:rPr lang="fr-FR" dirty="0"/>
              <a:t>Couvre 99% de nos besoins </a:t>
            </a:r>
          </a:p>
          <a:p>
            <a:pPr lvl="1"/>
            <a:r>
              <a:rPr lang="fr-FR" dirty="0"/>
              <a:t>MySQL</a:t>
            </a:r>
          </a:p>
          <a:p>
            <a:r>
              <a:rPr lang="fr-FR" dirty="0"/>
              <a:t>Machine </a:t>
            </a:r>
            <a:r>
              <a:rPr lang="fr-FR" dirty="0" err="1"/>
              <a:t>learning</a:t>
            </a:r>
            <a:endParaRPr lang="fr-FR" dirty="0"/>
          </a:p>
          <a:p>
            <a:pPr lvl="1"/>
            <a:r>
              <a:rPr lang="fr-FR" sz="1800" dirty="0">
                <a:hlinkClick r:id="rId3"/>
              </a:rPr>
              <a:t>https://www.youtube.com/watch?v=82KLS2C_gNQ&amp;list=PLO_fdPEVlfKqMDNmCFzQISI2H_nJcEDJq</a:t>
            </a:r>
            <a:endParaRPr lang="fr-FR" sz="1800" dirty="0"/>
          </a:p>
          <a:p>
            <a:pPr lvl="1"/>
            <a:r>
              <a:rPr lang="fr-FR" dirty="0"/>
              <a:t>34 vidéos</a:t>
            </a:r>
          </a:p>
          <a:p>
            <a:pPr lvl="1"/>
            <a:r>
              <a:rPr lang="fr-FR" dirty="0"/>
              <a:t>Débute de 0 en python (variables, boucles… Pandas, </a:t>
            </a:r>
            <a:r>
              <a:rPr lang="fr-FR" dirty="0" err="1"/>
              <a:t>SKLearn</a:t>
            </a:r>
            <a:r>
              <a:rPr lang="fr-FR" dirty="0"/>
              <a:t>…)</a:t>
            </a:r>
          </a:p>
          <a:p>
            <a:endParaRPr lang="fr-FR" dirty="0"/>
          </a:p>
          <a:p>
            <a:pPr marL="457200" lvl="1" indent="0">
              <a:buNone/>
            </a:pPr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8693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1E713-3A4E-AE0D-ED70-58E101A2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Bouquins utiles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68613B-01CA-E1FE-3E04-095C6D811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63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44454-FCF1-28C1-F050-3437D4D3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Organisez vos répertoires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F7CF14-B2FB-D063-50C1-744E3A030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9B0FFD-B2F0-5AD7-B7C1-B84722B5B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923" y="1534735"/>
            <a:ext cx="4785775" cy="51972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A8A88FC-C52C-57BE-B1BB-868D1B79F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4735"/>
            <a:ext cx="4450466" cy="4503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923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0A01CE-4985-BCA3-BCEA-70C1DB99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Organisez vos répertoires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EBC4A6-DA85-DE35-AD40-7CD987A2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Un ou plusieurs fichiers csv, xlsx… dans un sous-répertoire</a:t>
            </a:r>
          </a:p>
          <a:p>
            <a:r>
              <a:rPr lang="fr-FR" dirty="0"/>
              <a:t>Vos notebooks au dessus</a:t>
            </a:r>
          </a:p>
          <a:p>
            <a:r>
              <a:rPr lang="fr-FR" dirty="0"/>
              <a:t>Vous devez être capables de déplacer l’ensemble sans problème</a:t>
            </a:r>
          </a:p>
          <a:p>
            <a:endParaRPr lang="fr-FR" dirty="0"/>
          </a:p>
          <a:p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formation_jedha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Ressources</a:t>
            </a:r>
          </a:p>
          <a:p>
            <a:pPr lvl="2"/>
            <a:r>
              <a:rPr 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Fichier.pdf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feuille1.csv</a:t>
            </a:r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feuille2.xlsx</a:t>
            </a:r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Images</a:t>
            </a:r>
          </a:p>
          <a:p>
            <a:pPr lvl="3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image1.png</a:t>
            </a:r>
          </a:p>
          <a:p>
            <a:pPr lvl="3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image2.png</a:t>
            </a:r>
          </a:p>
          <a:p>
            <a:pPr lvl="1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notebook1</a:t>
            </a:r>
          </a:p>
          <a:p>
            <a:pPr lvl="1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notebook2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19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362AD-C691-E37D-D8E9-251642BF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de Warning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45333A-E3C3-B862-61A4-746AF20A6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70DDE7-8856-86CF-0D15-C5D9BA6D7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3061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B8D519DE-BD44-A0BE-0EB7-632875373D07}"/>
              </a:ext>
            </a:extLst>
          </p:cNvPr>
          <p:cNvSpPr/>
          <p:nvPr/>
        </p:nvSpPr>
        <p:spPr>
          <a:xfrm rot="14969527">
            <a:off x="5353054" y="4550534"/>
            <a:ext cx="3029449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2CDF1A9-78D9-E233-2176-0D033E1DD8A7}"/>
              </a:ext>
            </a:extLst>
          </p:cNvPr>
          <p:cNvGrpSpPr/>
          <p:nvPr/>
        </p:nvGrpSpPr>
        <p:grpSpPr>
          <a:xfrm>
            <a:off x="2252914" y="4322344"/>
            <a:ext cx="673768" cy="1594185"/>
            <a:chOff x="2252914" y="4322344"/>
            <a:chExt cx="673768" cy="1594185"/>
          </a:xfrm>
        </p:grpSpPr>
        <p:sp>
          <p:nvSpPr>
            <p:cNvPr id="6" name="Flèche : droite 5">
              <a:extLst>
                <a:ext uri="{FF2B5EF4-FFF2-40B4-BE49-F238E27FC236}">
                  <a16:creationId xmlns:a16="http://schemas.microsoft.com/office/drawing/2014/main" id="{6F89E680-5CD9-DDA0-F33C-9B0E2C2B3FC6}"/>
                </a:ext>
              </a:extLst>
            </p:cNvPr>
            <p:cNvSpPr/>
            <p:nvPr/>
          </p:nvSpPr>
          <p:spPr>
            <a:xfrm rot="18823764">
              <a:off x="1792705" y="4782553"/>
              <a:ext cx="1594185" cy="673768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32F980B-C752-1497-4887-70FEBBFE5448}"/>
                </a:ext>
              </a:extLst>
            </p:cNvPr>
            <p:cNvSpPr txBox="1"/>
            <p:nvPr/>
          </p:nvSpPr>
          <p:spPr>
            <a:xfrm>
              <a:off x="2381757" y="50385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7B764E1-6CAA-81FB-A777-B64B41FBF0C7}"/>
              </a:ext>
            </a:extLst>
          </p:cNvPr>
          <p:cNvSpPr txBox="1"/>
          <p:nvPr/>
        </p:nvSpPr>
        <p:spPr>
          <a:xfrm>
            <a:off x="6512398" y="4183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468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0C3DE6-5A14-5B62-251A-F71FE832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d’erreur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1968A8-2618-67A4-C5AC-1073519E8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E9596C-500A-2A56-5CF0-751EF21D3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90" y="1551113"/>
            <a:ext cx="10145987" cy="4625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BB24FE5D-6D2A-616B-121A-C3FE5583F1F5}"/>
              </a:ext>
            </a:extLst>
          </p:cNvPr>
          <p:cNvSpPr/>
          <p:nvPr/>
        </p:nvSpPr>
        <p:spPr>
          <a:xfrm rot="7666661">
            <a:off x="1822784" y="4878806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1E3DF4C-640B-192B-B682-75E0B424338B}"/>
              </a:ext>
            </a:extLst>
          </p:cNvPr>
          <p:cNvSpPr txBox="1"/>
          <p:nvPr/>
        </p:nvSpPr>
        <p:spPr>
          <a:xfrm>
            <a:off x="2469033" y="50310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69465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ADC72A-830C-5AF0-D0D0-EC9421D0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d’erreur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0233ED-2843-FFF2-B273-E8B28B692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7A035F-4653-6A8C-0EA4-A2A341F3E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284219" cy="31795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06381391-C47D-4D3A-86B4-90996158D206}"/>
              </a:ext>
            </a:extLst>
          </p:cNvPr>
          <p:cNvSpPr/>
          <p:nvPr/>
        </p:nvSpPr>
        <p:spPr>
          <a:xfrm rot="18823764">
            <a:off x="1317458" y="5083342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D9674B5-2A6F-2D12-39BF-1F7656352D86}"/>
              </a:ext>
            </a:extLst>
          </p:cNvPr>
          <p:cNvSpPr txBox="1"/>
          <p:nvPr/>
        </p:nvSpPr>
        <p:spPr>
          <a:xfrm>
            <a:off x="1906510" y="5339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7011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DF59B8-7991-A58E-7162-98D31AA7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Debug</a:t>
            </a:r>
            <a:r>
              <a:rPr lang="fr-FR" dirty="0"/>
              <a:t>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26EFC6-D944-8F0E-974F-D5632CF4E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D0A3D8-2002-4E6C-5D77-24DEF1767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816257" cy="22480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0109985-C2D1-5264-83EC-ECA4D2DDB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931" y="1825625"/>
            <a:ext cx="3680779" cy="861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E9B863F-5952-E20A-8AC4-647AF2E746D0}"/>
              </a:ext>
            </a:extLst>
          </p:cNvPr>
          <p:cNvSpPr/>
          <p:nvPr/>
        </p:nvSpPr>
        <p:spPr>
          <a:xfrm rot="16200000">
            <a:off x="7033268" y="2905583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4EBA8E81-DA6E-1787-11BE-BA3F1C026CAB}"/>
              </a:ext>
            </a:extLst>
          </p:cNvPr>
          <p:cNvSpPr/>
          <p:nvPr/>
        </p:nvSpPr>
        <p:spPr>
          <a:xfrm rot="18823764">
            <a:off x="-22328" y="2589807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6337C1E-4770-3D7B-A2B1-176EE3FF31CA}"/>
              </a:ext>
            </a:extLst>
          </p:cNvPr>
          <p:cNvSpPr txBox="1"/>
          <p:nvPr/>
        </p:nvSpPr>
        <p:spPr>
          <a:xfrm>
            <a:off x="623921" y="2765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CA9C861-E480-854A-CF19-A48B563349C9}"/>
              </a:ext>
            </a:extLst>
          </p:cNvPr>
          <p:cNvSpPr txBox="1"/>
          <p:nvPr/>
        </p:nvSpPr>
        <p:spPr>
          <a:xfrm>
            <a:off x="7679517" y="3057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9472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F5ECA-F8AF-7E8A-5B3A-B5A4123F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Debug</a:t>
            </a:r>
            <a:r>
              <a:rPr lang="fr-FR" dirty="0"/>
              <a:t> 2/2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1FE954-1F5A-9046-DF27-D6DAB9A58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6E117EF-48F7-957A-C381-97CEB04B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387807" cy="22557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E62D45B-29BD-1560-FB3C-859017055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121" y="1117867"/>
            <a:ext cx="2758679" cy="51287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A552EBA-AC5B-F4BD-F570-19DC34733402}"/>
              </a:ext>
            </a:extLst>
          </p:cNvPr>
          <p:cNvSpPr/>
          <p:nvPr/>
        </p:nvSpPr>
        <p:spPr>
          <a:xfrm rot="14275198">
            <a:off x="4590124" y="2676755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33B54BF2-CF40-4231-8183-1DC3FD7B1201}"/>
              </a:ext>
            </a:extLst>
          </p:cNvPr>
          <p:cNvSpPr/>
          <p:nvPr/>
        </p:nvSpPr>
        <p:spPr>
          <a:xfrm rot="19163118">
            <a:off x="7948940" y="4305671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CB9922F-6018-AC45-6FC9-95F62E969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831" y="4415051"/>
            <a:ext cx="3132091" cy="10897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097E5E42-971D-5011-50D5-84A7DD63E716}"/>
              </a:ext>
            </a:extLst>
          </p:cNvPr>
          <p:cNvSpPr/>
          <p:nvPr/>
        </p:nvSpPr>
        <p:spPr>
          <a:xfrm rot="18293432">
            <a:off x="4696640" y="5273972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A7E0A03-4417-95E7-D631-5ADECC2234EE}"/>
              </a:ext>
            </a:extLst>
          </p:cNvPr>
          <p:cNvSpPr txBox="1"/>
          <p:nvPr/>
        </p:nvSpPr>
        <p:spPr>
          <a:xfrm>
            <a:off x="5342889" y="2891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4A803CE-4805-C27D-C9AC-177BF291A269}"/>
              </a:ext>
            </a:extLst>
          </p:cNvPr>
          <p:cNvSpPr txBox="1"/>
          <p:nvPr/>
        </p:nvSpPr>
        <p:spPr>
          <a:xfrm>
            <a:off x="5342889" y="5350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CE0BDE3-6046-C7F4-510D-03EB6641AB42}"/>
              </a:ext>
            </a:extLst>
          </p:cNvPr>
          <p:cNvSpPr txBox="1"/>
          <p:nvPr/>
        </p:nvSpPr>
        <p:spPr>
          <a:xfrm>
            <a:off x="8618636" y="4390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9289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FAF8DF-B492-7E69-3C14-73A53687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Raccourcis pour survivre…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3C29C-0AB2-F08E-5548-003F6797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CTRL X – Supprimer une ligne</a:t>
            </a:r>
          </a:p>
          <a:p>
            <a:r>
              <a:rPr lang="fr-FR" dirty="0"/>
              <a:t>SHIFT + ENTER : Exécuter une cellule</a:t>
            </a:r>
          </a:p>
          <a:p>
            <a:r>
              <a:rPr lang="fr-FR" dirty="0"/>
              <a:t>CTRL + N, CTRL + S : nouveau, sauver etc…</a:t>
            </a:r>
          </a:p>
          <a:p>
            <a:endParaRPr lang="fr-FR" dirty="0"/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https://code.visualstudio.com/shortcuts/keyboard-shortcuts-windows.pdf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https://code.visualstudio.com/shortcuts/keyboard-shortcuts-linux.pdf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https://code.visualstudio.com/shortcuts/keyboard-shortcuts-macos.pdf</a:t>
            </a: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384AB3-5A35-D9E0-E76D-FDC353A29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408" y="253218"/>
            <a:ext cx="4635127" cy="27854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46479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261</Words>
  <Application>Microsoft Office PowerPoint</Application>
  <PresentationFormat>Grand écran</PresentationFormat>
  <Paragraphs>61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Thème Office</vt:lpstr>
      <vt:lpstr>Notes de stage</vt:lpstr>
      <vt:lpstr>Organisez vos répertoires</vt:lpstr>
      <vt:lpstr>Organisez vos répertoires</vt:lpstr>
      <vt:lpstr>Lisez les messages de Warning</vt:lpstr>
      <vt:lpstr>Lisez les messages d’erreur</vt:lpstr>
      <vt:lpstr>Lisez les messages d’erreur</vt:lpstr>
      <vt:lpstr>Debug 1/2</vt:lpstr>
      <vt:lpstr>Debug 2/2</vt:lpstr>
      <vt:lpstr>Raccourcis pour survivre…</vt:lpstr>
      <vt:lpstr>GitHub</vt:lpstr>
      <vt:lpstr>Playlists utiles</vt:lpstr>
      <vt:lpstr>Bouquins utiles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de stage</dc:title>
  <dc:creator>Philippe Baucour</dc:creator>
  <cp:lastModifiedBy>Philippe Baucour</cp:lastModifiedBy>
  <cp:revision>1</cp:revision>
  <dcterms:created xsi:type="dcterms:W3CDTF">2023-12-08T06:31:48Z</dcterms:created>
  <dcterms:modified xsi:type="dcterms:W3CDTF">2023-12-10T23:59:35Z</dcterms:modified>
</cp:coreProperties>
</file>