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269" r:id="rId38"/>
    <p:sldId id="270" r:id="rId39"/>
    <p:sldId id="271" r:id="rId40"/>
    <p:sldId id="268" r:id="rId41"/>
    <p:sldId id="272" r:id="rId42"/>
    <p:sldId id="277" r:id="rId43"/>
    <p:sldId id="282" r:id="rId44"/>
    <p:sldId id="286" r:id="rId45"/>
    <p:sldId id="287" r:id="rId46"/>
    <p:sldId id="283" r:id="rId47"/>
    <p:sldId id="290" r:id="rId48"/>
    <p:sldId id="294" r:id="rId49"/>
    <p:sldId id="284" r:id="rId50"/>
    <p:sldId id="292" r:id="rId51"/>
    <p:sldId id="285" r:id="rId52"/>
    <p:sldId id="291" r:id="rId53"/>
    <p:sldId id="293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68" dt="2024-01-12T10:58:59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7043" autoAdjust="0"/>
  </p:normalViewPr>
  <p:slideViewPr>
    <p:cSldViewPr snapToGrid="0">
      <p:cViewPr varScale="1">
        <p:scale>
          <a:sx n="128" d="100"/>
          <a:sy n="128" d="100"/>
        </p:scale>
        <p:origin x="11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2T10:59:18.633" v="19074" actId="1076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 ord">
        <pc:chgData name="Philippe Baucour" userId="5102170ae7533958" providerId="LiveId" clId="{01E73667-2BEF-4007-AD34-DC26F6381063}" dt="2024-01-11T09:34:44.524" v="15379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4-01-11T09:41:21.673" v="15440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4-01-11T09:40:04.637" v="15394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1T09:40:04.637" v="15394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1T09:42:55.345" v="15526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1T09:42:55.345" v="15526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2T08:23:21.383" v="16272" actId="20577"/>
        <pc:sldMkLst>
          <pc:docMk/>
          <pc:sldMk cId="438275379" sldId="299"/>
        </pc:sldMkLst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2T08:23:21.383" v="16272" actId="20577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2T09:24:39.415" v="17862" actId="20577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2T09:24:39.415" v="17862" actId="20577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9:25:14.140" v="17884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2T09:04:54.117" v="17472" actId="6549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2T09:25:36.533" v="17890" actId="20577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2T09:25:36.533" v="17890" actId="20577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2T09:03:26.065" v="17408" actId="1035"/>
          <ac:picMkLst>
            <pc:docMk/>
            <pc:sldMk cId="1602892343" sldId="304"/>
            <ac:picMk id="2050" creationId="{A905A0C6-5BE7-B902-DEC4-2F666E31DB84}"/>
          </ac:picMkLst>
        </pc:picChg>
      </pc:sldChg>
      <pc:sldChg chg="modSp new mod">
        <pc:chgData name="Philippe Baucour" userId="5102170ae7533958" providerId="LiveId" clId="{01E73667-2BEF-4007-AD34-DC26F6381063}" dt="2024-01-12T09:13:10.803" v="17552" actId="20577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2T09:13:10.803" v="17552" actId="20577"/>
          <ac:spMkLst>
            <pc:docMk/>
            <pc:sldMk cId="767757607" sldId="305"/>
            <ac:spMk id="3" creationId="{46B230AA-D644-3586-CE26-DF4993D74410}"/>
          </ac:spMkLst>
        </pc:sp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2T10:55:53.356" v="18964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2T10:55:53.356" v="18964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2T10:59:18.633" v="19074" actId="1076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2T10:57:43.474" v="19061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700" dirty="0">
                <a:effectLst/>
                <a:latin typeface="Courier New" panose="02070309020205020404" pitchFamily="49" charset="0"/>
              </a:rPr>
              <a:t>LIMIT count OFFSET COUNT;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</a:t>
            </a:r>
            <a:r>
              <a:rPr lang="fr-FR" dirty="0" err="1"/>
              <a:t>signifiaction</a:t>
            </a:r>
            <a:r>
              <a:rPr lang="fr-FR" dirty="0"/>
              <a:t> de Z est claire ?</a:t>
            </a:r>
          </a:p>
          <a:p>
            <a:pPr lvl="1"/>
            <a:r>
              <a:rPr lang="fr-FR" dirty="0"/>
              <a:t>Si Z grand (5 </a:t>
            </a:r>
            <a:r>
              <a:rPr lang="fr-FR" dirty="0" err="1"/>
              <a:t>ecart</a:t>
            </a:r>
            <a:r>
              <a:rPr lang="fr-FR" dirty="0"/>
              <a:t>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Si la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la valeur et la µ est toujours en km 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-1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(5 écarts type, -0.2, 10…)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 les gens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ne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ne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>
                <a:latin typeface="Courier New" panose="02070309020205020404" pitchFamily="49" charset="0"/>
              </a:rPr>
              <a:t>S</a:t>
            </a:r>
            <a:r>
              <a:rPr lang="fr-FR" sz="1400" b="1">
                <a:effectLst/>
                <a:latin typeface="Courier New" panose="02070309020205020404" pitchFamily="49" charset="0"/>
              </a:rPr>
              <a:t>i</a:t>
            </a:r>
            <a:r>
              <a:rPr lang="fr-FR" sz="1400">
                <a:effectLst/>
                <a:latin typeface="Courier New" panose="02070309020205020404" pitchFamily="49" charset="0"/>
              </a:rPr>
              <a:t>    le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8913749" y="4513946"/>
            <a:ext cx="1529279" cy="14336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round(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2)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/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3213</Words>
  <Application>Microsoft Office PowerPoint</Application>
  <PresentationFormat>Grand écran</PresentationFormat>
  <Paragraphs>534</Paragraphs>
  <Slides>53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4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Récap de la méthode</vt:lpstr>
      <vt:lpstr>À propos de la partie "Build the model"</vt:lpstr>
      <vt:lpstr>À propos de R²</vt:lpstr>
      <vt:lpstr>FAQ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2024-01-12T10:59:27Z</dcterms:modified>
</cp:coreProperties>
</file>