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4" dt="2023-12-10T13:54:26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01E73667-2BEF-4007-AD34-DC26F6381063}"/>
    <pc:docChg chg="undo custSel addSld modSld">
      <pc:chgData name="Philippe Baucour" userId="5102170ae7533958" providerId="LiveId" clId="{01E73667-2BEF-4007-AD34-DC26F6381063}" dt="2023-12-10T13:54:33.519" v="126" actId="20577"/>
      <pc:docMkLst>
        <pc:docMk/>
      </pc:docMkLst>
      <pc:sldChg chg="addSp modSp mod">
        <pc:chgData name="Philippe Baucour" userId="5102170ae7533958" providerId="LiveId" clId="{01E73667-2BEF-4007-AD34-DC26F6381063}" dt="2023-12-10T13:52:14.610" v="104" actId="1037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modSp">
        <pc:chgData name="Philippe Baucour" userId="5102170ae7533958" providerId="LiveId" clId="{01E73667-2BEF-4007-AD34-DC26F6381063}" dt="2023-12-10T13:45:51.393" v="26" actId="164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</pc:sldChg>
      <pc:sldChg chg="addSp modSp new mod">
        <pc:chgData name="Philippe Baucour" userId="5102170ae7533958" providerId="LiveId" clId="{01E73667-2BEF-4007-AD34-DC26F6381063}" dt="2023-12-10T13:54:05.186" v="116" actId="20577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add mod">
          <ac:chgData name="Philippe Baucour" userId="5102170ae7533958" providerId="LiveId" clId="{01E73667-2BEF-4007-AD34-DC26F6381063}" dt="2023-12-10T13:46:29.062" v="32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3-12-10T13:46:19.132" v="30" actId="571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3-12-10T13:53:56.145" v="112" actId="107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3-12-10T13:44:23.830" v="10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3-12-10T13:44:27.708" v="11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">
        <pc:chgData name="Philippe Baucour" userId="5102170ae7533958" providerId="LiveId" clId="{01E73667-2BEF-4007-AD34-DC26F6381063}" dt="2023-12-10T13:54:33.519" v="126" actId="20577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">
          <ac:chgData name="Philippe Baucour" userId="5102170ae7533958" providerId="LiveId" clId="{01E73667-2BEF-4007-AD34-DC26F6381063}" dt="2023-12-10T13:44:51.940" v="21" actId="22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0T13:46:44.901" v="36" actId="1076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13:44:57.253" v="23" actId="1076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13:45:36.029" v="25" actId="1076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13:53:24.830" v="106" actId="1076"/>
          <ac:picMkLst>
            <pc:docMk/>
            <pc:sldMk cId="592899133" sldId="263"/>
            <ac:picMk id="13" creationId="{DCB9922F-6018-AC45-6FC9-95F62E969E95}"/>
          </ac:picMkLst>
        </pc:picChg>
      </pc:sldChg>
      <pc:sldChg chg="new">
        <pc:chgData name="Philippe Baucour" userId="5102170ae7533958" providerId="LiveId" clId="{01E73667-2BEF-4007-AD34-DC26F6381063}" dt="2023-12-10T13:50:43.612" v="64" actId="680"/>
        <pc:sldMkLst>
          <pc:docMk/>
          <pc:sldMk cId="350363645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23" y="1534735"/>
            <a:ext cx="4785775" cy="51972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4735"/>
            <a:ext cx="4450466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6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0" y="1551113"/>
            <a:ext cx="10145987" cy="4625849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1822784" y="487880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469033" y="5031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946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011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16257" cy="22480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31" y="1825625"/>
            <a:ext cx="3680779" cy="861135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7033268" y="2905583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-22328" y="258980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276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590124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CTRL X – Supprimer une ligne</a:t>
            </a:r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N, CTRL + S : nouveau, sauver etc…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408" y="253218"/>
            <a:ext cx="4635127" cy="2785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64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36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101</Words>
  <Application>Microsoft Office PowerPoint</Application>
  <PresentationFormat>Grand écran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Thème Office</vt:lpstr>
      <vt:lpstr>Notes de stage</vt:lpstr>
      <vt:lpstr>Organisez vos répertoires</vt:lpstr>
      <vt:lpstr>Lisez les messages de Warning</vt:lpstr>
      <vt:lpstr>Lisez les messages d’erreur</vt:lpstr>
      <vt:lpstr>Lisez les messages d’erreur</vt:lpstr>
      <vt:lpstr>Debug 1/2</vt:lpstr>
      <vt:lpstr>Debug 2/2</vt:lpstr>
      <vt:lpstr>Raccourcis pour survivre…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1</cp:revision>
  <dcterms:created xsi:type="dcterms:W3CDTF">2023-12-08T06:31:48Z</dcterms:created>
  <dcterms:modified xsi:type="dcterms:W3CDTF">2023-12-10T13:54:37Z</dcterms:modified>
</cp:coreProperties>
</file>