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5" r:id="rId3"/>
    <p:sldId id="264" r:id="rId4"/>
    <p:sldId id="275" r:id="rId5"/>
    <p:sldId id="258" r:id="rId6"/>
    <p:sldId id="276" r:id="rId7"/>
    <p:sldId id="266" r:id="rId8"/>
    <p:sldId id="259" r:id="rId9"/>
    <p:sldId id="261" r:id="rId10"/>
    <p:sldId id="257" r:id="rId11"/>
    <p:sldId id="260" r:id="rId12"/>
    <p:sldId id="262" r:id="rId13"/>
    <p:sldId id="263" r:id="rId14"/>
    <p:sldId id="274" r:id="rId15"/>
    <p:sldId id="267" r:id="rId16"/>
    <p:sldId id="268" r:id="rId17"/>
    <p:sldId id="272" r:id="rId18"/>
    <p:sldId id="277" r:id="rId19"/>
    <p:sldId id="273" r:id="rId20"/>
    <p:sldId id="278" r:id="rId21"/>
    <p:sldId id="279" r:id="rId22"/>
    <p:sldId id="280" r:id="rId23"/>
    <p:sldId id="281" r:id="rId24"/>
    <p:sldId id="269" r:id="rId25"/>
    <p:sldId id="270" r:id="rId26"/>
    <p:sldId id="27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73667-2BEF-4007-AD34-DC26F6381063}" v="343" dt="2023-12-13T08:46:40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90" autoAdjust="0"/>
    <p:restoredTop sz="88405" autoAdjust="0"/>
  </p:normalViewPr>
  <p:slideViewPr>
    <p:cSldViewPr snapToGrid="0">
      <p:cViewPr varScale="1">
        <p:scale>
          <a:sx n="122" d="100"/>
          <a:sy n="122" d="100"/>
        </p:scale>
        <p:origin x="643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01E73667-2BEF-4007-AD34-DC26F6381063}"/>
    <pc:docChg chg="undo custSel addSld delSld modSld sldOrd">
      <pc:chgData name="Philippe Baucour" userId="5102170ae7533958" providerId="LiveId" clId="{01E73667-2BEF-4007-AD34-DC26F6381063}" dt="2023-12-13T08:53:12.250" v="6547" actId="20577"/>
      <pc:docMkLst>
        <pc:docMk/>
      </pc:docMkLst>
      <pc:sldChg chg="addSp modSp mod">
        <pc:chgData name="Philippe Baucour" userId="5102170ae7533958" providerId="LiveId" clId="{01E73667-2BEF-4007-AD34-DC26F6381063}" dt="2023-12-13T08:20:47.529" v="5589" actId="1035"/>
        <pc:sldMkLst>
          <pc:docMk/>
          <pc:sldMk cId="2552404678" sldId="256"/>
        </pc:sldMkLst>
        <pc:spChg chg="mod">
          <ac:chgData name="Philippe Baucour" userId="5102170ae7533958" providerId="LiveId" clId="{01E73667-2BEF-4007-AD34-DC26F6381063}" dt="2023-12-12T23:11:13.217" v="4603" actId="6549"/>
          <ac:spMkLst>
            <pc:docMk/>
            <pc:sldMk cId="2552404678" sldId="256"/>
            <ac:spMk id="3" creationId="{BC65361C-A3F9-AFD4-39D2-E7541B8A3E92}"/>
          </ac:spMkLst>
        </pc:spChg>
        <pc:spChg chg="add mod">
          <ac:chgData name="Philippe Baucour" userId="5102170ae7533958" providerId="LiveId" clId="{01E73667-2BEF-4007-AD34-DC26F6381063}" dt="2023-12-13T08:20:47.529" v="5589" actId="1035"/>
          <ac:spMkLst>
            <pc:docMk/>
            <pc:sldMk cId="2552404678" sldId="256"/>
            <ac:spMk id="4" creationId="{ECA9C580-4B86-0CD1-4A00-CDA617AFD20B}"/>
          </ac:spMkLst>
        </pc:spChg>
        <pc:picChg chg="add mod">
          <ac:chgData name="Philippe Baucour" userId="5102170ae7533958" providerId="LiveId" clId="{01E73667-2BEF-4007-AD34-DC26F6381063}" dt="2023-12-13T08:20:02.370" v="5510" actId="207"/>
          <ac:picMkLst>
            <pc:docMk/>
            <pc:sldMk cId="2552404678" sldId="256"/>
            <ac:picMk id="6" creationId="{AEE889E0-AE9B-1813-CAD4-26835C4995DE}"/>
          </ac:picMkLst>
        </pc:picChg>
      </pc:sldChg>
      <pc:sldChg chg="add">
        <pc:chgData name="Philippe Baucour" userId="5102170ae7533958" providerId="LiveId" clId="{01E73667-2BEF-4007-AD34-DC26F6381063}" dt="2023-12-12T23:07:06.252" v="4500"/>
        <pc:sldMkLst>
          <pc:docMk/>
          <pc:sldMk cId="923314547" sldId="257"/>
        </pc:sldMkLst>
      </pc:sldChg>
      <pc:sldChg chg="modSp del mod">
        <pc:chgData name="Philippe Baucour" userId="5102170ae7533958" providerId="LiveId" clId="{01E73667-2BEF-4007-AD34-DC26F6381063}" dt="2023-12-12T23:07:00.576" v="4499" actId="2696"/>
        <pc:sldMkLst>
          <pc:docMk/>
          <pc:sldMk cId="3369465709" sldId="257"/>
        </pc:sldMkLst>
        <pc:picChg chg="mod">
          <ac:chgData name="Philippe Baucour" userId="5102170ae7533958" providerId="LiveId" clId="{01E73667-2BEF-4007-AD34-DC26F6381063}" dt="2023-12-10T23:55:14.225" v="978" actId="108"/>
          <ac:picMkLst>
            <pc:docMk/>
            <pc:sldMk cId="3369465709" sldId="257"/>
            <ac:picMk id="5" creationId="{98E9596C-500A-2A56-5CF0-751EF21D3B1B}"/>
          </ac:picMkLst>
        </pc:picChg>
      </pc:sldChg>
      <pc:sldChg chg="addSp modSp mod ord">
        <pc:chgData name="Philippe Baucour" userId="5102170ae7533958" providerId="LiveId" clId="{01E73667-2BEF-4007-AD34-DC26F6381063}" dt="2023-12-13T08:27:45.323" v="5791" actId="108"/>
        <pc:sldMkLst>
          <pc:docMk/>
          <pc:sldMk cId="689231984" sldId="258"/>
        </pc:sldMkLst>
        <pc:spChg chg="add mod">
          <ac:chgData name="Philippe Baucour" userId="5102170ae7533958" providerId="LiveId" clId="{01E73667-2BEF-4007-AD34-DC26F6381063}" dt="2023-12-12T23:11:48.685" v="4607" actId="1076"/>
          <ac:spMkLst>
            <pc:docMk/>
            <pc:sldMk cId="689231984" sldId="258"/>
            <ac:spMk id="4" creationId="{FC422B3C-9DEA-ACC1-1E91-1BC9894E3452}"/>
          </ac:spMkLst>
        </pc:spChg>
        <pc:picChg chg="mod">
          <ac:chgData name="Philippe Baucour" userId="5102170ae7533958" providerId="LiveId" clId="{01E73667-2BEF-4007-AD34-DC26F6381063}" dt="2023-12-13T08:27:45.323" v="5791" actId="108"/>
          <ac:picMkLst>
            <pc:docMk/>
            <pc:sldMk cId="689231984" sldId="258"/>
            <ac:picMk id="5" creationId="{B19B0FFD-B2F0-5AD7-B7C1-B84722B5B010}"/>
          </ac:picMkLst>
        </pc:picChg>
        <pc:picChg chg="mod">
          <ac:chgData name="Philippe Baucour" userId="5102170ae7533958" providerId="LiveId" clId="{01E73667-2BEF-4007-AD34-DC26F6381063}" dt="2023-12-10T23:55:06.477" v="976" actId="108"/>
          <ac:picMkLst>
            <pc:docMk/>
            <pc:sldMk cId="689231984" sldId="258"/>
            <ac:picMk id="7" creationId="{AA8A88FC-C52C-57BE-B1BB-868D1B79F7BA}"/>
          </ac:picMkLst>
        </pc:picChg>
      </pc:sldChg>
      <pc:sldChg chg="addSp modSp del mod ord">
        <pc:chgData name="Philippe Baucour" userId="5102170ae7533958" providerId="LiveId" clId="{01E73667-2BEF-4007-AD34-DC26F6381063}" dt="2023-12-12T23:07:45.410" v="4505" actId="2696"/>
        <pc:sldMkLst>
          <pc:docMk/>
          <pc:sldMk cId="1964647975" sldId="259"/>
        </pc:sldMkLst>
        <pc:spChg chg="mod">
          <ac:chgData name="Philippe Baucour" userId="5102170ae7533958" providerId="LiveId" clId="{01E73667-2BEF-4007-AD34-DC26F6381063}" dt="2023-12-10T13:51:12.107" v="94" actId="20577"/>
          <ac:spMkLst>
            <pc:docMk/>
            <pc:sldMk cId="1964647975" sldId="259"/>
            <ac:spMk id="3" creationId="{17B3C29C-0AB2-F08E-5548-003F6797B1FB}"/>
          </ac:spMkLst>
        </pc:spChg>
        <pc:picChg chg="add mod">
          <ac:chgData name="Philippe Baucour" userId="5102170ae7533958" providerId="LiveId" clId="{01E73667-2BEF-4007-AD34-DC26F6381063}" dt="2023-12-10T13:52:14.610" v="104" actId="1037"/>
          <ac:picMkLst>
            <pc:docMk/>
            <pc:sldMk cId="1964647975" sldId="259"/>
            <ac:picMk id="5" creationId="{21384AB3-5A35-D9E0-E76D-FDC353A29F50}"/>
          </ac:picMkLst>
        </pc:picChg>
      </pc:sldChg>
      <pc:sldChg chg="modSp add mod">
        <pc:chgData name="Philippe Baucour" userId="5102170ae7533958" providerId="LiveId" clId="{01E73667-2BEF-4007-AD34-DC26F6381063}" dt="2023-12-12T23:18:08.047" v="4778" actId="20577"/>
        <pc:sldMkLst>
          <pc:docMk/>
          <pc:sldMk cId="3255516959" sldId="259"/>
        </pc:sldMkLst>
        <pc:spChg chg="mod">
          <ac:chgData name="Philippe Baucour" userId="5102170ae7533958" providerId="LiveId" clId="{01E73667-2BEF-4007-AD34-DC26F6381063}" dt="2023-12-12T23:18:08.047" v="4778" actId="20577"/>
          <ac:spMkLst>
            <pc:docMk/>
            <pc:sldMk cId="3255516959" sldId="259"/>
            <ac:spMk id="3" creationId="{17B3C29C-0AB2-F08E-5548-003F6797B1FB}"/>
          </ac:spMkLst>
        </pc:spChg>
      </pc:sldChg>
      <pc:sldChg chg="add">
        <pc:chgData name="Philippe Baucour" userId="5102170ae7533958" providerId="LiveId" clId="{01E73667-2BEF-4007-AD34-DC26F6381063}" dt="2023-12-12T23:07:06.252" v="4500"/>
        <pc:sldMkLst>
          <pc:docMk/>
          <pc:sldMk cId="3219341937" sldId="260"/>
        </pc:sldMkLst>
      </pc:sldChg>
      <pc:sldChg chg="modSp del mod">
        <pc:chgData name="Philippe Baucour" userId="5102170ae7533958" providerId="LiveId" clId="{01E73667-2BEF-4007-AD34-DC26F6381063}" dt="2023-12-12T23:07:00.576" v="4499" actId="2696"/>
        <pc:sldMkLst>
          <pc:docMk/>
          <pc:sldMk cId="3670112028" sldId="260"/>
        </pc:sldMkLst>
        <pc:picChg chg="mod">
          <ac:chgData name="Philippe Baucour" userId="5102170ae7533958" providerId="LiveId" clId="{01E73667-2BEF-4007-AD34-DC26F6381063}" dt="2023-12-10T23:55:20.103" v="979" actId="108"/>
          <ac:picMkLst>
            <pc:docMk/>
            <pc:sldMk cId="3670112028" sldId="260"/>
            <ac:picMk id="5" creationId="{467A035F-4653-6A8C-0EA4-A2A341F3E735}"/>
          </ac:picMkLst>
        </pc:picChg>
      </pc:sldChg>
      <pc:sldChg chg="addSp modSp del mod">
        <pc:chgData name="Philippe Baucour" userId="5102170ae7533958" providerId="LiveId" clId="{01E73667-2BEF-4007-AD34-DC26F6381063}" dt="2023-12-12T23:07:00.576" v="4499" actId="2696"/>
        <pc:sldMkLst>
          <pc:docMk/>
          <pc:sldMk cId="204685208" sldId="261"/>
        </pc:sldMkLst>
        <pc:spChg chg="mod">
          <ac:chgData name="Philippe Baucour" userId="5102170ae7533958" providerId="LiveId" clId="{01E73667-2BEF-4007-AD34-DC26F6381063}" dt="2023-12-10T13:45:51.393" v="26" actId="164"/>
          <ac:spMkLst>
            <pc:docMk/>
            <pc:sldMk cId="204685208" sldId="261"/>
            <ac:spMk id="6" creationId="{6F89E680-5CD9-DDA0-F33C-9B0E2C2B3FC6}"/>
          </ac:spMkLst>
        </pc:spChg>
        <pc:spChg chg="mod">
          <ac:chgData name="Philippe Baucour" userId="5102170ae7533958" providerId="LiveId" clId="{01E73667-2BEF-4007-AD34-DC26F6381063}" dt="2023-12-10T13:45:51.393" v="26" actId="164"/>
          <ac:spMkLst>
            <pc:docMk/>
            <pc:sldMk cId="204685208" sldId="261"/>
            <ac:spMk id="8" creationId="{D32F980B-C752-1497-4887-70FEBBFE5448}"/>
          </ac:spMkLst>
        </pc:spChg>
        <pc:grpChg chg="add mod">
          <ac:chgData name="Philippe Baucour" userId="5102170ae7533958" providerId="LiveId" clId="{01E73667-2BEF-4007-AD34-DC26F6381063}" dt="2023-12-10T13:45:51.393" v="26" actId="164"/>
          <ac:grpSpMkLst>
            <pc:docMk/>
            <pc:sldMk cId="204685208" sldId="261"/>
            <ac:grpSpMk id="4" creationId="{D2CDF1A9-78D9-E233-2176-0D033E1DD8A7}"/>
          </ac:grpSpMkLst>
        </pc:grpChg>
        <pc:picChg chg="mod">
          <ac:chgData name="Philippe Baucour" userId="5102170ae7533958" providerId="LiveId" clId="{01E73667-2BEF-4007-AD34-DC26F6381063}" dt="2023-12-10T23:55:10.958" v="977" actId="108"/>
          <ac:picMkLst>
            <pc:docMk/>
            <pc:sldMk cId="204685208" sldId="261"/>
            <ac:picMk id="5" creationId="{0A70DDE7-8856-86CF-0D15-C5D9BA6D7955}"/>
          </ac:picMkLst>
        </pc:picChg>
      </pc:sldChg>
      <pc:sldChg chg="add">
        <pc:chgData name="Philippe Baucour" userId="5102170ae7533958" providerId="LiveId" clId="{01E73667-2BEF-4007-AD34-DC26F6381063}" dt="2023-12-12T23:07:06.252" v="4500"/>
        <pc:sldMkLst>
          <pc:docMk/>
          <pc:sldMk cId="2109771533" sldId="261"/>
        </pc:sldMkLst>
      </pc:sldChg>
      <pc:sldChg chg="addSp modSp new mod ord">
        <pc:chgData name="Philippe Baucour" userId="5102170ae7533958" providerId="LiveId" clId="{01E73667-2BEF-4007-AD34-DC26F6381063}" dt="2023-12-12T23:06:34.678" v="4494"/>
        <pc:sldMkLst>
          <pc:docMk/>
          <pc:sldMk cId="3994728932" sldId="262"/>
        </pc:sldMkLst>
        <pc:spChg chg="mod">
          <ac:chgData name="Philippe Baucour" userId="5102170ae7533958" providerId="LiveId" clId="{01E73667-2BEF-4007-AD34-DC26F6381063}" dt="2023-12-10T13:47:18.166" v="50" actId="20577"/>
          <ac:spMkLst>
            <pc:docMk/>
            <pc:sldMk cId="3994728932" sldId="262"/>
            <ac:spMk id="2" creationId="{25DF59B8-7991-A58E-7162-98D31AA71F23}"/>
          </ac:spMkLst>
        </pc:spChg>
        <pc:spChg chg="add mod">
          <ac:chgData name="Philippe Baucour" userId="5102170ae7533958" providerId="LiveId" clId="{01E73667-2BEF-4007-AD34-DC26F6381063}" dt="2023-12-10T13:46:29.062" v="32" actId="1076"/>
          <ac:spMkLst>
            <pc:docMk/>
            <pc:sldMk cId="3994728932" sldId="262"/>
            <ac:spMk id="8" creationId="{BE9B863F-5952-E20A-8AC4-647AF2E746D0}"/>
          </ac:spMkLst>
        </pc:spChg>
        <pc:spChg chg="add mod">
          <ac:chgData name="Philippe Baucour" userId="5102170ae7533958" providerId="LiveId" clId="{01E73667-2BEF-4007-AD34-DC26F6381063}" dt="2023-12-10T13:46:19.132" v="30" actId="571"/>
          <ac:spMkLst>
            <pc:docMk/>
            <pc:sldMk cId="3994728932" sldId="262"/>
            <ac:spMk id="9" creationId="{4EBA8E81-DA6E-1787-11BE-BA3F1C026CAB}"/>
          </ac:spMkLst>
        </pc:spChg>
        <pc:spChg chg="add mod">
          <ac:chgData name="Philippe Baucour" userId="5102170ae7533958" providerId="LiveId" clId="{01E73667-2BEF-4007-AD34-DC26F6381063}" dt="2023-12-10T13:53:56.145" v="112" actId="1076"/>
          <ac:spMkLst>
            <pc:docMk/>
            <pc:sldMk cId="3994728932" sldId="262"/>
            <ac:spMk id="10" creationId="{46337C1E-4770-3D7B-A2B1-176EE3FF31CA}"/>
          </ac:spMkLst>
        </pc:spChg>
        <pc:spChg chg="add mod">
          <ac:chgData name="Philippe Baucour" userId="5102170ae7533958" providerId="LiveId" clId="{01E73667-2BEF-4007-AD34-DC26F6381063}" dt="2023-12-10T13:54:05.186" v="116" actId="20577"/>
          <ac:spMkLst>
            <pc:docMk/>
            <pc:sldMk cId="3994728932" sldId="262"/>
            <ac:spMk id="11" creationId="{7CA9C861-E480-854A-CF19-A48B563349C9}"/>
          </ac:spMkLst>
        </pc:spChg>
        <pc:picChg chg="add mod">
          <ac:chgData name="Philippe Baucour" userId="5102170ae7533958" providerId="LiveId" clId="{01E73667-2BEF-4007-AD34-DC26F6381063}" dt="2023-12-10T23:55:00.795" v="974" actId="108"/>
          <ac:picMkLst>
            <pc:docMk/>
            <pc:sldMk cId="3994728932" sldId="262"/>
            <ac:picMk id="5" creationId="{89D0A3D8-2002-4E6C-5D77-24DEF1767807}"/>
          </ac:picMkLst>
        </pc:picChg>
        <pc:picChg chg="add mod">
          <ac:chgData name="Philippe Baucour" userId="5102170ae7533958" providerId="LiveId" clId="{01E73667-2BEF-4007-AD34-DC26F6381063}" dt="2023-12-10T23:54:59.538" v="973" actId="108"/>
          <ac:picMkLst>
            <pc:docMk/>
            <pc:sldMk cId="3994728932" sldId="262"/>
            <ac:picMk id="7" creationId="{E0109985-C2D1-5264-83EC-ECA4D2DDBEFB}"/>
          </ac:picMkLst>
        </pc:picChg>
      </pc:sldChg>
      <pc:sldChg chg="addSp delSp modSp new mod ord">
        <pc:chgData name="Philippe Baucour" userId="5102170ae7533958" providerId="LiveId" clId="{01E73667-2BEF-4007-AD34-DC26F6381063}" dt="2023-12-12T23:12:58.282" v="4629" actId="5793"/>
        <pc:sldMkLst>
          <pc:docMk/>
          <pc:sldMk cId="592899133" sldId="263"/>
        </pc:sldMkLst>
        <pc:spChg chg="mod">
          <ac:chgData name="Philippe Baucour" userId="5102170ae7533958" providerId="LiveId" clId="{01E73667-2BEF-4007-AD34-DC26F6381063}" dt="2023-12-10T13:47:08.184" v="44" actId="20577"/>
          <ac:spMkLst>
            <pc:docMk/>
            <pc:sldMk cId="592899133" sldId="263"/>
            <ac:spMk id="2" creationId="{AA2F5ECA-F8AF-7E8A-5B3A-B5A4123F4113}"/>
          </ac:spMkLst>
        </pc:spChg>
        <pc:spChg chg="add del mod">
          <ac:chgData name="Philippe Baucour" userId="5102170ae7533958" providerId="LiveId" clId="{01E73667-2BEF-4007-AD34-DC26F6381063}" dt="2023-12-12T23:12:58.282" v="4629" actId="5793"/>
          <ac:spMkLst>
            <pc:docMk/>
            <pc:sldMk cId="592899133" sldId="263"/>
            <ac:spMk id="3" creationId="{951FE954-1F5A-9046-DF27-D6DAB9A58733}"/>
          </ac:spMkLst>
        </pc:spChg>
        <pc:spChg chg="add mod">
          <ac:chgData name="Philippe Baucour" userId="5102170ae7533958" providerId="LiveId" clId="{01E73667-2BEF-4007-AD34-DC26F6381063}" dt="2023-12-10T13:46:44.901" v="36" actId="1076"/>
          <ac:spMkLst>
            <pc:docMk/>
            <pc:sldMk cId="592899133" sldId="263"/>
            <ac:spMk id="10" creationId="{7A552EBA-AC5B-F4BD-F570-19DC34733402}"/>
          </ac:spMkLst>
        </pc:spChg>
        <pc:spChg chg="add mod">
          <ac:chgData name="Philippe Baucour" userId="5102170ae7533958" providerId="LiveId" clId="{01E73667-2BEF-4007-AD34-DC26F6381063}" dt="2023-12-10T13:46:57.144" v="40" actId="1076"/>
          <ac:spMkLst>
            <pc:docMk/>
            <pc:sldMk cId="592899133" sldId="263"/>
            <ac:spMk id="11" creationId="{33B54BF2-CF40-4231-8183-1DC3FD7B1201}"/>
          </ac:spMkLst>
        </pc:spChg>
        <pc:spChg chg="add mod">
          <ac:chgData name="Philippe Baucour" userId="5102170ae7533958" providerId="LiveId" clId="{01E73667-2BEF-4007-AD34-DC26F6381063}" dt="2023-12-10T13:53:36.962" v="110" actId="1076"/>
          <ac:spMkLst>
            <pc:docMk/>
            <pc:sldMk cId="592899133" sldId="263"/>
            <ac:spMk id="14" creationId="{097E5E42-971D-5011-50D5-84A7DD63E716}"/>
          </ac:spMkLst>
        </pc:spChg>
        <pc:spChg chg="add mod">
          <ac:chgData name="Philippe Baucour" userId="5102170ae7533958" providerId="LiveId" clId="{01E73667-2BEF-4007-AD34-DC26F6381063}" dt="2023-12-10T13:54:14.707" v="118" actId="1076"/>
          <ac:spMkLst>
            <pc:docMk/>
            <pc:sldMk cId="592899133" sldId="263"/>
            <ac:spMk id="15" creationId="{6A7E0A03-4417-95E7-D631-5ADECC2234EE}"/>
          </ac:spMkLst>
        </pc:spChg>
        <pc:spChg chg="add mod">
          <ac:chgData name="Philippe Baucour" userId="5102170ae7533958" providerId="LiveId" clId="{01E73667-2BEF-4007-AD34-DC26F6381063}" dt="2023-12-10T13:54:22.101" v="122" actId="20577"/>
          <ac:spMkLst>
            <pc:docMk/>
            <pc:sldMk cId="592899133" sldId="263"/>
            <ac:spMk id="16" creationId="{04A803CE-4805-C27D-C9AC-177BF291A269}"/>
          </ac:spMkLst>
        </pc:spChg>
        <pc:spChg chg="add mod">
          <ac:chgData name="Philippe Baucour" userId="5102170ae7533958" providerId="LiveId" clId="{01E73667-2BEF-4007-AD34-DC26F6381063}" dt="2023-12-10T13:54:33.519" v="126" actId="20577"/>
          <ac:spMkLst>
            <pc:docMk/>
            <pc:sldMk cId="592899133" sldId="263"/>
            <ac:spMk id="17" creationId="{CCE0BDE3-6046-C7F4-510D-03EB6641AB42}"/>
          </ac:spMkLst>
        </pc:spChg>
        <pc:picChg chg="add del mod ord">
          <ac:chgData name="Philippe Baucour" userId="5102170ae7533958" providerId="LiveId" clId="{01E73667-2BEF-4007-AD34-DC26F6381063}" dt="2023-12-10T13:44:51.940" v="21" actId="22"/>
          <ac:picMkLst>
            <pc:docMk/>
            <pc:sldMk cId="592899133" sldId="263"/>
            <ac:picMk id="5" creationId="{D3557FD1-0A25-923A-B651-693AC7B53A59}"/>
          </ac:picMkLst>
        </pc:picChg>
        <pc:picChg chg="add mod">
          <ac:chgData name="Philippe Baucour" userId="5102170ae7533958" providerId="LiveId" clId="{01E73667-2BEF-4007-AD34-DC26F6381063}" dt="2023-12-10T23:54:55.900" v="972" actId="108"/>
          <ac:picMkLst>
            <pc:docMk/>
            <pc:sldMk cId="592899133" sldId="263"/>
            <ac:picMk id="7" creationId="{36E117EF-48F7-957A-C381-97CEB04BABCD}"/>
          </ac:picMkLst>
        </pc:picChg>
        <pc:picChg chg="add mod">
          <ac:chgData name="Philippe Baucour" userId="5102170ae7533958" providerId="LiveId" clId="{01E73667-2BEF-4007-AD34-DC26F6381063}" dt="2023-12-10T23:54:53.599" v="970" actId="108"/>
          <ac:picMkLst>
            <pc:docMk/>
            <pc:sldMk cId="592899133" sldId="263"/>
            <ac:picMk id="9" creationId="{BE62D45B-29BD-1560-FB3C-859017055753}"/>
          </ac:picMkLst>
        </pc:picChg>
        <pc:picChg chg="add mod">
          <ac:chgData name="Philippe Baucour" userId="5102170ae7533958" providerId="LiveId" clId="{01E73667-2BEF-4007-AD34-DC26F6381063}" dt="2023-12-10T23:54:54.806" v="971" actId="108"/>
          <ac:picMkLst>
            <pc:docMk/>
            <pc:sldMk cId="592899133" sldId="263"/>
            <ac:picMk id="13" creationId="{DCB9922F-6018-AC45-6FC9-95F62E969E95}"/>
          </ac:picMkLst>
        </pc:picChg>
      </pc:sldChg>
      <pc:sldChg chg="addSp delSp modSp add mod ord">
        <pc:chgData name="Philippe Baucour" userId="5102170ae7533958" providerId="LiveId" clId="{01E73667-2BEF-4007-AD34-DC26F6381063}" dt="2023-12-13T08:28:37.779" v="5795"/>
        <pc:sldMkLst>
          <pc:docMk/>
          <pc:sldMk cId="3156533495" sldId="264"/>
        </pc:sldMkLst>
        <pc:spChg chg="mod">
          <ac:chgData name="Philippe Baucour" userId="5102170ae7533958" providerId="LiveId" clId="{01E73667-2BEF-4007-AD34-DC26F6381063}" dt="2023-12-13T08:21:55.699" v="5614" actId="20577"/>
          <ac:spMkLst>
            <pc:docMk/>
            <pc:sldMk cId="3156533495" sldId="264"/>
            <ac:spMk id="3" creationId="{0368613B-01CA-E1FE-3E04-095C6D811B55}"/>
          </ac:spMkLst>
        </pc:spChg>
        <pc:picChg chg="add mod">
          <ac:chgData name="Philippe Baucour" userId="5102170ae7533958" providerId="LiveId" clId="{01E73667-2BEF-4007-AD34-DC26F6381063}" dt="2023-12-12T23:16:53.625" v="4698" actId="108"/>
          <ac:picMkLst>
            <pc:docMk/>
            <pc:sldMk cId="3156533495" sldId="264"/>
            <ac:picMk id="5" creationId="{1429715C-5B6D-88D3-F04B-CDB403A4B5FA}"/>
          </ac:picMkLst>
        </pc:picChg>
        <pc:picChg chg="del">
          <ac:chgData name="Philippe Baucour" userId="5102170ae7533958" providerId="LiveId" clId="{01E73667-2BEF-4007-AD34-DC26F6381063}" dt="2023-12-12T23:15:50.539" v="4661" actId="478"/>
          <ac:picMkLst>
            <pc:docMk/>
            <pc:sldMk cId="3156533495" sldId="264"/>
            <ac:picMk id="7" creationId="{C0D56FAD-D56E-4113-8BDA-EE599DCD902A}"/>
          </ac:picMkLst>
        </pc:picChg>
      </pc:sldChg>
      <pc:sldChg chg="addSp delSp modSp new del mod">
        <pc:chgData name="Philippe Baucour" userId="5102170ae7533958" providerId="LiveId" clId="{01E73667-2BEF-4007-AD34-DC26F6381063}" dt="2023-12-12T23:07:32.115" v="4503" actId="2696"/>
        <pc:sldMkLst>
          <pc:docMk/>
          <pc:sldMk cId="3503636450" sldId="264"/>
        </pc:sldMkLst>
        <pc:spChg chg="mod">
          <ac:chgData name="Philippe Baucour" userId="5102170ae7533958" providerId="LiveId" clId="{01E73667-2BEF-4007-AD34-DC26F6381063}" dt="2023-12-12T23:04:32.197" v="4487" actId="20577"/>
          <ac:spMkLst>
            <pc:docMk/>
            <pc:sldMk cId="3503636450" sldId="264"/>
            <ac:spMk id="2" creationId="{CB11E713-3A4E-AE0D-ED70-58E101A227A0}"/>
          </ac:spMkLst>
        </pc:spChg>
        <pc:spChg chg="mod">
          <ac:chgData name="Philippe Baucour" userId="5102170ae7533958" providerId="LiveId" clId="{01E73667-2BEF-4007-AD34-DC26F6381063}" dt="2023-12-12T23:04:23.879" v="4470" actId="108"/>
          <ac:spMkLst>
            <pc:docMk/>
            <pc:sldMk cId="3503636450" sldId="264"/>
            <ac:spMk id="3" creationId="{0368613B-01CA-E1FE-3E04-095C6D811B55}"/>
          </ac:spMkLst>
        </pc:spChg>
        <pc:spChg chg="add del">
          <ac:chgData name="Philippe Baucour" userId="5102170ae7533958" providerId="LiveId" clId="{01E73667-2BEF-4007-AD34-DC26F6381063}" dt="2023-12-12T23:01:33.214" v="4382" actId="478"/>
          <ac:spMkLst>
            <pc:docMk/>
            <pc:sldMk cId="3503636450" sldId="264"/>
            <ac:spMk id="5" creationId="{D1618508-80A3-D71E-01B6-1166EEF32083}"/>
          </ac:spMkLst>
        </pc:spChg>
        <pc:picChg chg="add mod">
          <ac:chgData name="Philippe Baucour" userId="5102170ae7533958" providerId="LiveId" clId="{01E73667-2BEF-4007-AD34-DC26F6381063}" dt="2023-12-12T23:01:54.764" v="4386" actId="14100"/>
          <ac:picMkLst>
            <pc:docMk/>
            <pc:sldMk cId="3503636450" sldId="264"/>
            <ac:picMk id="7" creationId="{C0D56FAD-D56E-4113-8BDA-EE599DCD902A}"/>
          </ac:picMkLst>
        </pc:picChg>
      </pc:sldChg>
      <pc:sldChg chg="modSp new del mod ord">
        <pc:chgData name="Philippe Baucour" userId="5102170ae7533958" providerId="LiveId" clId="{01E73667-2BEF-4007-AD34-DC26F6381063}" dt="2023-12-12T23:08:51.195" v="4509" actId="2696"/>
        <pc:sldMkLst>
          <pc:docMk/>
          <pc:sldMk cId="3386939029" sldId="265"/>
        </pc:sldMkLst>
        <pc:spChg chg="mod">
          <ac:chgData name="Philippe Baucour" userId="5102170ae7533958" providerId="LiveId" clId="{01E73667-2BEF-4007-AD34-DC26F6381063}" dt="2023-12-10T23:59:24.242" v="1078" actId="20577"/>
          <ac:spMkLst>
            <pc:docMk/>
            <pc:sldMk cId="3386939029" sldId="265"/>
            <ac:spMk id="2" creationId="{4A7DE78C-4579-3821-9014-BDF92856809C}"/>
          </ac:spMkLst>
        </pc:spChg>
        <pc:spChg chg="mod">
          <ac:chgData name="Philippe Baucour" userId="5102170ae7533958" providerId="LiveId" clId="{01E73667-2BEF-4007-AD34-DC26F6381063}" dt="2023-12-10T23:44:35.648" v="431" actId="20577"/>
          <ac:spMkLst>
            <pc:docMk/>
            <pc:sldMk cId="3386939029" sldId="265"/>
            <ac:spMk id="3" creationId="{2B2EF11D-44D5-EBAD-8461-C2BF94536DA4}"/>
          </ac:spMkLst>
        </pc:spChg>
      </pc:sldChg>
      <pc:sldChg chg="modSp add mod ord">
        <pc:chgData name="Philippe Baucour" userId="5102170ae7533958" providerId="LiveId" clId="{01E73667-2BEF-4007-AD34-DC26F6381063}" dt="2023-12-13T08:21:07.970" v="5591" actId="20577"/>
        <pc:sldMkLst>
          <pc:docMk/>
          <pc:sldMk cId="4230074921" sldId="265"/>
        </pc:sldMkLst>
        <pc:spChg chg="mod">
          <ac:chgData name="Philippe Baucour" userId="5102170ae7533958" providerId="LiveId" clId="{01E73667-2BEF-4007-AD34-DC26F6381063}" dt="2023-12-13T08:21:07.970" v="5591" actId="20577"/>
          <ac:spMkLst>
            <pc:docMk/>
            <pc:sldMk cId="4230074921" sldId="265"/>
            <ac:spMk id="3" creationId="{2B2EF11D-44D5-EBAD-8461-C2BF94536DA4}"/>
          </ac:spMkLst>
        </pc:spChg>
      </pc:sldChg>
      <pc:sldChg chg="modSp add mod">
        <pc:chgData name="Philippe Baucour" userId="5102170ae7533958" providerId="LiveId" clId="{01E73667-2BEF-4007-AD34-DC26F6381063}" dt="2023-12-12T23:12:12.708" v="4613" actId="20577"/>
        <pc:sldMkLst>
          <pc:docMk/>
          <pc:sldMk cId="2233040392" sldId="266"/>
        </pc:sldMkLst>
        <pc:spChg chg="mod">
          <ac:chgData name="Philippe Baucour" userId="5102170ae7533958" providerId="LiveId" clId="{01E73667-2BEF-4007-AD34-DC26F6381063}" dt="2023-12-12T23:12:12.708" v="4613" actId="20577"/>
          <ac:spMkLst>
            <pc:docMk/>
            <pc:sldMk cId="2233040392" sldId="266"/>
            <ac:spMk id="3" creationId="{B1EBC4A6-DA85-DE35-AD40-7CD987A23FB0}"/>
          </ac:spMkLst>
        </pc:spChg>
      </pc:sldChg>
      <pc:sldChg chg="modSp new del mod">
        <pc:chgData name="Philippe Baucour" userId="5102170ae7533958" providerId="LiveId" clId="{01E73667-2BEF-4007-AD34-DC26F6381063}" dt="2023-12-12T23:09:01.633" v="4511" actId="2696"/>
        <pc:sldMkLst>
          <pc:docMk/>
          <pc:sldMk cId="3049191742" sldId="266"/>
        </pc:sldMkLst>
        <pc:spChg chg="mod">
          <ac:chgData name="Philippe Baucour" userId="5102170ae7533958" providerId="LiveId" clId="{01E73667-2BEF-4007-AD34-DC26F6381063}" dt="2023-12-10T23:45:52.214" v="496" actId="20577"/>
          <ac:spMkLst>
            <pc:docMk/>
            <pc:sldMk cId="3049191742" sldId="266"/>
            <ac:spMk id="2" creationId="{000A01CE-4985-BCA3-BCEA-70C1DB99B30A}"/>
          </ac:spMkLst>
        </pc:spChg>
        <pc:spChg chg="mod">
          <ac:chgData name="Philippe Baucour" userId="5102170ae7533958" providerId="LiveId" clId="{01E73667-2BEF-4007-AD34-DC26F6381063}" dt="2023-12-12T08:46:38.097" v="2890" actId="20577"/>
          <ac:spMkLst>
            <pc:docMk/>
            <pc:sldMk cId="3049191742" sldId="266"/>
            <ac:spMk id="3" creationId="{B1EBC4A6-DA85-DE35-AD40-7CD987A23FB0}"/>
          </ac:spMkLst>
        </pc:spChg>
      </pc:sldChg>
      <pc:sldChg chg="modSp add mod">
        <pc:chgData name="Philippe Baucour" userId="5102170ae7533958" providerId="LiveId" clId="{01E73667-2BEF-4007-AD34-DC26F6381063}" dt="2023-12-13T08:41:16.410" v="6181" actId="20577"/>
        <pc:sldMkLst>
          <pc:docMk/>
          <pc:sldMk cId="149907712" sldId="267"/>
        </pc:sldMkLst>
        <pc:spChg chg="mod">
          <ac:chgData name="Philippe Baucour" userId="5102170ae7533958" providerId="LiveId" clId="{01E73667-2BEF-4007-AD34-DC26F6381063}" dt="2023-12-13T08:41:16.410" v="6181" actId="20577"/>
          <ac:spMkLst>
            <pc:docMk/>
            <pc:sldMk cId="149907712" sldId="267"/>
            <ac:spMk id="3" creationId="{75AC2BAB-4B8E-53C0-8F37-79EC8D94E49B}"/>
          </ac:spMkLst>
        </pc:spChg>
        <pc:picChg chg="mod">
          <ac:chgData name="Philippe Baucour" userId="5102170ae7533958" providerId="LiveId" clId="{01E73667-2BEF-4007-AD34-DC26F6381063}" dt="2023-12-13T08:35:35.421" v="6026" actId="14100"/>
          <ac:picMkLst>
            <pc:docMk/>
            <pc:sldMk cId="149907712" sldId="267"/>
            <ac:picMk id="5" creationId="{EB8E2D32-B4D6-2267-E050-BE3BC9EFA82B}"/>
          </ac:picMkLst>
        </pc:picChg>
      </pc:sldChg>
      <pc:sldChg chg="addSp modSp new del mod">
        <pc:chgData name="Philippe Baucour" userId="5102170ae7533958" providerId="LiveId" clId="{01E73667-2BEF-4007-AD34-DC26F6381063}" dt="2023-12-12T23:22:32.484" v="5038" actId="2696"/>
        <pc:sldMkLst>
          <pc:docMk/>
          <pc:sldMk cId="240476765" sldId="267"/>
        </pc:sldMkLst>
        <pc:spChg chg="mod">
          <ac:chgData name="Philippe Baucour" userId="5102170ae7533958" providerId="LiveId" clId="{01E73667-2BEF-4007-AD34-DC26F6381063}" dt="2023-12-12T23:19:37.854" v="4790" actId="20577"/>
          <ac:spMkLst>
            <pc:docMk/>
            <pc:sldMk cId="240476765" sldId="267"/>
            <ac:spMk id="2" creationId="{B564475B-885C-4243-574B-FE3291F2D2D2}"/>
          </ac:spMkLst>
        </pc:spChg>
        <pc:spChg chg="mod">
          <ac:chgData name="Philippe Baucour" userId="5102170ae7533958" providerId="LiveId" clId="{01E73667-2BEF-4007-AD34-DC26F6381063}" dt="2023-12-10T23:58:02.522" v="1054" actId="15"/>
          <ac:spMkLst>
            <pc:docMk/>
            <pc:sldMk cId="240476765" sldId="267"/>
            <ac:spMk id="3" creationId="{75AC2BAB-4B8E-53C0-8F37-79EC8D94E49B}"/>
          </ac:spMkLst>
        </pc:spChg>
        <pc:picChg chg="add mod">
          <ac:chgData name="Philippe Baucour" userId="5102170ae7533958" providerId="LiveId" clId="{01E73667-2BEF-4007-AD34-DC26F6381063}" dt="2023-12-10T23:58:16.656" v="1055" actId="1076"/>
          <ac:picMkLst>
            <pc:docMk/>
            <pc:sldMk cId="240476765" sldId="267"/>
            <ac:picMk id="5" creationId="{EB8E2D32-B4D6-2267-E050-BE3BC9EFA82B}"/>
          </ac:picMkLst>
        </pc:picChg>
      </pc:sldChg>
      <pc:sldChg chg="modSp new mod">
        <pc:chgData name="Philippe Baucour" userId="5102170ae7533958" providerId="LiveId" clId="{01E73667-2BEF-4007-AD34-DC26F6381063}" dt="2023-12-12T08:48:13.578" v="2896" actId="27636"/>
        <pc:sldMkLst>
          <pc:docMk/>
          <pc:sldMk cId="1725587933" sldId="268"/>
        </pc:sldMkLst>
        <pc:spChg chg="mod">
          <ac:chgData name="Philippe Baucour" userId="5102170ae7533958" providerId="LiveId" clId="{01E73667-2BEF-4007-AD34-DC26F6381063}" dt="2023-12-12T07:43:15.102" v="1088" actId="20577"/>
          <ac:spMkLst>
            <pc:docMk/>
            <pc:sldMk cId="1725587933" sldId="268"/>
            <ac:spMk id="2" creationId="{67D76BF7-5DA0-96C7-C5A3-DE9373E58BCA}"/>
          </ac:spMkLst>
        </pc:spChg>
        <pc:spChg chg="mod">
          <ac:chgData name="Philippe Baucour" userId="5102170ae7533958" providerId="LiveId" clId="{01E73667-2BEF-4007-AD34-DC26F6381063}" dt="2023-12-12T08:48:13.578" v="2896" actId="27636"/>
          <ac:spMkLst>
            <pc:docMk/>
            <pc:sldMk cId="1725587933" sldId="268"/>
            <ac:spMk id="3" creationId="{7408F3CF-1168-6251-666C-AA299171FDBD}"/>
          </ac:spMkLst>
        </pc:spChg>
      </pc:sldChg>
      <pc:sldChg chg="addSp delSp modSp new del mod ord modAnim">
        <pc:chgData name="Philippe Baucour" userId="5102170ae7533958" providerId="LiveId" clId="{01E73667-2BEF-4007-AD34-DC26F6381063}" dt="2023-12-13T08:46:31.257" v="6313" actId="2696"/>
        <pc:sldMkLst>
          <pc:docMk/>
          <pc:sldMk cId="2261942316" sldId="269"/>
        </pc:sldMkLst>
        <pc:spChg chg="mod">
          <ac:chgData name="Philippe Baucour" userId="5102170ae7533958" providerId="LiveId" clId="{01E73667-2BEF-4007-AD34-DC26F6381063}" dt="2023-12-12T09:02:54.202" v="3330" actId="20577"/>
          <ac:spMkLst>
            <pc:docMk/>
            <pc:sldMk cId="2261942316" sldId="269"/>
            <ac:spMk id="2" creationId="{32C52FE6-54D7-C72F-295A-C756F89074CD}"/>
          </ac:spMkLst>
        </pc:spChg>
        <pc:spChg chg="mod">
          <ac:chgData name="Philippe Baucour" userId="5102170ae7533958" providerId="LiveId" clId="{01E73667-2BEF-4007-AD34-DC26F6381063}" dt="2023-12-13T08:37:02.656" v="6044" actId="20577"/>
          <ac:spMkLst>
            <pc:docMk/>
            <pc:sldMk cId="2261942316" sldId="269"/>
            <ac:spMk id="3" creationId="{AEE52E96-966B-BF4E-7508-078428669B05}"/>
          </ac:spMkLst>
        </pc:spChg>
        <pc:spChg chg="add del mod">
          <ac:chgData name="Philippe Baucour" userId="5102170ae7533958" providerId="LiveId" clId="{01E73667-2BEF-4007-AD34-DC26F6381063}" dt="2023-12-12T08:16:55.129" v="2051"/>
          <ac:spMkLst>
            <pc:docMk/>
            <pc:sldMk cId="2261942316" sldId="269"/>
            <ac:spMk id="4" creationId="{BD215C59-FD95-E3C4-A6C5-485A5AFE4BD6}"/>
          </ac:spMkLst>
        </pc:spChg>
        <pc:spChg chg="add mod">
          <ac:chgData name="Philippe Baucour" userId="5102170ae7533958" providerId="LiveId" clId="{01E73667-2BEF-4007-AD34-DC26F6381063}" dt="2023-12-12T10:03:44.269" v="3875" actId="20577"/>
          <ac:spMkLst>
            <pc:docMk/>
            <pc:sldMk cId="2261942316" sldId="269"/>
            <ac:spMk id="5" creationId="{5FB42CC0-8987-2539-99AB-F0594C23A5D9}"/>
          </ac:spMkLst>
        </pc:spChg>
      </pc:sldChg>
      <pc:sldChg chg="modSp add mod">
        <pc:chgData name="Philippe Baucour" userId="5102170ae7533958" providerId="LiveId" clId="{01E73667-2BEF-4007-AD34-DC26F6381063}" dt="2023-12-13T08:46:54.436" v="6324" actId="20577"/>
        <pc:sldMkLst>
          <pc:docMk/>
          <pc:sldMk cId="4270406799" sldId="269"/>
        </pc:sldMkLst>
        <pc:spChg chg="mod">
          <ac:chgData name="Philippe Baucour" userId="5102170ae7533958" providerId="LiveId" clId="{01E73667-2BEF-4007-AD34-DC26F6381063}" dt="2023-12-13T08:46:54.436" v="6324" actId="20577"/>
          <ac:spMkLst>
            <pc:docMk/>
            <pc:sldMk cId="4270406799" sldId="269"/>
            <ac:spMk id="2" creationId="{32C52FE6-54D7-C72F-295A-C756F89074CD}"/>
          </ac:spMkLst>
        </pc:spChg>
      </pc:sldChg>
      <pc:sldChg chg="addSp delSp modSp new del mod ord delAnim modAnim">
        <pc:chgData name="Philippe Baucour" userId="5102170ae7533958" providerId="LiveId" clId="{01E73667-2BEF-4007-AD34-DC26F6381063}" dt="2023-12-13T08:46:31.257" v="6313" actId="2696"/>
        <pc:sldMkLst>
          <pc:docMk/>
          <pc:sldMk cId="1402386407" sldId="270"/>
        </pc:sldMkLst>
        <pc:spChg chg="mod">
          <ac:chgData name="Philippe Baucour" userId="5102170ae7533958" providerId="LiveId" clId="{01E73667-2BEF-4007-AD34-DC26F6381063}" dt="2023-12-12T08:17:40.881" v="2091" actId="313"/>
          <ac:spMkLst>
            <pc:docMk/>
            <pc:sldMk cId="1402386407" sldId="270"/>
            <ac:spMk id="2" creationId="{5FC817B4-E7E7-137D-2957-86426AB4BFA8}"/>
          </ac:spMkLst>
        </pc:spChg>
        <pc:spChg chg="mod">
          <ac:chgData name="Philippe Baucour" userId="5102170ae7533958" providerId="LiveId" clId="{01E73667-2BEF-4007-AD34-DC26F6381063}" dt="2023-12-12T08:40:18.944" v="2752" actId="404"/>
          <ac:spMkLst>
            <pc:docMk/>
            <pc:sldMk cId="1402386407" sldId="270"/>
            <ac:spMk id="3" creationId="{BFC1B0CB-FCED-01A2-E68B-E86FF849EA35}"/>
          </ac:spMkLst>
        </pc:spChg>
        <pc:spChg chg="add mod">
          <ac:chgData name="Philippe Baucour" userId="5102170ae7533958" providerId="LiveId" clId="{01E73667-2BEF-4007-AD34-DC26F6381063}" dt="2023-12-12T08:40:31.783" v="2791" actId="1076"/>
          <ac:spMkLst>
            <pc:docMk/>
            <pc:sldMk cId="1402386407" sldId="270"/>
            <ac:spMk id="4" creationId="{7D45C930-3163-67EC-E92D-D161DE6A0DBB}"/>
          </ac:spMkLst>
        </pc:spChg>
        <pc:spChg chg="add mod">
          <ac:chgData name="Philippe Baucour" userId="5102170ae7533958" providerId="LiveId" clId="{01E73667-2BEF-4007-AD34-DC26F6381063}" dt="2023-12-12T08:40:39.570" v="2793" actId="1076"/>
          <ac:spMkLst>
            <pc:docMk/>
            <pc:sldMk cId="1402386407" sldId="270"/>
            <ac:spMk id="5" creationId="{0AE1947D-3CFB-1DEA-C033-E59DF9B66797}"/>
          </ac:spMkLst>
        </pc:spChg>
        <pc:spChg chg="add mod">
          <ac:chgData name="Philippe Baucour" userId="5102170ae7533958" providerId="LiveId" clId="{01E73667-2BEF-4007-AD34-DC26F6381063}" dt="2023-12-12T08:40:45.214" v="2794" actId="1076"/>
          <ac:spMkLst>
            <pc:docMk/>
            <pc:sldMk cId="1402386407" sldId="270"/>
            <ac:spMk id="6" creationId="{9916CD8C-A9D1-8956-CA34-5BCAF6EE390D}"/>
          </ac:spMkLst>
        </pc:spChg>
        <pc:spChg chg="add mod">
          <ac:chgData name="Philippe Baucour" userId="5102170ae7533958" providerId="LiveId" clId="{01E73667-2BEF-4007-AD34-DC26F6381063}" dt="2023-12-12T08:29:00.136" v="2309" actId="14100"/>
          <ac:spMkLst>
            <pc:docMk/>
            <pc:sldMk cId="1402386407" sldId="270"/>
            <ac:spMk id="7" creationId="{966BD289-4D5B-7743-DEE5-77EA0E1C65BF}"/>
          </ac:spMkLst>
        </pc:spChg>
        <pc:spChg chg="add mod">
          <ac:chgData name="Philippe Baucour" userId="5102170ae7533958" providerId="LiveId" clId="{01E73667-2BEF-4007-AD34-DC26F6381063}" dt="2023-12-12T09:12:02.091" v="3353" actId="207"/>
          <ac:spMkLst>
            <pc:docMk/>
            <pc:sldMk cId="1402386407" sldId="270"/>
            <ac:spMk id="8" creationId="{B21DA7C0-2061-B401-A61F-711824266427}"/>
          </ac:spMkLst>
        </pc:spChg>
        <pc:spChg chg="add mod">
          <ac:chgData name="Philippe Baucour" userId="5102170ae7533958" providerId="LiveId" clId="{01E73667-2BEF-4007-AD34-DC26F6381063}" dt="2023-12-12T08:35:35.590" v="2587" actId="14100"/>
          <ac:spMkLst>
            <pc:docMk/>
            <pc:sldMk cId="1402386407" sldId="270"/>
            <ac:spMk id="9" creationId="{C1271881-31A6-C93A-825B-4527793229F8}"/>
          </ac:spMkLst>
        </pc:spChg>
        <pc:spChg chg="add mod">
          <ac:chgData name="Philippe Baucour" userId="5102170ae7533958" providerId="LiveId" clId="{01E73667-2BEF-4007-AD34-DC26F6381063}" dt="2023-12-12T09:12:08.216" v="3354" actId="207"/>
          <ac:spMkLst>
            <pc:docMk/>
            <pc:sldMk cId="1402386407" sldId="270"/>
            <ac:spMk id="10" creationId="{BD9743C1-C3D8-7CCF-87CC-ED08F4AD33BD}"/>
          </ac:spMkLst>
        </pc:spChg>
        <pc:spChg chg="add mod">
          <ac:chgData name="Philippe Baucour" userId="5102170ae7533958" providerId="LiveId" clId="{01E73667-2BEF-4007-AD34-DC26F6381063}" dt="2023-12-12T08:40:35.042" v="2792" actId="1076"/>
          <ac:spMkLst>
            <pc:docMk/>
            <pc:sldMk cId="1402386407" sldId="270"/>
            <ac:spMk id="11" creationId="{6ACE8040-98CF-B937-1AB3-3053F3F3EE84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2" creationId="{6B907F53-FE68-BC7C-3F9B-4A455B02A48C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3" creationId="{7A052C9D-33C6-6C7A-8C6B-F05D3B72FF59}"/>
          </ac:spMkLst>
        </pc:spChg>
        <pc:spChg chg="add del mod">
          <ac:chgData name="Philippe Baucour" userId="5102170ae7533958" providerId="LiveId" clId="{01E73667-2BEF-4007-AD34-DC26F6381063}" dt="2023-12-12T08:30:32.674" v="2406" actId="478"/>
          <ac:spMkLst>
            <pc:docMk/>
            <pc:sldMk cId="1402386407" sldId="270"/>
            <ac:spMk id="14" creationId="{F49E0BA4-9174-7E1D-3DD5-649A94829D32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5" creationId="{64B7189A-0983-8475-4A85-7E2D956B769A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6" creationId="{60AEBBEF-1F11-EC16-0FF5-914262D2B629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7" creationId="{2100B30B-6092-B2DA-3523-D4F2E29E32E3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8" creationId="{25F1CB00-4E7D-6795-0203-274229F2D955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9" creationId="{56DD98B7-4B09-54CF-1B97-F7351EBA635F}"/>
          </ac:spMkLst>
        </pc:spChg>
        <pc:spChg chg="add mod">
          <ac:chgData name="Philippe Baucour" userId="5102170ae7533958" providerId="LiveId" clId="{01E73667-2BEF-4007-AD34-DC26F6381063}" dt="2023-12-12T09:14:05.995" v="3360" actId="207"/>
          <ac:spMkLst>
            <pc:docMk/>
            <pc:sldMk cId="1402386407" sldId="270"/>
            <ac:spMk id="20" creationId="{D78630C3-B10F-2233-30BB-E7910A764D25}"/>
          </ac:spMkLst>
        </pc:spChg>
        <pc:spChg chg="add del mod">
          <ac:chgData name="Philippe Baucour" userId="5102170ae7533958" providerId="LiveId" clId="{01E73667-2BEF-4007-AD34-DC26F6381063}" dt="2023-12-12T08:36:09.007" v="2610"/>
          <ac:spMkLst>
            <pc:docMk/>
            <pc:sldMk cId="1402386407" sldId="270"/>
            <ac:spMk id="21" creationId="{273CF937-970E-E23E-9704-0F78ACA3E9EE}"/>
          </ac:spMkLst>
        </pc:spChg>
        <pc:spChg chg="add mod">
          <ac:chgData name="Philippe Baucour" userId="5102170ae7533958" providerId="LiveId" clId="{01E73667-2BEF-4007-AD34-DC26F6381063}" dt="2023-12-12T09:12:18.122" v="3355" actId="207"/>
          <ac:spMkLst>
            <pc:docMk/>
            <pc:sldMk cId="1402386407" sldId="270"/>
            <ac:spMk id="22" creationId="{3DAEFA61-9F60-4027-B1A1-10A749A8DF31}"/>
          </ac:spMkLst>
        </pc:spChg>
        <pc:spChg chg="add mod">
          <ac:chgData name="Philippe Baucour" userId="5102170ae7533958" providerId="LiveId" clId="{01E73667-2BEF-4007-AD34-DC26F6381063}" dt="2023-12-12T08:53:09.426" v="2909" actId="12789"/>
          <ac:spMkLst>
            <pc:docMk/>
            <pc:sldMk cId="1402386407" sldId="270"/>
            <ac:spMk id="23" creationId="{82B00EE3-D0B5-8574-EAE6-A22D3F1CC9D5}"/>
          </ac:spMkLst>
        </pc:spChg>
        <pc:spChg chg="add mod">
          <ac:chgData name="Philippe Baucour" userId="5102170ae7533958" providerId="LiveId" clId="{01E73667-2BEF-4007-AD34-DC26F6381063}" dt="2023-12-12T08:53:09.426" v="2909" actId="12789"/>
          <ac:spMkLst>
            <pc:docMk/>
            <pc:sldMk cId="1402386407" sldId="270"/>
            <ac:spMk id="24" creationId="{0D733F53-CAD1-41D2-7208-448418F60D54}"/>
          </ac:spMkLst>
        </pc:spChg>
        <pc:spChg chg="add mod">
          <ac:chgData name="Philippe Baucour" userId="5102170ae7533958" providerId="LiveId" clId="{01E73667-2BEF-4007-AD34-DC26F6381063}" dt="2023-12-12T09:14:11.893" v="3361" actId="207"/>
          <ac:spMkLst>
            <pc:docMk/>
            <pc:sldMk cId="1402386407" sldId="270"/>
            <ac:spMk id="25" creationId="{021D11B4-F562-C467-B887-933382F3DF69}"/>
          </ac:spMkLst>
        </pc:spChg>
        <pc:spChg chg="add del">
          <ac:chgData name="Philippe Baucour" userId="5102170ae7533958" providerId="LiveId" clId="{01E73667-2BEF-4007-AD34-DC26F6381063}" dt="2023-12-12T08:50:04.890" v="2898" actId="478"/>
          <ac:spMkLst>
            <pc:docMk/>
            <pc:sldMk cId="1402386407" sldId="270"/>
            <ac:spMk id="26" creationId="{9B183017-B8EE-E7F5-454B-3372DFB77114}"/>
          </ac:spMkLst>
        </pc:spChg>
        <pc:spChg chg="add del mod">
          <ac:chgData name="Philippe Baucour" userId="5102170ae7533958" providerId="LiveId" clId="{01E73667-2BEF-4007-AD34-DC26F6381063}" dt="2023-12-13T08:37:17.785" v="6047" actId="478"/>
          <ac:spMkLst>
            <pc:docMk/>
            <pc:sldMk cId="1402386407" sldId="270"/>
            <ac:spMk id="27" creationId="{07AB7EE9-7A21-00AA-DF60-801681965B18}"/>
          </ac:spMkLst>
        </pc:spChg>
        <pc:spChg chg="add del mod">
          <ac:chgData name="Philippe Baucour" userId="5102170ae7533958" providerId="LiveId" clId="{01E73667-2BEF-4007-AD34-DC26F6381063}" dt="2023-12-13T08:37:16.247" v="6046" actId="478"/>
          <ac:spMkLst>
            <pc:docMk/>
            <pc:sldMk cId="1402386407" sldId="270"/>
            <ac:spMk id="28" creationId="{754B0D3F-9AFB-56AB-A903-D31F239EA4B0}"/>
          </ac:spMkLst>
        </pc:spChg>
        <pc:spChg chg="add del mod">
          <ac:chgData name="Philippe Baucour" userId="5102170ae7533958" providerId="LiveId" clId="{01E73667-2BEF-4007-AD34-DC26F6381063}" dt="2023-12-13T08:37:14.436" v="6045" actId="478"/>
          <ac:spMkLst>
            <pc:docMk/>
            <pc:sldMk cId="1402386407" sldId="270"/>
            <ac:spMk id="29" creationId="{64E69F94-C5BE-E31A-292B-079CA109CD3C}"/>
          </ac:spMkLst>
        </pc:spChg>
      </pc:sldChg>
      <pc:sldChg chg="add">
        <pc:chgData name="Philippe Baucour" userId="5102170ae7533958" providerId="LiveId" clId="{01E73667-2BEF-4007-AD34-DC26F6381063}" dt="2023-12-13T08:46:40.160" v="6314"/>
        <pc:sldMkLst>
          <pc:docMk/>
          <pc:sldMk cId="3301716281" sldId="270"/>
        </pc:sldMkLst>
      </pc:sldChg>
      <pc:sldChg chg="add modNotesTx">
        <pc:chgData name="Philippe Baucour" userId="5102170ae7533958" providerId="LiveId" clId="{01E73667-2BEF-4007-AD34-DC26F6381063}" dt="2023-12-13T08:48:19.637" v="6407" actId="20577"/>
        <pc:sldMkLst>
          <pc:docMk/>
          <pc:sldMk cId="2053994929" sldId="271"/>
        </pc:sldMkLst>
      </pc:sldChg>
      <pc:sldChg chg="addSp delSp modSp new del mod modNotesTx">
        <pc:chgData name="Philippe Baucour" userId="5102170ae7533958" providerId="LiveId" clId="{01E73667-2BEF-4007-AD34-DC26F6381063}" dt="2023-12-13T08:46:31.257" v="6313" actId="2696"/>
        <pc:sldMkLst>
          <pc:docMk/>
          <pc:sldMk cId="4245867432" sldId="271"/>
        </pc:sldMkLst>
        <pc:spChg chg="mod">
          <ac:chgData name="Philippe Baucour" userId="5102170ae7533958" providerId="LiveId" clId="{01E73667-2BEF-4007-AD34-DC26F6381063}" dt="2023-12-12T08:57:21.596" v="3001" actId="20577"/>
          <ac:spMkLst>
            <pc:docMk/>
            <pc:sldMk cId="4245867432" sldId="271"/>
            <ac:spMk id="2" creationId="{E0E01DF1-0641-8D9F-9A60-405CE98454A3}"/>
          </ac:spMkLst>
        </pc:spChg>
        <pc:spChg chg="mod">
          <ac:chgData name="Philippe Baucour" userId="5102170ae7533958" providerId="LiveId" clId="{01E73667-2BEF-4007-AD34-DC26F6381063}" dt="2023-12-12T23:14:02.733" v="4658" actId="6549"/>
          <ac:spMkLst>
            <pc:docMk/>
            <pc:sldMk cId="4245867432" sldId="271"/>
            <ac:spMk id="3" creationId="{603E3238-BFE4-7F69-C6A3-DB775394AEA6}"/>
          </ac:spMkLst>
        </pc:spChg>
        <pc:spChg chg="add mod">
          <ac:chgData name="Philippe Baucour" userId="5102170ae7533958" providerId="LiveId" clId="{01E73667-2BEF-4007-AD34-DC26F6381063}" dt="2023-12-12T10:07:59.300" v="4124" actId="1036"/>
          <ac:spMkLst>
            <pc:docMk/>
            <pc:sldMk cId="4245867432" sldId="271"/>
            <ac:spMk id="8" creationId="{24564B60-57E4-AD35-5488-A18BB73B85C8}"/>
          </ac:spMkLst>
        </pc:spChg>
        <pc:picChg chg="add mod">
          <ac:chgData name="Philippe Baucour" userId="5102170ae7533958" providerId="LiveId" clId="{01E73667-2BEF-4007-AD34-DC26F6381063}" dt="2023-12-12T08:59:15.699" v="3128" actId="1076"/>
          <ac:picMkLst>
            <pc:docMk/>
            <pc:sldMk cId="4245867432" sldId="271"/>
            <ac:picMk id="5" creationId="{B4DF1DE2-C329-411B-13E2-19D8E51F07A0}"/>
          </ac:picMkLst>
        </pc:picChg>
        <pc:picChg chg="add del">
          <ac:chgData name="Philippe Baucour" userId="5102170ae7533958" providerId="LiveId" clId="{01E73667-2BEF-4007-AD34-DC26F6381063}" dt="2023-12-12T09:03:52.428" v="3332" actId="22"/>
          <ac:picMkLst>
            <pc:docMk/>
            <pc:sldMk cId="4245867432" sldId="271"/>
            <ac:picMk id="7" creationId="{1A2A2EBB-CBA3-F47E-5547-105D7004246B}"/>
          </ac:picMkLst>
        </pc:picChg>
      </pc:sldChg>
      <pc:sldChg chg="modSp new mod">
        <pc:chgData name="Philippe Baucour" userId="5102170ae7533958" providerId="LiveId" clId="{01E73667-2BEF-4007-AD34-DC26F6381063}" dt="2023-12-12T09:56:23.867" v="3869" actId="20577"/>
        <pc:sldMkLst>
          <pc:docMk/>
          <pc:sldMk cId="4183092790" sldId="272"/>
        </pc:sldMkLst>
        <pc:spChg chg="mod">
          <ac:chgData name="Philippe Baucour" userId="5102170ae7533958" providerId="LiveId" clId="{01E73667-2BEF-4007-AD34-DC26F6381063}" dt="2023-12-12T09:53:17.162" v="3582" actId="20577"/>
          <ac:spMkLst>
            <pc:docMk/>
            <pc:sldMk cId="4183092790" sldId="272"/>
            <ac:spMk id="2" creationId="{18E5830E-96ED-9DF4-359F-F1CBFD6C7517}"/>
          </ac:spMkLst>
        </pc:spChg>
        <pc:spChg chg="mod">
          <ac:chgData name="Philippe Baucour" userId="5102170ae7533958" providerId="LiveId" clId="{01E73667-2BEF-4007-AD34-DC26F6381063}" dt="2023-12-12T09:56:23.867" v="3869" actId="20577"/>
          <ac:spMkLst>
            <pc:docMk/>
            <pc:sldMk cId="4183092790" sldId="272"/>
            <ac:spMk id="3" creationId="{FB2F845B-A441-D492-A6B6-4DC959609C23}"/>
          </ac:spMkLst>
        </pc:spChg>
      </pc:sldChg>
      <pc:sldChg chg="modSp new mod">
        <pc:chgData name="Philippe Baucour" userId="5102170ae7533958" providerId="LiveId" clId="{01E73667-2BEF-4007-AD34-DC26F6381063}" dt="2023-12-13T08:53:12.250" v="6547" actId="20577"/>
        <pc:sldMkLst>
          <pc:docMk/>
          <pc:sldMk cId="937257522" sldId="273"/>
        </pc:sldMkLst>
        <pc:spChg chg="mod">
          <ac:chgData name="Philippe Baucour" userId="5102170ae7533958" providerId="LiveId" clId="{01E73667-2BEF-4007-AD34-DC26F6381063}" dt="2023-12-12T23:23:20.066" v="5062" actId="6549"/>
          <ac:spMkLst>
            <pc:docMk/>
            <pc:sldMk cId="937257522" sldId="273"/>
            <ac:spMk id="2" creationId="{49786A07-F56A-8AB6-4FAF-0B0A6CC223B2}"/>
          </ac:spMkLst>
        </pc:spChg>
        <pc:spChg chg="mod">
          <ac:chgData name="Philippe Baucour" userId="5102170ae7533958" providerId="LiveId" clId="{01E73667-2BEF-4007-AD34-DC26F6381063}" dt="2023-12-13T08:53:12.250" v="6547" actId="20577"/>
          <ac:spMkLst>
            <pc:docMk/>
            <pc:sldMk cId="937257522" sldId="273"/>
            <ac:spMk id="3" creationId="{955DD105-D533-CC41-6FB5-A47C4EE8456C}"/>
          </ac:spMkLst>
        </pc:spChg>
      </pc:sldChg>
      <pc:sldChg chg="addSp modSp new del mod">
        <pc:chgData name="Philippe Baucour" userId="5102170ae7533958" providerId="LiveId" clId="{01E73667-2BEF-4007-AD34-DC26F6381063}" dt="2023-12-12T23:07:12.261" v="4501" actId="2696"/>
        <pc:sldMkLst>
          <pc:docMk/>
          <pc:sldMk cId="1031242460" sldId="274"/>
        </pc:sldMkLst>
        <pc:spChg chg="mod">
          <ac:chgData name="Philippe Baucour" userId="5102170ae7533958" providerId="LiveId" clId="{01E73667-2BEF-4007-AD34-DC26F6381063}" dt="2023-12-12T22:52:32.770" v="4171" actId="20577"/>
          <ac:spMkLst>
            <pc:docMk/>
            <pc:sldMk cId="1031242460" sldId="274"/>
            <ac:spMk id="2" creationId="{9D669020-637C-EDA5-DFBE-C0B52438AC15}"/>
          </ac:spMkLst>
        </pc:spChg>
        <pc:picChg chg="add mod">
          <ac:chgData name="Philippe Baucour" userId="5102170ae7533958" providerId="LiveId" clId="{01E73667-2BEF-4007-AD34-DC26F6381063}" dt="2023-12-12T22:52:53.322" v="4210" actId="1038"/>
          <ac:picMkLst>
            <pc:docMk/>
            <pc:sldMk cId="1031242460" sldId="274"/>
            <ac:picMk id="5" creationId="{385DD4A0-89F6-E1FC-713F-C20347E0947A}"/>
          </ac:picMkLst>
        </pc:picChg>
      </pc:sldChg>
      <pc:sldChg chg="add">
        <pc:chgData name="Philippe Baucour" userId="5102170ae7533958" providerId="LiveId" clId="{01E73667-2BEF-4007-AD34-DC26F6381063}" dt="2023-12-12T23:07:17.132" v="4502"/>
        <pc:sldMkLst>
          <pc:docMk/>
          <pc:sldMk cId="3168452550" sldId="274"/>
        </pc:sldMkLst>
      </pc:sldChg>
      <pc:sldChg chg="modSp new del mod">
        <pc:chgData name="Philippe Baucour" userId="5102170ae7533958" providerId="LiveId" clId="{01E73667-2BEF-4007-AD34-DC26F6381063}" dt="2023-12-12T23:04:42.644" v="4488" actId="47"/>
        <pc:sldMkLst>
          <pc:docMk/>
          <pc:sldMk cId="2873172564" sldId="275"/>
        </pc:sldMkLst>
        <pc:spChg chg="mod">
          <ac:chgData name="Philippe Baucour" userId="5102170ae7533958" providerId="LiveId" clId="{01E73667-2BEF-4007-AD34-DC26F6381063}" dt="2023-12-12T22:55:07.664" v="4272" actId="20577"/>
          <ac:spMkLst>
            <pc:docMk/>
            <pc:sldMk cId="2873172564" sldId="275"/>
            <ac:spMk id="3" creationId="{E1073B78-E6F2-8614-2818-F6280172C774}"/>
          </ac:spMkLst>
        </pc:spChg>
      </pc:sldChg>
      <pc:sldChg chg="addSp delSp modSp new mod ord setBg">
        <pc:chgData name="Philippe Baucour" userId="5102170ae7533958" providerId="LiveId" clId="{01E73667-2BEF-4007-AD34-DC26F6381063}" dt="2023-12-13T08:42:25.886" v="6198" actId="20577"/>
        <pc:sldMkLst>
          <pc:docMk/>
          <pc:sldMk cId="4058405634" sldId="275"/>
        </pc:sldMkLst>
        <pc:spChg chg="mod">
          <ac:chgData name="Philippe Baucour" userId="5102170ae7533958" providerId="LiveId" clId="{01E73667-2BEF-4007-AD34-DC26F6381063}" dt="2023-12-12T23:29:17.117" v="5386"/>
          <ac:spMkLst>
            <pc:docMk/>
            <pc:sldMk cId="4058405634" sldId="275"/>
            <ac:spMk id="2" creationId="{EBE06BCD-308A-B33A-ACFC-C17514709CAD}"/>
          </ac:spMkLst>
        </pc:spChg>
        <pc:spChg chg="mod">
          <ac:chgData name="Philippe Baucour" userId="5102170ae7533958" providerId="LiveId" clId="{01E73667-2BEF-4007-AD34-DC26F6381063}" dt="2023-12-13T08:42:25.886" v="6198" actId="20577"/>
          <ac:spMkLst>
            <pc:docMk/>
            <pc:sldMk cId="4058405634" sldId="275"/>
            <ac:spMk id="3" creationId="{B508463B-E95D-E1E2-7D7D-232211BE2B53}"/>
          </ac:spMkLst>
        </pc:spChg>
        <pc:picChg chg="add mod">
          <ac:chgData name="Philippe Baucour" userId="5102170ae7533958" providerId="LiveId" clId="{01E73667-2BEF-4007-AD34-DC26F6381063}" dt="2023-12-12T23:29:35.129" v="5387" actId="108"/>
          <ac:picMkLst>
            <pc:docMk/>
            <pc:sldMk cId="4058405634" sldId="275"/>
            <ac:picMk id="5" creationId="{BF0C7E52-4104-9DCA-E9E9-FFC377F9EE60}"/>
          </ac:picMkLst>
        </pc:picChg>
        <pc:picChg chg="add del mod">
          <ac:chgData name="Philippe Baucour" userId="5102170ae7533958" providerId="LiveId" clId="{01E73667-2BEF-4007-AD34-DC26F6381063}" dt="2023-12-12T23:29:55.475" v="5389" actId="478"/>
          <ac:picMkLst>
            <pc:docMk/>
            <pc:sldMk cId="4058405634" sldId="275"/>
            <ac:picMk id="7" creationId="{2D919B8E-F08C-7EFB-31B9-74B052E5FBED}"/>
          </ac:picMkLst>
        </pc:picChg>
        <pc:picChg chg="add mod">
          <ac:chgData name="Philippe Baucour" userId="5102170ae7533958" providerId="LiveId" clId="{01E73667-2BEF-4007-AD34-DC26F6381063}" dt="2023-12-12T23:31:18.188" v="5499" actId="1076"/>
          <ac:picMkLst>
            <pc:docMk/>
            <pc:sldMk cId="4058405634" sldId="275"/>
            <ac:picMk id="9" creationId="{BA9701DA-8E27-3C12-88F2-7BD28D8BCB7B}"/>
          </ac:picMkLst>
        </pc:picChg>
      </pc:sldChg>
      <pc:sldChg chg="addSp modSp new mod">
        <pc:chgData name="Philippe Baucour" userId="5102170ae7533958" providerId="LiveId" clId="{01E73667-2BEF-4007-AD34-DC26F6381063}" dt="2023-12-13T08:32:35.365" v="5869" actId="20577"/>
        <pc:sldMkLst>
          <pc:docMk/>
          <pc:sldMk cId="2910767814" sldId="276"/>
        </pc:sldMkLst>
        <pc:spChg chg="mod">
          <ac:chgData name="Philippe Baucour" userId="5102170ae7533958" providerId="LiveId" clId="{01E73667-2BEF-4007-AD34-DC26F6381063}" dt="2023-12-13T08:32:35.365" v="5869" actId="20577"/>
          <ac:spMkLst>
            <pc:docMk/>
            <pc:sldMk cId="2910767814" sldId="276"/>
            <ac:spMk id="2" creationId="{EA70A791-AA0B-FFD9-2D9F-CBB02399B902}"/>
          </ac:spMkLst>
        </pc:spChg>
        <pc:spChg chg="mod">
          <ac:chgData name="Philippe Baucour" userId="5102170ae7533958" providerId="LiveId" clId="{01E73667-2BEF-4007-AD34-DC26F6381063}" dt="2023-12-13T08:31:56.917" v="5867" actId="313"/>
          <ac:spMkLst>
            <pc:docMk/>
            <pc:sldMk cId="2910767814" sldId="276"/>
            <ac:spMk id="3" creationId="{E80C2180-3651-BA13-0271-52CB6D306AAF}"/>
          </ac:spMkLst>
        </pc:spChg>
        <pc:picChg chg="add mod">
          <ac:chgData name="Philippe Baucour" userId="5102170ae7533958" providerId="LiveId" clId="{01E73667-2BEF-4007-AD34-DC26F6381063}" dt="2023-12-13T08:27:55.543" v="5792" actId="108"/>
          <ac:picMkLst>
            <pc:docMk/>
            <pc:sldMk cId="2910767814" sldId="276"/>
            <ac:picMk id="5" creationId="{398AD412-388D-7046-32F1-F1F85AB97608}"/>
          </ac:picMkLst>
        </pc:picChg>
        <pc:picChg chg="add mod">
          <ac:chgData name="Philippe Baucour" userId="5102170ae7533958" providerId="LiveId" clId="{01E73667-2BEF-4007-AD34-DC26F6381063}" dt="2023-12-13T08:27:56.774" v="5793" actId="108"/>
          <ac:picMkLst>
            <pc:docMk/>
            <pc:sldMk cId="2910767814" sldId="276"/>
            <ac:picMk id="7" creationId="{A844C6E9-A16B-0E24-86F8-3CED7402148C}"/>
          </ac:picMkLst>
        </pc:picChg>
      </pc:sldChg>
      <pc:sldChg chg="addSp delSp modSp new mod setBg">
        <pc:chgData name="Philippe Baucour" userId="5102170ae7533958" providerId="LiveId" clId="{01E73667-2BEF-4007-AD34-DC26F6381063}" dt="2023-12-13T08:51:10.743" v="6418" actId="20577"/>
        <pc:sldMkLst>
          <pc:docMk/>
          <pc:sldMk cId="2519583685" sldId="277"/>
        </pc:sldMkLst>
        <pc:spChg chg="mod">
          <ac:chgData name="Philippe Baucour" userId="5102170ae7533958" providerId="LiveId" clId="{01E73667-2BEF-4007-AD34-DC26F6381063}" dt="2023-12-13T08:40:21.189" v="6118"/>
          <ac:spMkLst>
            <pc:docMk/>
            <pc:sldMk cId="2519583685" sldId="277"/>
            <ac:spMk id="2" creationId="{562C079C-6E96-0857-BE99-02DF37710FFB}"/>
          </ac:spMkLst>
        </pc:spChg>
        <pc:spChg chg="mod">
          <ac:chgData name="Philippe Baucour" userId="5102170ae7533958" providerId="LiveId" clId="{01E73667-2BEF-4007-AD34-DC26F6381063}" dt="2023-12-13T08:51:10.743" v="6418" actId="20577"/>
          <ac:spMkLst>
            <pc:docMk/>
            <pc:sldMk cId="2519583685" sldId="277"/>
            <ac:spMk id="3" creationId="{6519D101-60A4-12D3-B281-12119D7EE5BD}"/>
          </ac:spMkLst>
        </pc:spChg>
        <pc:picChg chg="add del mod">
          <ac:chgData name="Philippe Baucour" userId="5102170ae7533958" providerId="LiveId" clId="{01E73667-2BEF-4007-AD34-DC26F6381063}" dt="2023-12-13T08:39:53.338" v="6113" actId="478"/>
          <ac:picMkLst>
            <pc:docMk/>
            <pc:sldMk cId="2519583685" sldId="277"/>
            <ac:picMk id="5" creationId="{A2D8620C-C8D4-C220-058C-CA417F24F24F}"/>
          </ac:picMkLst>
        </pc:picChg>
        <pc:picChg chg="add del mod">
          <ac:chgData name="Philippe Baucour" userId="5102170ae7533958" providerId="LiveId" clId="{01E73667-2BEF-4007-AD34-DC26F6381063}" dt="2023-12-13T08:39:49.666" v="6112"/>
          <ac:picMkLst>
            <pc:docMk/>
            <pc:sldMk cId="2519583685" sldId="277"/>
            <ac:picMk id="1026" creationId="{8C4D066A-538A-DECE-8D7D-FD588DB400E1}"/>
          </ac:picMkLst>
        </pc:picChg>
        <pc:picChg chg="add mod">
          <ac:chgData name="Philippe Baucour" userId="5102170ae7533958" providerId="LiveId" clId="{01E73667-2BEF-4007-AD34-DC26F6381063}" dt="2023-12-13T08:40:39.230" v="6177" actId="1038"/>
          <ac:picMkLst>
            <pc:docMk/>
            <pc:sldMk cId="2519583685" sldId="277"/>
            <ac:picMk id="1028" creationId="{E774A131-0297-2494-0815-744E00773C04}"/>
          </ac:picMkLst>
        </pc:picChg>
      </pc:sldChg>
      <pc:sldChg chg="modSp new mod">
        <pc:chgData name="Philippe Baucour" userId="5102170ae7533958" providerId="LiveId" clId="{01E73667-2BEF-4007-AD34-DC26F6381063}" dt="2023-12-13T08:43:28.856" v="6215" actId="20577"/>
        <pc:sldMkLst>
          <pc:docMk/>
          <pc:sldMk cId="425804634" sldId="278"/>
        </pc:sldMkLst>
        <pc:spChg chg="mod">
          <ac:chgData name="Philippe Baucour" userId="5102170ae7533958" providerId="LiveId" clId="{01E73667-2BEF-4007-AD34-DC26F6381063}" dt="2023-12-13T08:43:28.856" v="6215" actId="20577"/>
          <ac:spMkLst>
            <pc:docMk/>
            <pc:sldMk cId="425804634" sldId="278"/>
            <ac:spMk id="2" creationId="{D548B3B8-AA2B-E46F-CADD-6002D7B8BEF4}"/>
          </ac:spMkLst>
        </pc:spChg>
      </pc:sldChg>
      <pc:sldChg chg="modSp new mod">
        <pc:chgData name="Philippe Baucour" userId="5102170ae7533958" providerId="LiveId" clId="{01E73667-2BEF-4007-AD34-DC26F6381063}" dt="2023-12-13T08:43:37.730" v="6228" actId="20577"/>
        <pc:sldMkLst>
          <pc:docMk/>
          <pc:sldMk cId="273418062" sldId="279"/>
        </pc:sldMkLst>
        <pc:spChg chg="mod">
          <ac:chgData name="Philippe Baucour" userId="5102170ae7533958" providerId="LiveId" clId="{01E73667-2BEF-4007-AD34-DC26F6381063}" dt="2023-12-13T08:43:37.730" v="6228" actId="20577"/>
          <ac:spMkLst>
            <pc:docMk/>
            <pc:sldMk cId="273418062" sldId="279"/>
            <ac:spMk id="2" creationId="{94C22D3A-9A18-A841-5FB7-CF7D24711D4C}"/>
          </ac:spMkLst>
        </pc:spChg>
      </pc:sldChg>
      <pc:sldChg chg="modSp new mod">
        <pc:chgData name="Philippe Baucour" userId="5102170ae7533958" providerId="LiveId" clId="{01E73667-2BEF-4007-AD34-DC26F6381063}" dt="2023-12-13T08:43:55.646" v="6243" actId="20577"/>
        <pc:sldMkLst>
          <pc:docMk/>
          <pc:sldMk cId="2840825790" sldId="280"/>
        </pc:sldMkLst>
        <pc:spChg chg="mod">
          <ac:chgData name="Philippe Baucour" userId="5102170ae7533958" providerId="LiveId" clId="{01E73667-2BEF-4007-AD34-DC26F6381063}" dt="2023-12-13T08:43:55.646" v="6243" actId="20577"/>
          <ac:spMkLst>
            <pc:docMk/>
            <pc:sldMk cId="2840825790" sldId="280"/>
            <ac:spMk id="2" creationId="{4327B0F6-1A5B-4847-7A58-20233A61F46E}"/>
          </ac:spMkLst>
        </pc:spChg>
      </pc:sldChg>
      <pc:sldChg chg="modSp new mod">
        <pc:chgData name="Philippe Baucour" userId="5102170ae7533958" providerId="LiveId" clId="{01E73667-2BEF-4007-AD34-DC26F6381063}" dt="2023-12-13T08:44:59.559" v="6255" actId="20577"/>
        <pc:sldMkLst>
          <pc:docMk/>
          <pc:sldMk cId="3913704131" sldId="281"/>
        </pc:sldMkLst>
        <pc:spChg chg="mod">
          <ac:chgData name="Philippe Baucour" userId="5102170ae7533958" providerId="LiveId" clId="{01E73667-2BEF-4007-AD34-DC26F6381063}" dt="2023-12-13T08:44:59.559" v="6255" actId="20577"/>
          <ac:spMkLst>
            <pc:docMk/>
            <pc:sldMk cId="3913704131" sldId="281"/>
            <ac:spMk id="2" creationId="{0BCFD69C-E24C-9E0B-E968-C0BE366E6AE4}"/>
          </ac:spMkLst>
        </pc:spChg>
      </pc:sldChg>
      <pc:sldChg chg="modSp new mod">
        <pc:chgData name="Philippe Baucour" userId="5102170ae7533958" providerId="LiveId" clId="{01E73667-2BEF-4007-AD34-DC26F6381063}" dt="2023-12-13T08:45:10.194" v="6271" actId="20577"/>
        <pc:sldMkLst>
          <pc:docMk/>
          <pc:sldMk cId="2505287027" sldId="282"/>
        </pc:sldMkLst>
        <pc:spChg chg="mod">
          <ac:chgData name="Philippe Baucour" userId="5102170ae7533958" providerId="LiveId" clId="{01E73667-2BEF-4007-AD34-DC26F6381063}" dt="2023-12-13T08:45:10.194" v="6271" actId="20577"/>
          <ac:spMkLst>
            <pc:docMk/>
            <pc:sldMk cId="2505287027" sldId="282"/>
            <ac:spMk id="2" creationId="{97BC7E4F-90AC-4202-74B9-10B2FB34171C}"/>
          </ac:spMkLst>
        </pc:spChg>
      </pc:sldChg>
      <pc:sldChg chg="modSp new mod">
        <pc:chgData name="Philippe Baucour" userId="5102170ae7533958" providerId="LiveId" clId="{01E73667-2BEF-4007-AD34-DC26F6381063}" dt="2023-12-13T08:46:03.025" v="6306" actId="20577"/>
        <pc:sldMkLst>
          <pc:docMk/>
          <pc:sldMk cId="3791528499" sldId="283"/>
        </pc:sldMkLst>
        <pc:spChg chg="mod">
          <ac:chgData name="Philippe Baucour" userId="5102170ae7533958" providerId="LiveId" clId="{01E73667-2BEF-4007-AD34-DC26F6381063}" dt="2023-12-13T08:46:03.025" v="6306" actId="20577"/>
          <ac:spMkLst>
            <pc:docMk/>
            <pc:sldMk cId="3791528499" sldId="283"/>
            <ac:spMk id="2" creationId="{FA6243E6-E350-4836-3E9F-D3814475FD2C}"/>
          </ac:spMkLst>
        </pc:spChg>
      </pc:sldChg>
      <pc:sldChg chg="modSp add mod">
        <pc:chgData name="Philippe Baucour" userId="5102170ae7533958" providerId="LiveId" clId="{01E73667-2BEF-4007-AD34-DC26F6381063}" dt="2023-12-13T08:46:09.267" v="6312" actId="20577"/>
        <pc:sldMkLst>
          <pc:docMk/>
          <pc:sldMk cId="80189523" sldId="284"/>
        </pc:sldMkLst>
        <pc:spChg chg="mod">
          <ac:chgData name="Philippe Baucour" userId="5102170ae7533958" providerId="LiveId" clId="{01E73667-2BEF-4007-AD34-DC26F6381063}" dt="2023-12-13T08:46:09.267" v="6312" actId="20577"/>
          <ac:spMkLst>
            <pc:docMk/>
            <pc:sldMk cId="80189523" sldId="284"/>
            <ac:spMk id="2" creationId="{FA6243E6-E350-4836-3E9F-D3814475FD2C}"/>
          </ac:spMkLst>
        </pc:spChg>
      </pc:sldChg>
      <pc:sldChg chg="modSp add mod">
        <pc:chgData name="Philippe Baucour" userId="5102170ae7533958" providerId="LiveId" clId="{01E73667-2BEF-4007-AD34-DC26F6381063}" dt="2023-12-13T08:45:50.791" v="6300" actId="20577"/>
        <pc:sldMkLst>
          <pc:docMk/>
          <pc:sldMk cId="1230004352" sldId="285"/>
        </pc:sldMkLst>
        <pc:spChg chg="mod">
          <ac:chgData name="Philippe Baucour" userId="5102170ae7533958" providerId="LiveId" clId="{01E73667-2BEF-4007-AD34-DC26F6381063}" dt="2023-12-13T08:45:50.791" v="6300" actId="20577"/>
          <ac:spMkLst>
            <pc:docMk/>
            <pc:sldMk cId="1230004352" sldId="285"/>
            <ac:spMk id="2" creationId="{FA6243E6-E350-4836-3E9F-D3814475FD2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1ECC3-BD70-4F1E-B981-43613CDB8BB8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ACDA-CAD7-4952-B2DF-2528E011DC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97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Loi de Weber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On est plus sensible aux rapports qu'aux différences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1 et 2 on voit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20 et 21 on ne voit pas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La différence est de 1 dans les 2 cas mais de 100% et de 5% dans l'autre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52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07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26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2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09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47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53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63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28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0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82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75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EAAF8-3877-4B4B-B2A5-D637106D66A3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44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40tude.f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40tude/Data_Essentials_Stage_Oct_202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tutorial/machine_learning_map/index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2KLS2C_gNQ&amp;list=PLO_fdPEVlfKqMDNmCFzQISI2H_nJcEDJq" TargetMode="External"/><Relationship Id="rId2" Type="http://schemas.openxmlformats.org/officeDocument/2006/relationships/hyperlink" Target="https://www.youtube.com/watch?v=iHKE_4KeNWQ&amp;list=PLjwdMgw5TTLXXpRlzDZq7d8iS6YXgnsl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mzn.eu/d/gVoCrWt" TargetMode="External"/><Relationship Id="rId2" Type="http://schemas.openxmlformats.org/officeDocument/2006/relationships/hyperlink" Target="https://amzn.eu/d/fpRxUfZ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amzn.eu/d/3DLax8n" TargetMode="External"/><Relationship Id="rId4" Type="http://schemas.openxmlformats.org/officeDocument/2006/relationships/hyperlink" Target="https://amzn.eu/d/egtdtcd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de.visualstudio.com/shortcuts/keyboard-shortcuts-windows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E683D-072B-BD26-2F4D-32A181704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 de stage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65361C-A3F9-AFD4-39D2-E7541B8A3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philippe.baucour@gmail.com – </a:t>
            </a:r>
            <a:r>
              <a:rPr lang="fr-FR" dirty="0">
                <a:hlinkClick r:id="rId2"/>
              </a:rPr>
              <a:t>40tude.fr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CA9C580-4B86-0CD1-4A00-CDA617AFD20B}"/>
              </a:ext>
            </a:extLst>
          </p:cNvPr>
          <p:cNvSpPr txBox="1"/>
          <p:nvPr/>
        </p:nvSpPr>
        <p:spPr>
          <a:xfrm rot="19020606">
            <a:off x="5251029" y="1707879"/>
            <a:ext cx="1823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latin typeface="+mj-lt"/>
                <a:ea typeface="+mj-ea"/>
                <a:cs typeface="+mj-cs"/>
              </a:rPr>
              <a:t>en vrac</a:t>
            </a:r>
          </a:p>
        </p:txBody>
      </p:sp>
      <p:pic>
        <p:nvPicPr>
          <p:cNvPr id="6" name="Graphique 5" descr="Coche avec un remplissage uni">
            <a:extLst>
              <a:ext uri="{FF2B5EF4-FFF2-40B4-BE49-F238E27FC236}">
                <a16:creationId xmlns:a16="http://schemas.microsoft.com/office/drawing/2014/main" id="{AEE889E0-AE9B-1813-CAD4-26835C499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2016" y="22143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0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0C3DE6-5A14-5B62-251A-F71FE832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d’erreur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968A8-2618-67A4-C5AC-1073519E8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E9596C-500A-2A56-5CF0-751EF21D3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90" y="1551113"/>
            <a:ext cx="10145987" cy="4625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BB24FE5D-6D2A-616B-121A-C3FE5583F1F5}"/>
              </a:ext>
            </a:extLst>
          </p:cNvPr>
          <p:cNvSpPr/>
          <p:nvPr/>
        </p:nvSpPr>
        <p:spPr>
          <a:xfrm rot="7666661">
            <a:off x="1822784" y="4878806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1E3DF4C-640B-192B-B682-75E0B424338B}"/>
              </a:ext>
            </a:extLst>
          </p:cNvPr>
          <p:cNvSpPr txBox="1"/>
          <p:nvPr/>
        </p:nvSpPr>
        <p:spPr>
          <a:xfrm>
            <a:off x="2469033" y="50310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2331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ADC72A-830C-5AF0-D0D0-EC9421D0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d’erreur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0233ED-2843-FFF2-B273-E8B28B69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7A035F-4653-6A8C-0EA4-A2A341F3E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284219" cy="31795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06381391-C47D-4D3A-86B4-90996158D206}"/>
              </a:ext>
            </a:extLst>
          </p:cNvPr>
          <p:cNvSpPr/>
          <p:nvPr/>
        </p:nvSpPr>
        <p:spPr>
          <a:xfrm rot="18823764">
            <a:off x="1317458" y="5083342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D9674B5-2A6F-2D12-39BF-1F7656352D86}"/>
              </a:ext>
            </a:extLst>
          </p:cNvPr>
          <p:cNvSpPr txBox="1"/>
          <p:nvPr/>
        </p:nvSpPr>
        <p:spPr>
          <a:xfrm>
            <a:off x="1906510" y="5339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1934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F59B8-7991-A58E-7162-98D31AA7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Debug</a:t>
            </a:r>
            <a:r>
              <a:rPr lang="fr-FR" dirty="0"/>
              <a:t>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26EFC6-D944-8F0E-974F-D5632CF4E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D0A3D8-2002-4E6C-5D77-24DEF1767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816257" cy="22480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0109985-C2D1-5264-83EC-ECA4D2DDB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931" y="1825625"/>
            <a:ext cx="3680779" cy="861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E9B863F-5952-E20A-8AC4-647AF2E746D0}"/>
              </a:ext>
            </a:extLst>
          </p:cNvPr>
          <p:cNvSpPr/>
          <p:nvPr/>
        </p:nvSpPr>
        <p:spPr>
          <a:xfrm rot="16200000">
            <a:off x="7033268" y="2905583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EBA8E81-DA6E-1787-11BE-BA3F1C026CAB}"/>
              </a:ext>
            </a:extLst>
          </p:cNvPr>
          <p:cNvSpPr/>
          <p:nvPr/>
        </p:nvSpPr>
        <p:spPr>
          <a:xfrm rot="18823764">
            <a:off x="-22328" y="2589807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6337C1E-4770-3D7B-A2B1-176EE3FF31CA}"/>
              </a:ext>
            </a:extLst>
          </p:cNvPr>
          <p:cNvSpPr txBox="1"/>
          <p:nvPr/>
        </p:nvSpPr>
        <p:spPr>
          <a:xfrm>
            <a:off x="623921" y="2765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CA9C861-E480-854A-CF19-A48B563349C9}"/>
              </a:ext>
            </a:extLst>
          </p:cNvPr>
          <p:cNvSpPr txBox="1"/>
          <p:nvPr/>
        </p:nvSpPr>
        <p:spPr>
          <a:xfrm>
            <a:off x="7679517" y="3057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94728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F5ECA-F8AF-7E8A-5B3A-B5A4123F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Debug</a:t>
            </a:r>
            <a:r>
              <a:rPr lang="fr-FR" dirty="0"/>
              <a:t> 2/2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1FE954-1F5A-9046-DF27-D6DAB9A58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F10</a:t>
            </a:r>
          </a:p>
          <a:p>
            <a:r>
              <a:rPr lang="fr-FR" dirty="0"/>
              <a:t>F5</a:t>
            </a:r>
          </a:p>
          <a:p>
            <a:r>
              <a:rPr lang="fr-FR" dirty="0"/>
              <a:t>…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6E117EF-48F7-957A-C381-97CEB04B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387807" cy="22557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E62D45B-29BD-1560-FB3C-859017055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121" y="1117867"/>
            <a:ext cx="2758679" cy="51287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A552EBA-AC5B-F4BD-F570-19DC34733402}"/>
              </a:ext>
            </a:extLst>
          </p:cNvPr>
          <p:cNvSpPr/>
          <p:nvPr/>
        </p:nvSpPr>
        <p:spPr>
          <a:xfrm rot="14275198">
            <a:off x="4590124" y="2676755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33B54BF2-CF40-4231-8183-1DC3FD7B1201}"/>
              </a:ext>
            </a:extLst>
          </p:cNvPr>
          <p:cNvSpPr/>
          <p:nvPr/>
        </p:nvSpPr>
        <p:spPr>
          <a:xfrm rot="19163118">
            <a:off x="7948940" y="4305671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CB9922F-6018-AC45-6FC9-95F62E969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831" y="4415051"/>
            <a:ext cx="3132091" cy="10897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097E5E42-971D-5011-50D5-84A7DD63E716}"/>
              </a:ext>
            </a:extLst>
          </p:cNvPr>
          <p:cNvSpPr/>
          <p:nvPr/>
        </p:nvSpPr>
        <p:spPr>
          <a:xfrm rot="18293432">
            <a:off x="4696640" y="5273972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A7E0A03-4417-95E7-D631-5ADECC2234EE}"/>
              </a:ext>
            </a:extLst>
          </p:cNvPr>
          <p:cNvSpPr txBox="1"/>
          <p:nvPr/>
        </p:nvSpPr>
        <p:spPr>
          <a:xfrm>
            <a:off x="5342889" y="2891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4A803CE-4805-C27D-C9AC-177BF291A269}"/>
              </a:ext>
            </a:extLst>
          </p:cNvPr>
          <p:cNvSpPr txBox="1"/>
          <p:nvPr/>
        </p:nvSpPr>
        <p:spPr>
          <a:xfrm>
            <a:off x="5342889" y="5350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CE0BDE3-6046-C7F4-510D-03EB6641AB42}"/>
              </a:ext>
            </a:extLst>
          </p:cNvPr>
          <p:cNvSpPr txBox="1"/>
          <p:nvPr/>
        </p:nvSpPr>
        <p:spPr>
          <a:xfrm>
            <a:off x="8618636" y="4390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92899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69020-637C-EDA5-DFBE-C0B52438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Extensions VSCode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8D7F06-2623-B40C-C4D3-26B420BAC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5DD4A0-89F6-E1FC-713F-C20347E0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830" y="1827601"/>
            <a:ext cx="7125788" cy="434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52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4475B-885C-4243-574B-FE3291F2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AC2BAB-4B8E-53C0-8F37-79EC8D94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Ouvrez un compte sur github.com</a:t>
            </a:r>
          </a:p>
          <a:p>
            <a:r>
              <a:rPr lang="fr-FR" dirty="0"/>
              <a:t>Suivez des tutos</a:t>
            </a:r>
          </a:p>
          <a:p>
            <a:r>
              <a:rPr lang="fr-FR" dirty="0"/>
              <a:t>Depuis VSCode</a:t>
            </a:r>
          </a:p>
          <a:p>
            <a:pPr lvl="1"/>
            <a:r>
              <a:rPr lang="fr-FR" dirty="0"/>
              <a:t>Ouvrez un dépôt</a:t>
            </a:r>
          </a:p>
          <a:p>
            <a:pPr lvl="1"/>
            <a:r>
              <a:rPr lang="fr-FR" dirty="0"/>
              <a:t>Déposez vos fichiers (1</a:t>
            </a:r>
            <a:r>
              <a:rPr lang="fr-FR" baseline="30000" dirty="0"/>
              <a:t>er</a:t>
            </a:r>
            <a:r>
              <a:rPr lang="fr-FR" dirty="0"/>
              <a:t> commit)</a:t>
            </a:r>
          </a:p>
          <a:p>
            <a:pPr lvl="1"/>
            <a:r>
              <a:rPr lang="fr-FR" dirty="0"/>
              <a:t>Commit, commit, commit</a:t>
            </a:r>
          </a:p>
          <a:p>
            <a:pPr lvl="1"/>
            <a:endParaRPr lang="fr-FR" dirty="0"/>
          </a:p>
          <a:p>
            <a:r>
              <a:rPr lang="fr-FR" dirty="0"/>
              <a:t>Sur mon GitHub il y a les mises à jour </a:t>
            </a:r>
            <a:br>
              <a:rPr lang="fr-FR" dirty="0"/>
            </a:br>
            <a:r>
              <a:rPr lang="fr-FR" dirty="0"/>
              <a:t>de cette présentation, des "</a:t>
            </a:r>
            <a:r>
              <a:rPr lang="fr-FR" dirty="0" err="1"/>
              <a:t>template</a:t>
            </a:r>
            <a:r>
              <a:rPr lang="fr-FR" dirty="0"/>
              <a:t> lite" etc.</a:t>
            </a:r>
            <a:br>
              <a:rPr lang="fr-FR" dirty="0"/>
            </a:b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https://github.com/40tude/Data_Essentials_Stage_Oct_2023</a:t>
            </a: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8E2D32-B4D6-2267-E050-BE3BC9EFA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411" y="681037"/>
            <a:ext cx="5009066" cy="4417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907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76BF7-5DA0-96C7-C5A3-DE9373E58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08F3CF-1168-6251-666C-AA299171F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Quand utiliser les indices vs les noms des colonnes ?</a:t>
            </a:r>
          </a:p>
          <a:p>
            <a:pPr lvl="1"/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X_prime = df.iloc[:, [0,1,2]]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["Country", "Age", "Salary"]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/>
              <a:t>Si on </a:t>
            </a:r>
            <a:r>
              <a:rPr lang="en-US" dirty="0" err="1"/>
              <a:t>supprime</a:t>
            </a:r>
            <a:r>
              <a:rPr lang="en-US" dirty="0"/>
              <a:t> </a:t>
            </a:r>
            <a:r>
              <a:rPr lang="en-US" dirty="0" err="1"/>
              <a:t>d’autres</a:t>
            </a:r>
            <a:r>
              <a:rPr lang="en-US" dirty="0"/>
              <a:t> </a:t>
            </a:r>
            <a:r>
              <a:rPr lang="en-US" dirty="0" err="1"/>
              <a:t>colonnes</a:t>
            </a:r>
            <a:r>
              <a:rPr lang="en-US" dirty="0"/>
              <a:t>, </a:t>
            </a:r>
            <a:r>
              <a:rPr lang="en-US" dirty="0" err="1"/>
              <a:t>tous</a:t>
            </a:r>
            <a:r>
              <a:rPr lang="en-US" dirty="0"/>
              <a:t> les indices </a:t>
            </a:r>
            <a:r>
              <a:rPr lang="en-US" dirty="0" err="1"/>
              <a:t>changent</a:t>
            </a:r>
            <a:r>
              <a:rPr lang="en-US" dirty="0"/>
              <a:t>. Pas facile </a:t>
            </a:r>
            <a:r>
              <a:rPr lang="en-US" dirty="0" err="1"/>
              <a:t>alors</a:t>
            </a:r>
            <a:r>
              <a:rPr lang="en-US" dirty="0"/>
              <a:t> de faire 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[:,3],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Pensez</a:t>
            </a:r>
            <a:r>
              <a:rPr lang="en-US" dirty="0"/>
              <a:t> à la </a:t>
            </a:r>
            <a:r>
              <a:rPr lang="en-US" dirty="0" err="1"/>
              <a:t>relecture</a:t>
            </a:r>
            <a:r>
              <a:rPr lang="en-US" dirty="0"/>
              <a:t> du code dans 6 </a:t>
            </a:r>
            <a:r>
              <a:rPr lang="en-US" dirty="0" err="1"/>
              <a:t>mois</a:t>
            </a:r>
            <a:r>
              <a:rPr lang="en-US" dirty="0"/>
              <a:t>. </a:t>
            </a:r>
            <a:r>
              <a:rPr lang="en-US" dirty="0" err="1"/>
              <a:t>Qu’est-ce</a:t>
            </a:r>
            <a:r>
              <a:rPr lang="en-US" dirty="0"/>
              <a:t> qui </a:t>
            </a:r>
            <a:r>
              <a:rPr lang="en-US" dirty="0" err="1"/>
              <a:t>est</a:t>
            </a:r>
            <a:r>
              <a:rPr lang="en-US" dirty="0"/>
              <a:t> le plus facile à </a:t>
            </a:r>
            <a:r>
              <a:rPr lang="en-US" dirty="0" err="1"/>
              <a:t>relire</a:t>
            </a:r>
            <a:r>
              <a:rPr lang="en-US" dirty="0"/>
              <a:t> ?</a:t>
            </a:r>
          </a:p>
          <a:p>
            <a:r>
              <a:rPr lang="en-US" dirty="0" err="1"/>
              <a:t>LabelEncoder</a:t>
            </a:r>
            <a:r>
              <a:rPr lang="en-US" dirty="0"/>
              <a:t> ?</a:t>
            </a:r>
          </a:p>
          <a:p>
            <a:pPr lvl="1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labelencoder.fit_transform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FR" dirty="0"/>
              <a:t>Uniquement sur la </a:t>
            </a:r>
            <a:r>
              <a:rPr lang="fr-FR" dirty="0" err="1"/>
              <a:t>target</a:t>
            </a:r>
            <a:r>
              <a:rPr lang="fr-FR" dirty="0"/>
              <a:t> quand </a:t>
            </a:r>
            <a:r>
              <a:rPr lang="fr-FR" dirty="0" err="1"/>
              <a:t>cele-ci</a:t>
            </a:r>
            <a:r>
              <a:rPr lang="fr-FR" dirty="0"/>
              <a:t> est de type </a:t>
            </a:r>
            <a:r>
              <a:rPr lang="fr-FR" dirty="0" err="1"/>
              <a:t>discrete</a:t>
            </a:r>
            <a:r>
              <a:rPr lang="fr-FR" dirty="0"/>
              <a:t> (chien, chat…) </a:t>
            </a:r>
          </a:p>
        </p:txBody>
      </p:sp>
    </p:spTree>
    <p:extLst>
      <p:ext uri="{BB962C8B-B14F-4D97-AF65-F5344CB8AC3E}">
        <p14:creationId xmlns:p14="http://schemas.microsoft.com/office/powerpoint/2010/main" val="1725587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5830E-96ED-9DF4-359F-F1CBFD6C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2F845B-A441-D492-A6B6-4DC959609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Pourquoi on fait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featureencoder</a:t>
            </a:r>
            <a:r>
              <a:rPr lang="fr-FR" dirty="0"/>
              <a:t> sur </a:t>
            </a:r>
            <a:r>
              <a:rPr lang="fr-FR" dirty="0" err="1"/>
              <a:t>X_train</a:t>
            </a:r>
            <a:r>
              <a:rPr lang="fr-FR" dirty="0"/>
              <a:t> puis sur </a:t>
            </a:r>
            <a:r>
              <a:rPr lang="fr-FR" dirty="0" err="1"/>
              <a:t>X_test</a:t>
            </a:r>
            <a:r>
              <a:rPr lang="fr-FR" dirty="0"/>
              <a:t> et pas sur X tout entier avant de splitter?</a:t>
            </a:r>
          </a:p>
          <a:p>
            <a:pPr lvl="1"/>
            <a:r>
              <a:rPr lang="fr-FR" dirty="0"/>
              <a:t>Si on remplace une valeur manquante par la moyenne on utilise la moyenne de toute la colonne et pas la moyenne de </a:t>
            </a:r>
            <a:r>
              <a:rPr lang="fr-FR" dirty="0" err="1"/>
              <a:t>X_train</a:t>
            </a:r>
            <a:r>
              <a:rPr lang="fr-FR" dirty="0"/>
              <a:t> ou de </a:t>
            </a:r>
            <a:r>
              <a:rPr lang="fr-FR" dirty="0" err="1"/>
              <a:t>X_test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3092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C079C-6E96-0857-BE99-02DF3771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19D101-60A4-12D3-B281-12119D7EE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m'y retrouver dans les modèles à utiliser?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https://scikit-learn.org/stable/tutorial/machine_learning_map/index.html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pic>
        <p:nvPicPr>
          <p:cNvPr id="1028" name="Picture 4" descr="Move mouse over image">
            <a:extLst>
              <a:ext uri="{FF2B5EF4-FFF2-40B4-BE49-F238E27FC236}">
                <a16:creationId xmlns:a16="http://schemas.microsoft.com/office/drawing/2014/main" id="{E774A131-0297-2494-0815-744E00773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822" y="2836966"/>
            <a:ext cx="6188295" cy="38581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583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86A07-F56A-8AB6-4FAF-0B0A6CC2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Mettre un slide avec conseils de codage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5DD105-D533-CC41-6FB5-A47C4EE84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Colle les messages d’erreur dans Google</a:t>
            </a:r>
          </a:p>
          <a:p>
            <a:r>
              <a:rPr lang="fr-FR" dirty="0"/>
              <a:t>Stack </a:t>
            </a:r>
            <a:r>
              <a:rPr lang="fr-FR" dirty="0" err="1"/>
              <a:t>Overflow</a:t>
            </a:r>
            <a:r>
              <a:rPr lang="fr-FR" dirty="0"/>
              <a:t> est aussi ton ami </a:t>
            </a:r>
          </a:p>
          <a:p>
            <a:r>
              <a:rPr lang="fr-FR" dirty="0"/>
              <a:t>Copie colle des codes d’exemples</a:t>
            </a:r>
          </a:p>
          <a:p>
            <a:r>
              <a:rPr lang="fr-FR" dirty="0"/>
              <a:t>Au début évite les docs officielles, inspire-toi d’exemples</a:t>
            </a:r>
          </a:p>
          <a:p>
            <a:pPr lvl="1"/>
            <a:r>
              <a:rPr lang="fr-FR" dirty="0"/>
              <a:t>Après tu liras la doc sur tel ou tel paramètre</a:t>
            </a:r>
          </a:p>
          <a:p>
            <a:r>
              <a:rPr lang="fr-FR" dirty="0"/>
              <a:t>Au début ne perd pas trop de temps sur </a:t>
            </a:r>
            <a:r>
              <a:rPr lang="fr-FR"/>
              <a:t>la "beauté" </a:t>
            </a:r>
            <a:r>
              <a:rPr lang="fr-FR" dirty="0"/>
              <a:t>des graphes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25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DE78C-4579-3821-9014-BDF92856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Playlists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2EF11D-44D5-EBAD-8461-C2BF94536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SQL : </a:t>
            </a:r>
          </a:p>
          <a:p>
            <a:pPr lvl="1"/>
            <a:r>
              <a:rPr lang="fr-FR" sz="1800" dirty="0">
                <a:hlinkClick r:id="rId2"/>
              </a:rPr>
              <a:t>https://www.youtube.com/watch?v=iHKE_4KeNWQ&amp;list=PLjwdMgw5TTLXXpRlzDZq7d8iS6YXgnslt</a:t>
            </a:r>
            <a:endParaRPr lang="fr-FR" sz="1800" dirty="0"/>
          </a:p>
          <a:p>
            <a:pPr lvl="1"/>
            <a:r>
              <a:rPr lang="fr-FR" dirty="0"/>
              <a:t>30 vidéos</a:t>
            </a:r>
          </a:p>
          <a:p>
            <a:pPr lvl="1"/>
            <a:r>
              <a:rPr lang="fr-FR" dirty="0"/>
              <a:t>Il y a du SQLite </a:t>
            </a:r>
          </a:p>
          <a:p>
            <a:pPr lvl="2"/>
            <a:r>
              <a:rPr lang="fr-FR" dirty="0"/>
              <a:t>Utilisable directement </a:t>
            </a:r>
          </a:p>
          <a:p>
            <a:pPr lvl="2"/>
            <a:r>
              <a:rPr lang="fr-FR" dirty="0"/>
              <a:t>Couvre 99% de nos besoins </a:t>
            </a:r>
          </a:p>
          <a:p>
            <a:pPr lvl="1"/>
            <a:r>
              <a:rPr lang="fr-FR" dirty="0"/>
              <a:t>MySQL</a:t>
            </a:r>
          </a:p>
          <a:p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:</a:t>
            </a:r>
          </a:p>
          <a:p>
            <a:pPr lvl="1"/>
            <a:r>
              <a:rPr lang="fr-FR" sz="1800" dirty="0">
                <a:hlinkClick r:id="rId3"/>
              </a:rPr>
              <a:t>https://www.youtube.com/watch?v=82KLS2C_gNQ&amp;list=PLO_fdPEVlfKqMDNmCFzQISI2H_nJcEDJq</a:t>
            </a:r>
            <a:endParaRPr lang="fr-FR" sz="1800" dirty="0"/>
          </a:p>
          <a:p>
            <a:pPr lvl="1"/>
            <a:r>
              <a:rPr lang="fr-FR" dirty="0"/>
              <a:t>34 vidéos</a:t>
            </a:r>
          </a:p>
          <a:p>
            <a:pPr lvl="1"/>
            <a:r>
              <a:rPr lang="fr-FR" dirty="0"/>
              <a:t>Débute de 0 en python (variables, boucles… Pandas, </a:t>
            </a:r>
            <a:r>
              <a:rPr lang="fr-FR" dirty="0" err="1"/>
              <a:t>SKLearn</a:t>
            </a:r>
            <a:r>
              <a:rPr lang="fr-FR" dirty="0"/>
              <a:t>…)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30074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8B3B8-AA2B-E46F-CADD-6002D7B8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1 - Tableau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A58E20-4366-A56B-AE84-C950A67B6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04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22D3A-9A18-A841-5FB7-CF7D2471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2 - 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227869-5419-900B-B63D-5F6EB5B78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18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7B0F6-1A5B-4847-7A58-20233A61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3 - 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97C2E2-8F28-2931-AFDE-FFB5CB839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825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FD69C-E24C-9E0B-E968-C0BE366E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4 - 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DDA4F-4C76-F893-0B41-AA6CA9A0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704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52FE6-54D7-C72F-295A-C756F890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Récap de la méthode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E52E96-966B-BF4E-7508-078428669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Import lib</a:t>
            </a:r>
          </a:p>
          <a:p>
            <a:pPr lvl="1"/>
            <a:r>
              <a:rPr lang="en-US" dirty="0"/>
              <a:t>Import dataset</a:t>
            </a:r>
          </a:p>
          <a:p>
            <a:pPr lvl="1"/>
            <a:r>
              <a:rPr lang="en-US" dirty="0"/>
              <a:t>EDA</a:t>
            </a:r>
          </a:p>
          <a:p>
            <a:pPr lvl="1"/>
            <a:r>
              <a:rPr lang="en-US" dirty="0"/>
              <a:t>Separate features from target</a:t>
            </a:r>
          </a:p>
          <a:p>
            <a:pPr lvl="1"/>
            <a:r>
              <a:rPr lang="en-US" dirty="0"/>
              <a:t>Split Train and Test sets (80/20)</a:t>
            </a:r>
          </a:p>
          <a:p>
            <a:pPr lvl="1"/>
            <a:r>
              <a:rPr lang="en-US" dirty="0"/>
              <a:t>Cleaning</a:t>
            </a:r>
          </a:p>
          <a:p>
            <a:pPr lvl="2"/>
            <a:r>
              <a:rPr lang="en-US" dirty="0"/>
              <a:t>Replace missing </a:t>
            </a:r>
            <a:r>
              <a:rPr lang="en-US" dirty="0" err="1"/>
              <a:t>val</a:t>
            </a:r>
            <a:endParaRPr lang="en-US" dirty="0"/>
          </a:p>
          <a:p>
            <a:pPr lvl="2"/>
            <a:r>
              <a:rPr lang="en-US" dirty="0"/>
              <a:t>Standardize numerical features + One hot encode categorical variables</a:t>
            </a:r>
          </a:p>
          <a:p>
            <a:pPr lvl="2"/>
            <a:r>
              <a:rPr lang="en-US" dirty="0"/>
              <a:t>Encode labels sur y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besoin</a:t>
            </a:r>
            <a:endParaRPr lang="en-US" dirty="0"/>
          </a:p>
          <a:p>
            <a:r>
              <a:rPr lang="en-US" dirty="0"/>
              <a:t>Build the model</a:t>
            </a:r>
          </a:p>
          <a:p>
            <a:pPr lvl="1"/>
            <a:r>
              <a:rPr lang="en-US" dirty="0"/>
              <a:t>Select and train a model</a:t>
            </a:r>
          </a:p>
          <a:p>
            <a:pPr lvl="1"/>
            <a:r>
              <a:rPr lang="en-US" dirty="0"/>
              <a:t>Apply model to train set</a:t>
            </a:r>
          </a:p>
          <a:p>
            <a:pPr lvl="1"/>
            <a:r>
              <a:rPr lang="en-US" dirty="0"/>
              <a:t>Apply model to test set</a:t>
            </a:r>
          </a:p>
          <a:p>
            <a:pPr lvl="2"/>
            <a:r>
              <a:rPr lang="en-US" dirty="0"/>
              <a:t>Appliquer </a:t>
            </a:r>
            <a:r>
              <a:rPr lang="en-US" dirty="0" err="1"/>
              <a:t>feature_encoder</a:t>
            </a:r>
            <a:r>
              <a:rPr lang="en-US" dirty="0"/>
              <a:t> sur </a:t>
            </a:r>
            <a:r>
              <a:rPr lang="en-US" dirty="0" err="1"/>
              <a:t>X_test</a:t>
            </a:r>
            <a:endParaRPr lang="en-US" dirty="0"/>
          </a:p>
          <a:p>
            <a:r>
              <a:rPr lang="en-US" dirty="0"/>
              <a:t>Evaluate model</a:t>
            </a:r>
          </a:p>
          <a:p>
            <a:r>
              <a:rPr lang="en-US" dirty="0"/>
              <a:t>Features importance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FB42CC0-8987-2539-99AB-F0594C23A5D9}"/>
              </a:ext>
            </a:extLst>
          </p:cNvPr>
          <p:cNvSpPr txBox="1"/>
          <p:nvPr/>
        </p:nvSpPr>
        <p:spPr>
          <a:xfrm rot="21370698">
            <a:off x="8945480" y="3965688"/>
            <a:ext cx="2452916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Utilisable avec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Régression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Régression logistique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Arbre de décision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Forêt aléatoire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040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817B4-E7E7-137D-2957-86426AB4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la partie "</a:t>
            </a:r>
            <a:r>
              <a:rPr lang="en-US" dirty="0"/>
              <a:t>Build the model"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C1B0CB-FCED-01A2-E68B-E86FF849E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84" y="1588168"/>
            <a:ext cx="11245516" cy="5172332"/>
          </a:xfrm>
        </p:spPr>
        <p:txBody>
          <a:bodyPr/>
          <a:lstStyle/>
          <a:p>
            <a:r>
              <a:rPr lang="en-US" dirty="0"/>
              <a:t>Separate Target from feature variables</a:t>
            </a:r>
          </a:p>
          <a:p>
            <a:endParaRPr lang="en-US" dirty="0"/>
          </a:p>
          <a:p>
            <a:endParaRPr lang="en-US" sz="2400" dirty="0"/>
          </a:p>
          <a:p>
            <a:r>
              <a:rPr lang="en-US" dirty="0"/>
              <a:t>Select and train a model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Apply model to train set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Apply model to test set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D45C930-3163-67EC-E92D-D161DE6A0DBB}"/>
              </a:ext>
            </a:extLst>
          </p:cNvPr>
          <p:cNvSpPr txBox="1"/>
          <p:nvPr/>
        </p:nvSpPr>
        <p:spPr>
          <a:xfrm>
            <a:off x="640552" y="3520883"/>
            <a:ext cx="2749471" cy="415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LinearRegression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()</a:t>
            </a:r>
          </a:p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fit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1947D-3CFB-1DEA-C033-E59DF9B66797}"/>
              </a:ext>
            </a:extLst>
          </p:cNvPr>
          <p:cNvSpPr txBox="1"/>
          <p:nvPr/>
        </p:nvSpPr>
        <p:spPr>
          <a:xfrm>
            <a:off x="640552" y="5032466"/>
            <a:ext cx="3470822" cy="2539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y_train_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pred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5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5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predict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916CD8C-A9D1-8956-CA34-5BCAF6EE390D}"/>
              </a:ext>
            </a:extLst>
          </p:cNvPr>
          <p:cNvSpPr txBox="1"/>
          <p:nvPr/>
        </p:nvSpPr>
        <p:spPr>
          <a:xfrm>
            <a:off x="640552" y="6386314"/>
            <a:ext cx="3185487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y_test_pred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predict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X_test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6BD289-4D5B-7743-DEE5-77EA0E1C65BF}"/>
              </a:ext>
            </a:extLst>
          </p:cNvPr>
          <p:cNvSpPr/>
          <p:nvPr/>
        </p:nvSpPr>
        <p:spPr>
          <a:xfrm>
            <a:off x="9824853" y="1588168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1DA7C0-2061-B401-A61F-711824266427}"/>
              </a:ext>
            </a:extLst>
          </p:cNvPr>
          <p:cNvSpPr/>
          <p:nvPr/>
        </p:nvSpPr>
        <p:spPr>
          <a:xfrm>
            <a:off x="9824852" y="2213923"/>
            <a:ext cx="1528947" cy="221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X_test</a:t>
            </a:r>
            <a:endParaRPr lang="fr-FR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271881-31A6-C93A-825B-4527793229F8}"/>
              </a:ext>
            </a:extLst>
          </p:cNvPr>
          <p:cNvSpPr/>
          <p:nvPr/>
        </p:nvSpPr>
        <p:spPr>
          <a:xfrm>
            <a:off x="8710863" y="1588168"/>
            <a:ext cx="1001699" cy="584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y_train</a:t>
            </a:r>
            <a:endParaRPr lang="fr-FR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743C1-C3D8-7CCF-87CC-ED08F4AD33BD}"/>
              </a:ext>
            </a:extLst>
          </p:cNvPr>
          <p:cNvSpPr/>
          <p:nvPr/>
        </p:nvSpPr>
        <p:spPr>
          <a:xfrm>
            <a:off x="8710862" y="2213923"/>
            <a:ext cx="1001699" cy="2215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y_test</a:t>
            </a:r>
            <a:endParaRPr lang="fr-FR" sz="12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CE8040-98CF-B937-1AB3-3053F3F3EE84}"/>
              </a:ext>
            </a:extLst>
          </p:cNvPr>
          <p:cNvSpPr txBox="1"/>
          <p:nvPr/>
        </p:nvSpPr>
        <p:spPr>
          <a:xfrm>
            <a:off x="640552" y="2101104"/>
            <a:ext cx="433965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X_test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y_test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train_test_split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07F53-FE68-BC7C-3F9B-4A455B02A48C}"/>
              </a:ext>
            </a:extLst>
          </p:cNvPr>
          <p:cNvSpPr/>
          <p:nvPr/>
        </p:nvSpPr>
        <p:spPr>
          <a:xfrm>
            <a:off x="8183614" y="3146610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52C9D-33C6-6C7A-8C6B-F05D3B72FF59}"/>
              </a:ext>
            </a:extLst>
          </p:cNvPr>
          <p:cNvSpPr/>
          <p:nvPr/>
        </p:nvSpPr>
        <p:spPr>
          <a:xfrm>
            <a:off x="7069624" y="3146610"/>
            <a:ext cx="1001699" cy="584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y_train</a:t>
            </a:r>
            <a:endParaRPr lang="fr-FR" sz="1200" dirty="0"/>
          </a:p>
        </p:txBody>
      </p:sp>
      <p:sp>
        <p:nvSpPr>
          <p:cNvPr id="15" name="Hexagone 14">
            <a:extLst>
              <a:ext uri="{FF2B5EF4-FFF2-40B4-BE49-F238E27FC236}">
                <a16:creationId xmlns:a16="http://schemas.microsoft.com/office/drawing/2014/main" id="{64B7189A-0983-8475-4A85-7E2D956B769A}"/>
              </a:ext>
            </a:extLst>
          </p:cNvPr>
          <p:cNvSpPr/>
          <p:nvPr/>
        </p:nvSpPr>
        <p:spPr>
          <a:xfrm>
            <a:off x="10936204" y="3107907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60AEBBEF-1F11-EC16-0FF5-914262D2B629}"/>
              </a:ext>
            </a:extLst>
          </p:cNvPr>
          <p:cNvSpPr/>
          <p:nvPr/>
        </p:nvSpPr>
        <p:spPr>
          <a:xfrm>
            <a:off x="9978474" y="3194818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00B30B-6092-B2DA-3523-D4F2E29E32E3}"/>
              </a:ext>
            </a:extLst>
          </p:cNvPr>
          <p:cNvSpPr/>
          <p:nvPr/>
        </p:nvSpPr>
        <p:spPr>
          <a:xfrm>
            <a:off x="7084724" y="4554151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18" name="Hexagone 17">
            <a:extLst>
              <a:ext uri="{FF2B5EF4-FFF2-40B4-BE49-F238E27FC236}">
                <a16:creationId xmlns:a16="http://schemas.microsoft.com/office/drawing/2014/main" id="{25F1CB00-4E7D-6795-0203-274229F2D955}"/>
              </a:ext>
            </a:extLst>
          </p:cNvPr>
          <p:cNvSpPr/>
          <p:nvPr/>
        </p:nvSpPr>
        <p:spPr>
          <a:xfrm>
            <a:off x="8823440" y="4515448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56DD98B7-4B09-54CF-1B97-F7351EBA635F}"/>
              </a:ext>
            </a:extLst>
          </p:cNvPr>
          <p:cNvSpPr/>
          <p:nvPr/>
        </p:nvSpPr>
        <p:spPr>
          <a:xfrm>
            <a:off x="9995341" y="4602359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8630C3-B10F-2233-30BB-E7910A764D25}"/>
              </a:ext>
            </a:extLst>
          </p:cNvPr>
          <p:cNvSpPr/>
          <p:nvPr/>
        </p:nvSpPr>
        <p:spPr>
          <a:xfrm>
            <a:off x="10833766" y="4554151"/>
            <a:ext cx="1001699" cy="5843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y_train_pred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AEFA61-9F60-4027-B1A1-10A749A8DF31}"/>
              </a:ext>
            </a:extLst>
          </p:cNvPr>
          <p:cNvSpPr/>
          <p:nvPr/>
        </p:nvSpPr>
        <p:spPr>
          <a:xfrm>
            <a:off x="7084724" y="6073063"/>
            <a:ext cx="1528947" cy="221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X_test</a:t>
            </a:r>
            <a:endParaRPr lang="fr-FR" sz="1200" dirty="0"/>
          </a:p>
        </p:txBody>
      </p:sp>
      <p:sp>
        <p:nvSpPr>
          <p:cNvPr id="23" name="Hexagone 22">
            <a:extLst>
              <a:ext uri="{FF2B5EF4-FFF2-40B4-BE49-F238E27FC236}">
                <a16:creationId xmlns:a16="http://schemas.microsoft.com/office/drawing/2014/main" id="{82B00EE3-D0B5-8574-EAE6-A22D3F1CC9D5}"/>
              </a:ext>
            </a:extLst>
          </p:cNvPr>
          <p:cNvSpPr/>
          <p:nvPr/>
        </p:nvSpPr>
        <p:spPr>
          <a:xfrm>
            <a:off x="8813411" y="5852962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0D733F53-CAD1-41D2-7208-448418F60D54}"/>
              </a:ext>
            </a:extLst>
          </p:cNvPr>
          <p:cNvSpPr/>
          <p:nvPr/>
        </p:nvSpPr>
        <p:spPr>
          <a:xfrm>
            <a:off x="10003363" y="5939873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1D11B4-F562-C467-B887-933382F3DF69}"/>
              </a:ext>
            </a:extLst>
          </p:cNvPr>
          <p:cNvSpPr/>
          <p:nvPr/>
        </p:nvSpPr>
        <p:spPr>
          <a:xfrm>
            <a:off x="10833765" y="6073063"/>
            <a:ext cx="1001699" cy="2215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y_test_pred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16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01DF1-0641-8D9F-9A60-405CE984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R²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3E3238-BFE4-7F69-C6A3-DB775394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R², c’est la mesure de la capacité de notre modèle à expliquer la variabilité des mesures par rapport à la moyenne</a:t>
            </a:r>
          </a:p>
          <a:p>
            <a:endParaRPr lang="fr-FR" dirty="0"/>
          </a:p>
          <a:p>
            <a:r>
              <a:rPr lang="fr-FR" dirty="0"/>
              <a:t>R² = SSR/SST</a:t>
            </a:r>
          </a:p>
          <a:p>
            <a:endParaRPr lang="fr-FR" dirty="0"/>
          </a:p>
          <a:p>
            <a:r>
              <a:rPr lang="fr-FR" dirty="0"/>
              <a:t>SSR = distance entre la valeur </a:t>
            </a:r>
            <a:r>
              <a:rPr lang="fr-FR" dirty="0" err="1"/>
              <a:t>moy</a:t>
            </a:r>
            <a:br>
              <a:rPr lang="fr-FR" dirty="0"/>
            </a:br>
            <a:r>
              <a:rPr lang="fr-FR" dirty="0"/>
              <a:t>           et la valeur prédite par le modèle</a:t>
            </a:r>
          </a:p>
          <a:p>
            <a:endParaRPr lang="fr-FR" dirty="0"/>
          </a:p>
          <a:p>
            <a:r>
              <a:rPr lang="fr-FR" dirty="0"/>
              <a:t>SST = distance entre la valeur </a:t>
            </a:r>
            <a:r>
              <a:rPr lang="fr-FR" dirty="0" err="1"/>
              <a:t>moy</a:t>
            </a:r>
            <a:br>
              <a:rPr lang="fr-FR" dirty="0"/>
            </a:br>
            <a:r>
              <a:rPr lang="fr-FR" dirty="0"/>
              <a:t>           et la valeur réelle de la </a:t>
            </a:r>
            <a:r>
              <a:rPr lang="fr-FR" dirty="0" err="1"/>
              <a:t>feature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F1DE2-C329-411B-13E2-19D8E51F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0" y="2700745"/>
            <a:ext cx="5021903" cy="28696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4564B60-57E4-AD35-5488-A18BB73B85C8}"/>
              </a:ext>
            </a:extLst>
          </p:cNvPr>
          <p:cNvSpPr txBox="1"/>
          <p:nvPr/>
        </p:nvSpPr>
        <p:spPr>
          <a:xfrm>
            <a:off x="7208520" y="5646604"/>
            <a:ext cx="4724370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variabilité totale =   variabilité expliquée par le modèle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variabilité non expliquée</a:t>
            </a:r>
          </a:p>
          <a:p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SST                =   SSR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SSE</a:t>
            </a:r>
          </a:p>
        </p:txBody>
      </p:sp>
    </p:spTree>
    <p:extLst>
      <p:ext uri="{BB962C8B-B14F-4D97-AF65-F5344CB8AC3E}">
        <p14:creationId xmlns:p14="http://schemas.microsoft.com/office/powerpoint/2010/main" val="2053994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C7E4F-90AC-4202-74B9-10B2FB34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5 - 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6EE59B-DF29-6E04-5601-0D8A2790D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287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6 -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4C48D6-AEEC-7FAA-3B10-A73031D66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1528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7 -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4C48D6-AEEC-7FAA-3B10-A73031D66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18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1E713-3A4E-AE0D-ED70-58E101A2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Bouquins utiles – Bientôt </a:t>
            </a:r>
            <a:r>
              <a:rPr lang="fr-FR" dirty="0" err="1"/>
              <a:t>Noyel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68613B-01CA-E1FE-3E04-095C6D81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Machine Learning avec </a:t>
            </a:r>
            <a:r>
              <a:rPr lang="fr-FR" dirty="0" err="1"/>
              <a:t>Scikit-Learn</a:t>
            </a:r>
            <a:endParaRPr lang="fr-FR" dirty="0"/>
          </a:p>
          <a:p>
            <a:pPr lvl="1"/>
            <a:r>
              <a:rPr lang="fr-FR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3eme édition, 2023, pas trop gros</a:t>
            </a:r>
            <a:endParaRPr lang="fr-FR" sz="1600" i="0" dirty="0">
              <a:solidFill>
                <a:srgbClr val="0F111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hlinkClick r:id="rId2"/>
            </a:endParaRPr>
          </a:p>
          <a:p>
            <a:pPr lvl="1"/>
            <a:r>
              <a:rPr lang="fr-FR" sz="1600" i="0" dirty="0">
                <a:solidFill>
                  <a:srgbClr val="0F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https://amzn.eu/d/fpRxUfZ</a:t>
            </a:r>
            <a:endParaRPr lang="fr-FR" b="1" i="0" dirty="0">
              <a:solidFill>
                <a:srgbClr val="0F1111"/>
              </a:solidFill>
              <a:effectLst/>
              <a:latin typeface="Amazon Ember"/>
            </a:endParaRPr>
          </a:p>
          <a:p>
            <a:r>
              <a:rPr lang="en-US" dirty="0"/>
              <a:t>The Hundred-Page Machine Learning Book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crois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qu’il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existe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FR, 100 pages,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vraiment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https://amzn.eu/d/gVoCrWt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Hands-on Machine Learning With Scikit-learn, </a:t>
            </a:r>
            <a:r>
              <a:rPr lang="en-US" dirty="0" err="1"/>
              <a:t>Keras</a:t>
            </a:r>
            <a:r>
              <a:rPr lang="en-US" dirty="0"/>
              <a:t>, and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Coûte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blinde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un pavé, 3eme edition, 2022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https://amzn.eu/d/egtdtcd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Python Crash Course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3eme Edition, 2023, 1.5 M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d’exemplaires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https://amzn.eu/d/3DLax8n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fr-FR" dirty="0"/>
          </a:p>
          <a:p>
            <a:pPr lvl="1"/>
            <a:endParaRPr lang="fr-FR" b="1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29715C-5B6D-88D3-F04B-CDB403A4B5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8766" y="365124"/>
            <a:ext cx="2190348" cy="2803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6533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8 - Présentations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4C48D6-AEEC-7FAA-3B10-A73031D66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000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06BCD-308A-B33A-ACFC-C1751470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bien démarrer VSCode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08463B-E95D-E1E2-7D7D-232211BE2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Contexte Windows, Anaconda et VSCode sont installés</a:t>
            </a:r>
          </a:p>
          <a:p>
            <a:r>
              <a:rPr lang="fr-FR" dirty="0"/>
              <a:t>Touche WIN, je tape "ana"</a:t>
            </a:r>
          </a:p>
          <a:p>
            <a:r>
              <a:rPr lang="fr-FR" dirty="0"/>
              <a:t>Je clique sur Anaconda PowerShell</a:t>
            </a:r>
          </a:p>
          <a:p>
            <a:r>
              <a:rPr lang="fr-FR" dirty="0"/>
              <a:t>Je me déplace dans le répertoire (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…</a:t>
            </a:r>
            <a:r>
              <a:rPr lang="fr-FR" dirty="0"/>
              <a:t>)</a:t>
            </a:r>
          </a:p>
          <a:p>
            <a:r>
              <a:rPr lang="fr-FR" dirty="0"/>
              <a:t>Je tape "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code .</a:t>
            </a:r>
            <a:r>
              <a:rPr lang="fr-FR" dirty="0"/>
              <a:t>" + ENTER</a:t>
            </a:r>
          </a:p>
          <a:p>
            <a:r>
              <a:rPr lang="fr-FR" dirty="0"/>
              <a:t>Alors, </a:t>
            </a:r>
            <a:r>
              <a:rPr lang="fr-FR" dirty="0">
                <a:highlight>
                  <a:srgbClr val="FFFF00"/>
                </a:highlight>
              </a:rPr>
              <a:t>je suis sûr</a:t>
            </a:r>
            <a:r>
              <a:rPr lang="fr-FR" dirty="0"/>
              <a:t> que VSCode démarre</a:t>
            </a:r>
            <a:br>
              <a:rPr lang="fr-FR" dirty="0"/>
            </a:br>
            <a:r>
              <a:rPr lang="fr-FR" dirty="0"/>
              <a:t>dans l’environnement Anaconda, </a:t>
            </a:r>
            <a:br>
              <a:rPr lang="fr-FR" dirty="0"/>
            </a:br>
            <a:r>
              <a:rPr lang="fr-FR" dirty="0"/>
              <a:t>que les lib python sont bien </a:t>
            </a:r>
            <a:br>
              <a:rPr lang="fr-FR" dirty="0"/>
            </a:br>
            <a:r>
              <a:rPr lang="fr-FR" dirty="0"/>
              <a:t>reconnues etc.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0C7E52-4104-9DCA-E9E9-FFC377F9E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862" y="2590173"/>
            <a:ext cx="3170195" cy="1912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A9701DA-8E27-3C12-88F2-7BD28D8BC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057" y="5267507"/>
            <a:ext cx="6096000" cy="14206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8405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44454-FCF1-28C1-F050-3437D4D3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Organisez vos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F7CF14-B2FB-D063-50C1-744E3A030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9B0FFD-B2F0-5AD7-B7C1-B84722B5B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923" y="1534735"/>
            <a:ext cx="4785775" cy="51972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A8A88FC-C52C-57BE-B1BB-868D1B79F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4735"/>
            <a:ext cx="4450466" cy="4503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C422B3C-9DEA-ACC1-1E91-1BC9894E3452}"/>
              </a:ext>
            </a:extLst>
          </p:cNvPr>
          <p:cNvSpPr/>
          <p:nvPr/>
        </p:nvSpPr>
        <p:spPr>
          <a:xfrm rot="20281647">
            <a:off x="1357275" y="5910460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23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0A791-AA0B-FFD9-2D9F-CBB0239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 ne vois pas "ouvrir avec Code"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0C2180-3651-BA13-0271-52CB6D30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Réinstallation de VSCode</a:t>
            </a:r>
          </a:p>
          <a:p>
            <a:r>
              <a:rPr lang="fr-FR" dirty="0"/>
              <a:t>Depuis le site officiel : </a:t>
            </a:r>
            <a:r>
              <a:rPr lang="fr-FR" dirty="0">
                <a:hlinkClick r:id="rId2"/>
              </a:rPr>
              <a:t>https://code.visualstudio.com/</a:t>
            </a:r>
            <a:endParaRPr lang="fr-FR" dirty="0"/>
          </a:p>
          <a:p>
            <a:r>
              <a:rPr lang="fr-FR" dirty="0"/>
              <a:t>Vérifier si à un moment il n’y a pas un truc de ce style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8AD412-388D-7046-32F1-F1F85AB97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571" y="3547229"/>
            <a:ext cx="3637129" cy="27646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844C6E9-A16B-0E24-86F8-3CED74021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3410" y="1517577"/>
            <a:ext cx="2418874" cy="22873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076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A01CE-4985-BCA3-BCEA-70C1DB99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Organisez vos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EBC4A6-DA85-DE35-AD40-7CD987A2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Un ou plusieurs fichiers csv, xlsx… dans un sous-répertoire</a:t>
            </a:r>
          </a:p>
          <a:p>
            <a:r>
              <a:rPr lang="fr-FR" dirty="0"/>
              <a:t>Vos notebooks au-dessus ou dans un autre répertoire</a:t>
            </a:r>
          </a:p>
          <a:p>
            <a:r>
              <a:rPr lang="fr-FR" dirty="0"/>
              <a:t>Vous devez être capables de déplacer l’ensemble sans problème</a:t>
            </a:r>
          </a:p>
          <a:p>
            <a:endParaRPr lang="fr-FR" dirty="0"/>
          </a:p>
          <a:p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formation_jedha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ressources</a:t>
            </a:r>
          </a:p>
          <a:p>
            <a:pPr lvl="2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fichier.pdf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feuille1.csv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feuille2.xlsx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</a:p>
          <a:p>
            <a:pPr lvl="3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image1.png</a:t>
            </a:r>
          </a:p>
          <a:p>
            <a:pPr lvl="3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image2.png</a:t>
            </a: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notebook1</a:t>
            </a: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notebook2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04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AF8DF-B492-7E69-3C14-73A53687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Raccourcis pour survivre…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3C29C-0AB2-F08E-5548-003F6797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CTRL X – Supprimer une ligne</a:t>
            </a:r>
          </a:p>
          <a:p>
            <a:r>
              <a:rPr lang="fr-FR" dirty="0"/>
              <a:t>CTRL + SHIFT + F : cherche dans </a:t>
            </a:r>
            <a:r>
              <a:rPr lang="fr-FR" dirty="0" err="1"/>
              <a:t>workspace</a:t>
            </a:r>
            <a:endParaRPr lang="fr-FR" dirty="0"/>
          </a:p>
          <a:p>
            <a:r>
              <a:rPr lang="fr-FR" dirty="0"/>
              <a:t>SHIFT + ENTER : Exécuter une cellule</a:t>
            </a:r>
          </a:p>
          <a:p>
            <a:r>
              <a:rPr lang="fr-FR" dirty="0"/>
              <a:t>CTRL + / : commentaire</a:t>
            </a:r>
          </a:p>
          <a:p>
            <a:r>
              <a:rPr lang="fr-FR" dirty="0"/>
              <a:t>CTRL + N, CTRL + S : nouveau, sauver etc…</a:t>
            </a:r>
          </a:p>
          <a:p>
            <a:endParaRPr lang="fr-FR" dirty="0"/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https://code.visualstudio.com/shortcuts/keyboard-shortcuts-windows.pdf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https://code.visualstudio.com/shortcuts/keyboard-shortcuts-linux.pdf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https://code.visualstudio.com/shortcuts/keyboard-shortcuts-macos.pdf</a:t>
            </a: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384AB3-5A35-D9E0-E76D-FDC353A29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408" y="253218"/>
            <a:ext cx="4635127" cy="27854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551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362AD-C691-E37D-D8E9-251642BF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de Warning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45333A-E3C3-B862-61A4-746AF20A6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70DDE7-8856-86CF-0D15-C5D9BA6D7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3061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B8D519DE-BD44-A0BE-0EB7-632875373D07}"/>
              </a:ext>
            </a:extLst>
          </p:cNvPr>
          <p:cNvSpPr/>
          <p:nvPr/>
        </p:nvSpPr>
        <p:spPr>
          <a:xfrm rot="14969527">
            <a:off x="5353054" y="4550534"/>
            <a:ext cx="3029449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2CDF1A9-78D9-E233-2176-0D033E1DD8A7}"/>
              </a:ext>
            </a:extLst>
          </p:cNvPr>
          <p:cNvGrpSpPr/>
          <p:nvPr/>
        </p:nvGrpSpPr>
        <p:grpSpPr>
          <a:xfrm>
            <a:off x="2252914" y="4322344"/>
            <a:ext cx="673768" cy="1594185"/>
            <a:chOff x="2252914" y="4322344"/>
            <a:chExt cx="673768" cy="1594185"/>
          </a:xfrm>
        </p:grpSpPr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id="{6F89E680-5CD9-DDA0-F33C-9B0E2C2B3FC6}"/>
                </a:ext>
              </a:extLst>
            </p:cNvPr>
            <p:cNvSpPr/>
            <p:nvPr/>
          </p:nvSpPr>
          <p:spPr>
            <a:xfrm rot="18823764">
              <a:off x="1792705" y="4782553"/>
              <a:ext cx="1594185" cy="673768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32F980B-C752-1497-4887-70FEBBFE5448}"/>
                </a:ext>
              </a:extLst>
            </p:cNvPr>
            <p:cNvSpPr txBox="1"/>
            <p:nvPr/>
          </p:nvSpPr>
          <p:spPr>
            <a:xfrm>
              <a:off x="2381757" y="50385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7B764E1-6CAA-81FB-A777-B64B41FBF0C7}"/>
              </a:ext>
            </a:extLst>
          </p:cNvPr>
          <p:cNvSpPr txBox="1"/>
          <p:nvPr/>
        </p:nvSpPr>
        <p:spPr>
          <a:xfrm>
            <a:off x="6512398" y="4183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097715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</TotalTime>
  <Words>1199</Words>
  <Application>Microsoft Office PowerPoint</Application>
  <PresentationFormat>Grand écran</PresentationFormat>
  <Paragraphs>204</Paragraphs>
  <Slides>30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Amazon Ember</vt:lpstr>
      <vt:lpstr>Arial</vt:lpstr>
      <vt:lpstr>Calibri</vt:lpstr>
      <vt:lpstr>Calibri Light</vt:lpstr>
      <vt:lpstr>Courier New</vt:lpstr>
      <vt:lpstr>JetBrains Mono</vt:lpstr>
      <vt:lpstr>Thème Office</vt:lpstr>
      <vt:lpstr>Notes de stage</vt:lpstr>
      <vt:lpstr>Playlists utiles</vt:lpstr>
      <vt:lpstr>Bouquins utiles – Bientôt Noyel</vt:lpstr>
      <vt:lpstr>Comment bien démarrer VSCode ?</vt:lpstr>
      <vt:lpstr>Organisez vos répertoires</vt:lpstr>
      <vt:lpstr>Je ne vois pas "ouvrir avec Code"</vt:lpstr>
      <vt:lpstr>Organisez vos répertoires</vt:lpstr>
      <vt:lpstr>Raccourcis pour survivre…</vt:lpstr>
      <vt:lpstr>Lisez les messages de Warning</vt:lpstr>
      <vt:lpstr>Lisez les messages d’erreur</vt:lpstr>
      <vt:lpstr>Lisez les messages d’erreur</vt:lpstr>
      <vt:lpstr>Debug 1/2</vt:lpstr>
      <vt:lpstr>Debug 2/2</vt:lpstr>
      <vt:lpstr>Extensions VSCode</vt:lpstr>
      <vt:lpstr>À propos de GitHub</vt:lpstr>
      <vt:lpstr>FAQ</vt:lpstr>
      <vt:lpstr>FAQ</vt:lpstr>
      <vt:lpstr>FAQ</vt:lpstr>
      <vt:lpstr>Mettre un slide avec conseils de codage ?</vt:lpstr>
      <vt:lpstr>Jour 1 - Tableau</vt:lpstr>
      <vt:lpstr>Jour 2 - SQL</vt:lpstr>
      <vt:lpstr>Jour 3 - SQL</vt:lpstr>
      <vt:lpstr>Jour 4 - ML</vt:lpstr>
      <vt:lpstr>Récap de la méthode</vt:lpstr>
      <vt:lpstr>À propos de la partie "Build the model"</vt:lpstr>
      <vt:lpstr>À propos de R²</vt:lpstr>
      <vt:lpstr>Jour 5 - ML</vt:lpstr>
      <vt:lpstr>Jour 6 - Projet</vt:lpstr>
      <vt:lpstr>Jour 7 - Projet</vt:lpstr>
      <vt:lpstr>Jour 8 - Présentations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de stage</dc:title>
  <dc:creator>Philippe Baucour</dc:creator>
  <cp:lastModifiedBy>Philippe Baucour</cp:lastModifiedBy>
  <cp:revision>1</cp:revision>
  <dcterms:created xsi:type="dcterms:W3CDTF">2023-12-08T06:31:48Z</dcterms:created>
  <dcterms:modified xsi:type="dcterms:W3CDTF">2023-12-13T08:53:19Z</dcterms:modified>
</cp:coreProperties>
</file>