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4" r:id="rId4"/>
    <p:sldId id="275" r:id="rId5"/>
    <p:sldId id="258" r:id="rId6"/>
    <p:sldId id="276" r:id="rId7"/>
    <p:sldId id="266" r:id="rId8"/>
    <p:sldId id="259" r:id="rId9"/>
    <p:sldId id="261" r:id="rId10"/>
    <p:sldId id="257" r:id="rId11"/>
    <p:sldId id="260" r:id="rId12"/>
    <p:sldId id="262" r:id="rId13"/>
    <p:sldId id="263" r:id="rId14"/>
    <p:sldId id="274" r:id="rId15"/>
    <p:sldId id="267" r:id="rId16"/>
    <p:sldId id="268" r:id="rId17"/>
    <p:sldId id="272" r:id="rId18"/>
    <p:sldId id="277" r:id="rId19"/>
    <p:sldId id="273" r:id="rId20"/>
    <p:sldId id="278" r:id="rId21"/>
    <p:sldId id="279" r:id="rId22"/>
    <p:sldId id="289" r:id="rId23"/>
    <p:sldId id="280" r:id="rId24"/>
    <p:sldId id="288" r:id="rId25"/>
    <p:sldId id="281" r:id="rId26"/>
    <p:sldId id="269" r:id="rId27"/>
    <p:sldId id="270" r:id="rId28"/>
    <p:sldId id="271" r:id="rId29"/>
    <p:sldId id="282" r:id="rId30"/>
    <p:sldId id="286" r:id="rId31"/>
    <p:sldId id="287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96732" autoAdjust="0"/>
  </p:normalViewPr>
  <p:slideViewPr>
    <p:cSldViewPr snapToGrid="0">
      <p:cViewPr varScale="1">
        <p:scale>
          <a:sx n="136" d="100"/>
          <a:sy n="136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3-12-13T22:56:26.227" v="7421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923314547" sldId="257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3-12-13T08:27:45.323" v="5791" actId="108"/>
        <pc:sldMkLst>
          <pc:docMk/>
          <pc:sldMk cId="689231984" sldId="258"/>
        </pc:sldMkLst>
        <pc:spChg chg="add mod">
          <ac:chgData name="Philippe Baucour" userId="5102170ae7533958" providerId="LiveId" clId="{01E73667-2BEF-4007-AD34-DC26F6381063}" dt="2023-12-12T23:11:48.685" v="4607" actId="1076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3-12-13T08:27:45.323" v="5791" actId="108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3-12-10T23:55:06.477" v="976" actId="108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3-12-12T23:06:34.678" v="4494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23:55:00.795" v="974" actId="108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23:54:59.538" v="973" actId="108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2T23:12:58.282" v="4629" actId="5793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0T13:46:44.901" v="36" actId="1076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3-12-13T22:47:56.194" v="7306" actId="20577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3-12-13T22:47:56.194" v="7306" actId="20577"/>
          <ac:spMkLst>
            <pc:docMk/>
            <pc:sldMk cId="3156533495" sldId="264"/>
            <ac:spMk id="3" creationId="{0368613B-01CA-E1FE-3E04-095C6D811B55}"/>
          </ac:spMkLst>
        </pc:spChg>
        <pc:picChg chg="add mod">
          <ac:chgData name="Philippe Baucour" userId="5102170ae7533958" providerId="LiveId" clId="{01E73667-2BEF-4007-AD34-DC26F6381063}" dt="2023-12-12T23:16:53.625" v="4698" actId="108"/>
          <ac:picMkLst>
            <pc:docMk/>
            <pc:sldMk cId="3156533495" sldId="264"/>
            <ac:picMk id="5" creationId="{1429715C-5B6D-88D3-F04B-CDB403A4B5FA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modSp add mod ord">
        <pc:chgData name="Philippe Baucour" userId="5102170ae7533958" providerId="LiveId" clId="{01E73667-2BEF-4007-AD34-DC26F6381063}" dt="2023-12-13T22:47:18.183" v="7296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3-12-13T22:47:18.183" v="7296" actId="20577"/>
          <ac:spMkLst>
            <pc:docMk/>
            <pc:sldMk cId="4230074921" sldId="265"/>
            <ac:spMk id="3" creationId="{2B2EF11D-44D5-EBAD-8461-C2BF94536DA4}"/>
          </ac:spMkLst>
        </pc:spChg>
      </pc:sldChg>
      <pc:sldChg chg="modSp add mod">
        <pc:chgData name="Philippe Baucour" userId="5102170ae7533958" providerId="LiveId" clId="{01E73667-2BEF-4007-AD34-DC26F6381063}" dt="2023-12-12T23:12:12.708" v="4613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3-12-12T23:12:12.708" v="4613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">
        <pc:chgData name="Philippe Baucour" userId="5102170ae7533958" providerId="LiveId" clId="{01E73667-2BEF-4007-AD34-DC26F6381063}" dt="2023-12-12T08:48:13.578" v="2896" actId="27636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3-12-12T08:48:13.578" v="2896" actId="27636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">
        <pc:chgData name="Philippe Baucour" userId="5102170ae7533958" providerId="LiveId" clId="{01E73667-2BEF-4007-AD34-DC26F6381063}" dt="2023-12-12T09:56:23.867" v="3869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3-12-13T08:53:12.250" v="6547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3-12-13T08:53:12.250" v="6547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">
        <pc:chgData name="Philippe Baucour" userId="5102170ae7533958" providerId="LiveId" clId="{01E73667-2BEF-4007-AD34-DC26F6381063}" dt="2023-12-12T23:07:17.132" v="4502"/>
        <pc:sldMkLst>
          <pc:docMk/>
          <pc:sldMk cId="3168452550" sldId="274"/>
        </pc:sldMkLst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3-12-13T22:49:42.495" v="7321" actId="782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3-12-13T22:48:10.223" v="7308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">
        <pc:chgData name="Philippe Baucour" userId="5102170ae7533958" providerId="LiveId" clId="{01E73667-2BEF-4007-AD34-DC26F6381063}" dt="2023-12-13T08:32:35.365" v="5869" actId="205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picChg chg="add mod">
          <ac:chgData name="Philippe Baucour" userId="5102170ae7533958" providerId="LiveId" clId="{01E73667-2BEF-4007-AD34-DC26F6381063}" dt="2023-12-13T08:27:55.543" v="5792" actId="108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3-12-13T08:27:56.774" v="5793" actId="108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setBg">
        <pc:chgData name="Philippe Baucour" userId="5102170ae7533958" providerId="LiveId" clId="{01E73667-2BEF-4007-AD34-DC26F6381063}" dt="2023-12-13T08:51:10.743" v="6418" actId="20577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">
        <pc:chgData name="Philippe Baucour" userId="5102170ae7533958" providerId="LiveId" clId="{01E73667-2BEF-4007-AD34-DC26F6381063}" dt="2023-12-13T22:38:28.869" v="7271" actId="1076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3T22:31:57.081" v="7167" actId="27636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3-12-13T22:38:19.881" v="7270" actId="1076"/>
          <ac:spMkLst>
            <pc:docMk/>
            <pc:sldMk cId="4079956193" sldId="286"/>
            <ac:spMk id="11" creationId="{45B9CAB5-DFCC-48F4-759E-E1EEC02148C6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3T22:38:28.869" v="7271" actId="1076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www.40tude.fr/" TargetMode="Externa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sv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hyperlink" Target="https://github.com/40tude/Data_Essentials_Stage_Oct_2023" TargetMode="Externa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Relationship Id="rId4" Type="http://schemas.openxmlformats.org/officeDocument/2006/relationships/image" Target="../media/image21.pn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2KLS2C_gNQ&amp;list=PLO_fdPEVlfKqMDNmCFzQISI2H_nJcEDJq" TargetMode="External" /><Relationship Id="rId2" Type="http://schemas.openxmlformats.org/officeDocument/2006/relationships/hyperlink" Target="https://www.youtube.com/watch?v=iHKE_4KeNWQ&amp;list=PLjwdMgw5TTLXXpRlzDZq7d8iS6YXgnslt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gVoCrWt" TargetMode="External" /><Relationship Id="rId2" Type="http://schemas.openxmlformats.org/officeDocument/2006/relationships/hyperlink" Target="https://amzn.eu/d/fpRxUfZ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.png" /><Relationship Id="rId5" Type="http://schemas.openxmlformats.org/officeDocument/2006/relationships/hyperlink" Target="https://amzn.eu/d/3DLax8n" TargetMode="External" /><Relationship Id="rId4" Type="http://schemas.openxmlformats.org/officeDocument/2006/relationships/hyperlink" Target="https://amzn.eu/d/egtdtcd" TargetMode="Externa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hyperlink" Target="https://code.visualstudio.com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hyperlink" Target="https://code.visualstudio.com/shortcuts/keyboard-shortcuts-windows.pdf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0" y="1551113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1822784" y="487880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469033" y="5031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590124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</a:t>
            </a:r>
            <a:r>
              <a:rPr lang="fr-FR" dirty="0" err="1"/>
              <a:t>cele-ci</a:t>
            </a:r>
            <a:r>
              <a:rPr lang="fr-FR" dirty="0"/>
              <a:t>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est aussi ton ami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</a:t>
            </a:r>
            <a:r>
              <a:rPr lang="fr-FR"/>
              <a:t>la "beauté" </a:t>
            </a:r>
            <a:r>
              <a:rPr lang="fr-FR" dirty="0"/>
              <a:t>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MySQL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3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 – Bientôt </a:t>
            </a:r>
            <a:r>
              <a:rPr lang="fr-FR" dirty="0" err="1"/>
              <a:t>Noyel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crois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qu’il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100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https://amzn.eu/d/gVoCrWt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blinde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6" y="36512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Precision (exactitude) des predictions positives :</a:t>
            </a:r>
          </a:p>
          <a:p>
            <a:pPr lvl="1"/>
            <a:r>
              <a:rPr lang="en-US" dirty="0"/>
              <a:t> TP/(TP+FP)</a:t>
            </a:r>
          </a:p>
          <a:p>
            <a:pPr lvl="1"/>
            <a:r>
              <a:rPr lang="en-US" dirty="0"/>
              <a:t>De tout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a </a:t>
            </a:r>
            <a:r>
              <a:rPr lang="en-US" dirty="0" err="1"/>
              <a:t>prédit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 le cancer. Spam. </a:t>
            </a:r>
            <a:r>
              <a:rPr lang="fr-FR" dirty="0"/>
              <a:t>Right </a:t>
            </a:r>
            <a:r>
              <a:rPr lang="en-US" dirty="0"/>
              <a:t>col 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) – True Positive Rate : </a:t>
            </a:r>
          </a:p>
          <a:p>
            <a:pPr lvl="1"/>
            <a:r>
              <a:rPr lang="en-US" dirty="0"/>
              <a:t>TP/(TP+FN)</a:t>
            </a:r>
          </a:p>
          <a:p>
            <a:pPr lvl="1"/>
            <a:r>
              <a:rPr lang="en-US" dirty="0" err="1"/>
              <a:t>Taux</a:t>
            </a:r>
            <a:r>
              <a:rPr lang="en-US" dirty="0"/>
              <a:t> </a:t>
            </a:r>
            <a:r>
              <a:rPr lang="en-US" dirty="0" err="1"/>
              <a:t>d'observations</a:t>
            </a:r>
            <a:r>
              <a:rPr lang="en-US" dirty="0"/>
              <a:t> positives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correctement</a:t>
            </a:r>
            <a:r>
              <a:rPr lang="en-US" dirty="0"/>
              <a:t> </a:t>
            </a:r>
            <a:r>
              <a:rPr lang="en-US" dirty="0" err="1"/>
              <a:t>détectées</a:t>
            </a:r>
            <a:r>
              <a:rPr lang="en-US" dirty="0"/>
              <a:t>. Medicine.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188878" y="5154552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945154"/>
            <a:ext cx="448785" cy="19053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23" y="1534735"/>
            <a:ext cx="4785775" cy="519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735"/>
            <a:ext cx="4450466" cy="450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20281647">
            <a:off x="1357275" y="5910460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3547229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410" y="1517577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l’ensemble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1389</Words>
  <Application>Microsoft Office PowerPoint</Application>
  <PresentationFormat>Grand écran</PresentationFormat>
  <Paragraphs>243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Notes de stage</vt:lpstr>
      <vt:lpstr>Playlists utiles</vt:lpstr>
      <vt:lpstr>Bouquins utiles – Bientôt Noyel</vt:lpstr>
      <vt:lpstr>Comment bien démarrer VSCode ?</vt:lpstr>
      <vt:lpstr>Organisez vos répertoires</vt:lpstr>
      <vt:lpstr>Je ne vois pas "ouvrir avec Code"</vt:lpstr>
      <vt:lpstr>Organisez vos répertoires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FAQ</vt:lpstr>
      <vt:lpstr>FAQ</vt:lpstr>
      <vt:lpstr>FAQ</vt:lpstr>
      <vt:lpstr>Mettre un slide avec conseils de codage ?</vt:lpstr>
      <vt:lpstr>Jour 1 - Tableau</vt:lpstr>
      <vt:lpstr>Jour 2 - SQL</vt:lpstr>
      <vt:lpstr>Jour 3 - SQL</vt:lpstr>
      <vt:lpstr>Jour 4 - Python</vt:lpstr>
      <vt:lpstr>Jour 5 - Python</vt:lpstr>
      <vt:lpstr>Jour 6 - ML</vt:lpstr>
      <vt:lpstr>Récap de la méthode</vt:lpstr>
      <vt:lpstr>À propos de la partie "Build the model"</vt:lpstr>
      <vt:lpstr>À propos de R²</vt:lpstr>
      <vt:lpstr>Jour 7 - ML</vt:lpstr>
      <vt:lpstr>Precision, recall &amp; F1 scores</vt:lpstr>
      <vt:lpstr>Présentation PowerPoint</vt:lpstr>
      <vt:lpstr>Jour 8 - Projet</vt:lpstr>
      <vt:lpstr>Jour 9 - Projet</vt:lpstr>
      <vt:lpstr>Jour 10 - Présentations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2023-12-15T00:52:55Z</dcterms:modified>
</cp:coreProperties>
</file>