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311" r:id="rId38"/>
    <p:sldId id="313" r:id="rId39"/>
    <p:sldId id="271" r:id="rId40"/>
    <p:sldId id="269" r:id="rId41"/>
    <p:sldId id="270" r:id="rId42"/>
    <p:sldId id="310" r:id="rId43"/>
    <p:sldId id="315" r:id="rId44"/>
    <p:sldId id="316" r:id="rId45"/>
    <p:sldId id="272" r:id="rId46"/>
    <p:sldId id="314" r:id="rId47"/>
    <p:sldId id="268" r:id="rId48"/>
    <p:sldId id="318" r:id="rId49"/>
    <p:sldId id="319" r:id="rId50"/>
    <p:sldId id="317" r:id="rId51"/>
    <p:sldId id="277" r:id="rId52"/>
    <p:sldId id="282" r:id="rId53"/>
    <p:sldId id="286" r:id="rId54"/>
    <p:sldId id="287" r:id="rId55"/>
    <p:sldId id="283" r:id="rId56"/>
    <p:sldId id="290" r:id="rId57"/>
    <p:sldId id="294" r:id="rId58"/>
    <p:sldId id="309" r:id="rId59"/>
    <p:sldId id="284" r:id="rId60"/>
    <p:sldId id="292" r:id="rId61"/>
    <p:sldId id="285" r:id="rId62"/>
    <p:sldId id="291" r:id="rId63"/>
    <p:sldId id="293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445" dt="2024-01-16T23:02:2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7782" autoAdjust="0"/>
  </p:normalViewPr>
  <p:slideViewPr>
    <p:cSldViewPr snapToGrid="0">
      <p:cViewPr varScale="1">
        <p:scale>
          <a:sx n="90" d="100"/>
          <a:sy n="90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6T23:02:22.118" v="27975" actId="1076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5T10:20:03.798" v="24300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5T09:17:26.820" v="23825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4-01-15T08:53:02.336" v="23555" actId="20577"/>
          <ac:spMkLst>
            <pc:docMk/>
            <pc:sldMk cId="4270406799" sldId="269"/>
            <ac:spMk id="3" creationId="{AEE52E96-966B-BF4E-7508-078428669B05}"/>
          </ac:spMkLst>
        </pc:spChg>
        <pc:spChg chg="add mod">
          <ac:chgData name="Philippe Baucour" userId="5102170ae7533958" providerId="LiveId" clId="{01E73667-2BEF-4007-AD34-DC26F6381063}" dt="2024-01-15T08:57:03.346" v="23611" actId="1076"/>
          <ac:spMkLst>
            <pc:docMk/>
            <pc:sldMk cId="4270406799" sldId="269"/>
            <ac:spMk id="4" creationId="{FF789621-82A4-EE74-09A7-C0C4DF3C1170}"/>
          </ac:spMkLst>
        </pc:spChg>
        <pc:spChg chg="add mod">
          <ac:chgData name="Philippe Baucour" userId="5102170ae7533958" providerId="LiveId" clId="{01E73667-2BEF-4007-AD34-DC26F6381063}" dt="2024-01-15T09:04:13.015" v="23653"/>
          <ac:spMkLst>
            <pc:docMk/>
            <pc:sldMk cId="4270406799" sldId="269"/>
            <ac:spMk id="7" creationId="{421E62BD-DBD4-F722-0B85-05A67F66A74A}"/>
          </ac:spMkLst>
        </pc:spChg>
        <pc:grpChg chg="add mod">
          <ac:chgData name="Philippe Baucour" userId="5102170ae7533958" providerId="LiveId" clId="{01E73667-2BEF-4007-AD34-DC26F6381063}" dt="2024-01-15T08:57:03.346" v="23611" actId="1076"/>
          <ac:grpSpMkLst>
            <pc:docMk/>
            <pc:sldMk cId="4270406799" sldId="269"/>
            <ac:grpSpMk id="6" creationId="{5D494699-6C97-F53B-997F-0E617BBFA09C}"/>
          </ac:grpSpMkLst>
        </pc:grpChg>
        <pc:picChg chg="add mod">
          <ac:chgData name="Philippe Baucour" userId="5102170ae7533958" providerId="LiveId" clId="{01E73667-2BEF-4007-AD34-DC26F6381063}" dt="2024-01-15T08:57:03.346" v="23611" actId="1076"/>
          <ac:picMkLst>
            <pc:docMk/>
            <pc:sldMk cId="4270406799" sldId="269"/>
            <ac:picMk id="1026" creationId="{697DB660-81FD-FEA0-9558-2454B977A10C}"/>
          </ac:picMkLst>
        </pc:pic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4T15:48:46.300" v="21438"/>
        <pc:sldMkLst>
          <pc:docMk/>
          <pc:sldMk cId="3301716281" sldId="270"/>
        </pc:sldMkLst>
        <pc:spChg chg="add mod">
          <ac:chgData name="Philippe Baucour" userId="5102170ae7533958" providerId="LiveId" clId="{01E73667-2BEF-4007-AD34-DC26F6381063}" dt="2024-01-14T13:22:49.694" v="19364" actId="2085"/>
          <ac:spMkLst>
            <pc:docMk/>
            <pc:sldMk cId="3301716281" sldId="270"/>
            <ac:spMk id="14" creationId="{9F0F80BC-CDD9-6DAF-84F7-E1FB8D99D9AF}"/>
          </ac:spMkLst>
        </pc:spChg>
        <pc:spChg chg="add mod">
          <ac:chgData name="Philippe Baucour" userId="5102170ae7533958" providerId="LiveId" clId="{01E73667-2BEF-4007-AD34-DC26F6381063}" dt="2024-01-14T13:23:23.021" v="19369" actId="1076"/>
          <ac:spMkLst>
            <pc:docMk/>
            <pc:sldMk cId="3301716281" sldId="270"/>
            <ac:spMk id="21" creationId="{152062A1-1E62-4ED5-4FCA-9130F6C0F73B}"/>
          </ac:spMkLst>
        </pc:spChg>
        <pc:spChg chg="add mod">
          <ac:chgData name="Philippe Baucour" userId="5102170ae7533958" providerId="LiveId" clId="{01E73667-2BEF-4007-AD34-DC26F6381063}" dt="2024-01-14T13:23:33.629" v="19371" actId="1076"/>
          <ac:spMkLst>
            <pc:docMk/>
            <pc:sldMk cId="3301716281" sldId="270"/>
            <ac:spMk id="26" creationId="{D8FC9C25-2AB1-ACC4-36EF-C54CBA6C5DF2}"/>
          </ac:spMkLst>
        </pc:spChg>
        <pc:spChg chg="add mod">
          <ac:chgData name="Philippe Baucour" userId="5102170ae7533958" providerId="LiveId" clId="{01E73667-2BEF-4007-AD34-DC26F6381063}" dt="2024-01-14T15:23:57.711" v="20924"/>
          <ac:spMkLst>
            <pc:docMk/>
            <pc:sldMk cId="3301716281" sldId="270"/>
            <ac:spMk id="27" creationId="{FE342ADB-08DA-18CF-BF66-4D2C3EAE3290}"/>
          </ac:spMkLst>
        </pc:spChg>
      </pc:sldChg>
      <pc:sldChg chg="addSp delSp modSp add mod ord delAnim modAnim modNotesTx">
        <pc:chgData name="Philippe Baucour" userId="5102170ae7533958" providerId="LiveId" clId="{01E73667-2BEF-4007-AD34-DC26F6381063}" dt="2024-01-15T08:41:02.519" v="23100" actId="113"/>
        <pc:sldMkLst>
          <pc:docMk/>
          <pc:sldMk cId="2053994929" sldId="271"/>
        </pc:sldMkLst>
        <pc:spChg chg="mod">
          <ac:chgData name="Philippe Baucour" userId="5102170ae7533958" providerId="LiveId" clId="{01E73667-2BEF-4007-AD34-DC26F6381063}" dt="2024-01-15T08:39:03.978" v="23095" actId="20577"/>
          <ac:spMkLst>
            <pc:docMk/>
            <pc:sldMk cId="2053994929" sldId="271"/>
            <ac:spMk id="3" creationId="{603E3238-BFE4-7F69-C6A3-DB775394AEA6}"/>
          </ac:spMkLst>
        </pc:spChg>
        <pc:spChg chg="add del mod">
          <ac:chgData name="Philippe Baucour" userId="5102170ae7533958" providerId="LiveId" clId="{01E73667-2BEF-4007-AD34-DC26F6381063}" dt="2024-01-14T15:29:59.073" v="21116" actId="478"/>
          <ac:spMkLst>
            <pc:docMk/>
            <pc:sldMk cId="2053994929" sldId="271"/>
            <ac:spMk id="4" creationId="{40B1B7A7-AFBB-700B-4C2A-74EC3E305B8A}"/>
          </ac:spMkLst>
        </pc:spChg>
        <pc:spChg chg="add mod">
          <ac:chgData name="Philippe Baucour" userId="5102170ae7533958" providerId="LiveId" clId="{01E73667-2BEF-4007-AD34-DC26F6381063}" dt="2024-01-14T15:29:55.147" v="21115"/>
          <ac:spMkLst>
            <pc:docMk/>
            <pc:sldMk cId="2053994929" sldId="271"/>
            <ac:spMk id="6" creationId="{A7C9A061-0019-02AA-9341-3137104EA0D0}"/>
          </ac:spMkLst>
        </pc:spChg>
        <pc:picChg chg="mod">
          <ac:chgData name="Philippe Baucour" userId="5102170ae7533958" providerId="LiveId" clId="{01E73667-2BEF-4007-AD34-DC26F6381063}" dt="2024-01-14T13:20:30.831" v="19359" actId="1036"/>
          <ac:picMkLst>
            <pc:docMk/>
            <pc:sldMk cId="2053994929" sldId="271"/>
            <ac:picMk id="5" creationId="{B4DF1DE2-C329-411B-13E2-19D8E51F07A0}"/>
          </ac:picMkLst>
        </pc:picChg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addSp modSp new mod ord modNotesTx">
        <pc:chgData name="Philippe Baucour" userId="5102170ae7533958" providerId="LiveId" clId="{01E73667-2BEF-4007-AD34-DC26F6381063}" dt="2024-01-16T09:02:11.892" v="25038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4-01-15T10:19:20.256" v="24296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4-01-15T10:59:15.720" v="24684" actId="20577"/>
          <ac:spMkLst>
            <pc:docMk/>
            <pc:sldMk cId="4183092790" sldId="272"/>
            <ac:spMk id="3" creationId="{FB2F845B-A441-D492-A6B6-4DC959609C23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6" creationId="{DB258656-76F1-39DE-54A3-4FE346FCAD0A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7" creationId="{071625B5-3DB2-8D7F-D578-D9F981496DD9}"/>
          </ac:spMkLst>
        </pc:sp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4" creationId="{3B9E3373-B088-8496-49B8-74E705F13119}"/>
          </ac:graphicFrameMkLst>
        </pc:graphicFrame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5" creationId="{D8BCD46D-40A9-C8E1-1F5F-74355C15AB2E}"/>
          </ac:graphicFrameMkLst>
        </pc:graphicFrame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6T23:02:22.118" v="27975" actId="1076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4-01-16T22:51:16.746" v="27645" actId="20577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4-01-16T23:02:08.425" v="27973" actId="12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4-01-16T23:02:22.118" v="27975" actId="1076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Anim modNotesTx">
        <pc:chgData name="Philippe Baucour" userId="5102170ae7533958" providerId="LiveId" clId="{01E73667-2BEF-4007-AD34-DC26F6381063}" dt="2024-01-16T09:57:40.838" v="25659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4-01-14T16:09:19.757" v="22165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4-01-16T09:22:08.624" v="25283" actId="20577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4-01-14T15:30:12.452" v="21117"/>
          <ac:spMkLst>
            <pc:docMk/>
            <pc:sldMk cId="4079956193" sldId="286"/>
            <ac:spMk id="4" creationId="{0DCB7778-990E-4328-3E8E-079EAA3D8F0A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4-01-14T16:12:25.362" v="22190" actId="1035"/>
          <ac:spMkLst>
            <pc:docMk/>
            <pc:sldMk cId="4079956193" sldId="286"/>
            <ac:spMk id="10" creationId="{3F088FB5-2E18-ED3C-7463-994EA167060C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4-01-16T09:21:36.990" v="25281" actId="20577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mod">
          <ac:chgData name="Philippe Baucour" userId="5102170ae7533958" providerId="LiveId" clId="{01E73667-2BEF-4007-AD34-DC26F6381063}" dt="2024-01-16T09:04:41.044" v="25064" actId="20577"/>
          <ac:spMkLst>
            <pc:docMk/>
            <pc:sldMk cId="4079956193" sldId="286"/>
            <ac:spMk id="14" creationId="{5422BA34-6F23-5D64-E2F0-F006A3D44F3C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spChg chg="add del mod">
          <ac:chgData name="Philippe Baucour" userId="5102170ae7533958" providerId="LiveId" clId="{01E73667-2BEF-4007-AD34-DC26F6381063}" dt="2024-01-16T09:05:44.226" v="25069" actId="478"/>
          <ac:spMkLst>
            <pc:docMk/>
            <pc:sldMk cId="4079956193" sldId="286"/>
            <ac:spMk id="15" creationId="{D35CBA88-18A1-E84F-ED45-167146F9EBF8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delSp modSp new mod modAnim modNotesTx">
        <pc:chgData name="Philippe Baucour" userId="5102170ae7533958" providerId="LiveId" clId="{01E73667-2BEF-4007-AD34-DC26F6381063}" dt="2024-01-16T10:06:44.402" v="25692" actId="6549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4-01-16T09:49:04.722" v="25585" actId="20577"/>
          <ac:spMkLst>
            <pc:docMk/>
            <pc:sldMk cId="2203231843" sldId="287"/>
            <ac:spMk id="2" creationId="{77EAEFC5-77FE-9822-72C3-62FB2337FE34}"/>
          </ac:spMkLst>
        </pc:spChg>
        <pc:spChg chg="mod">
          <ac:chgData name="Philippe Baucour" userId="5102170ae7533958" providerId="LiveId" clId="{01E73667-2BEF-4007-AD34-DC26F6381063}" dt="2024-01-16T10:03:41.648" v="25677" actId="20577"/>
          <ac:spMkLst>
            <pc:docMk/>
            <pc:sldMk cId="2203231843" sldId="287"/>
            <ac:spMk id="3" creationId="{F27994BF-B3DE-D405-1556-56C36862DB7A}"/>
          </ac:spMkLst>
        </pc:spChg>
        <pc:spChg chg="add del mod">
          <ac:chgData name="Philippe Baucour" userId="5102170ae7533958" providerId="LiveId" clId="{01E73667-2BEF-4007-AD34-DC26F6381063}" dt="2024-01-16T09:52:19.302" v="25625" actId="478"/>
          <ac:spMkLst>
            <pc:docMk/>
            <pc:sldMk cId="2203231843" sldId="287"/>
            <ac:spMk id="4" creationId="{BC769971-6696-B68B-7A7E-C22BD1307536}"/>
          </ac:spMkLst>
        </pc:spChg>
        <pc:spChg chg="add del mod">
          <ac:chgData name="Philippe Baucour" userId="5102170ae7533958" providerId="LiveId" clId="{01E73667-2BEF-4007-AD34-DC26F6381063}" dt="2024-01-16T09:52:22.088" v="25626" actId="478"/>
          <ac:spMkLst>
            <pc:docMk/>
            <pc:sldMk cId="2203231843" sldId="287"/>
            <ac:spMk id="5" creationId="{6722959C-02DD-0821-1CC0-81C189230146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7" creationId="{903BB74F-E6CB-B1E7-21B5-F9FC5A4F926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8" creationId="{B151808F-66C2-A29F-B517-2E77CB35EA0D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9" creationId="{2A182E55-D27E-DCE7-C0D2-AD7A05844F3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0" creationId="{94C51D79-EF7C-AB50-23B8-8D20A261FECE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1" creationId="{34E0538E-23B4-71CE-3C2D-9817412EE88A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2" creationId="{2B2780A1-6B03-466D-6689-6AACCC9C683D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3" creationId="{75A7DDCB-B46A-C143-0CBA-80767CE342F5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4" creationId="{9866827D-2133-07C8-A144-3F2EC112ED77}"/>
          </ac:spMkLst>
        </pc:spChg>
        <pc:picChg chg="add mod">
          <ac:chgData name="Philippe Baucour" userId="5102170ae7533958" providerId="LiveId" clId="{01E73667-2BEF-4007-AD34-DC26F6381063}" dt="2024-01-16T09:47:58.227" v="25571"/>
          <ac:picMkLst>
            <pc:docMk/>
            <pc:sldMk cId="2203231843" sldId="287"/>
            <ac:picMk id="6" creationId="{16232193-5BE7-0ACA-60D2-87BC5AE0EB8A}"/>
          </ac:picMkLst>
        </pc:pic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addSp modSp new mod modAnim modNotesTx">
        <pc:chgData name="Philippe Baucour" userId="5102170ae7533958" providerId="LiveId" clId="{01E73667-2BEF-4007-AD34-DC26F6381063}" dt="2024-01-15T08:42:12.794" v="23101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  <pc:spChg chg="add mod">
          <ac:chgData name="Philippe Baucour" userId="5102170ae7533958" providerId="LiveId" clId="{01E73667-2BEF-4007-AD34-DC26F6381063}" dt="2024-01-15T08:42:12.794" v="23101"/>
          <ac:spMkLst>
            <pc:docMk/>
            <pc:sldMk cId="670108457" sldId="291"/>
            <ac:spMk id="4" creationId="{BCEA8BD6-0DDE-5D47-7C19-8D80130371BB}"/>
          </ac:spMkLst>
        </pc:spChg>
      </pc:sldChg>
      <pc:sldChg chg="modSp new mod ord">
        <pc:chgData name="Philippe Baucour" userId="5102170ae7533958" providerId="LiveId" clId="{01E73667-2BEF-4007-AD34-DC26F6381063}" dt="2024-01-15T08:24:49.501" v="22527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5T08:24:49.501" v="22527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5T08:52:03.871" v="23536" actId="313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5T08:52:03.871" v="23536" actId="313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4T15:34:06.265" v="21135" actId="207"/>
        <pc:sldMkLst>
          <pc:docMk/>
          <pc:sldMk cId="438275379" sldId="299"/>
        </pc:sldMkLst>
        <pc:spChg chg="add mod">
          <ac:chgData name="Philippe Baucour" userId="5102170ae7533958" providerId="LiveId" clId="{01E73667-2BEF-4007-AD34-DC26F6381063}" dt="2024-01-14T15:34:06.265" v="21135" actId="207"/>
          <ac:spMkLst>
            <pc:docMk/>
            <pc:sldMk cId="438275379" sldId="299"/>
            <ac:spMk id="2" creationId="{296520B5-6BB9-F4DD-60C2-12449E7D341D}"/>
          </ac:spMkLst>
        </pc:spChg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4T15:33:51.291" v="21133" actId="27636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5:34:22.235" v="21136" actId="13926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4T15:34:22.235" v="21136" actId="13926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4T16:45:28.170" v="22299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4T16:45:28.170" v="22299" actId="20577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4T15:39:45.403" v="21181" actId="1076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4T15:39:11.064" v="21179" actId="6549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4T15:39:45.403" v="21181" actId="1076"/>
          <ac:picMkLst>
            <pc:docMk/>
            <pc:sldMk cId="1602892343" sldId="304"/>
            <ac:picMk id="2050" creationId="{A905A0C6-5BE7-B902-DEC4-2F666E31DB84}"/>
          </ac:picMkLst>
        </pc:picChg>
      </pc:sldChg>
      <pc:sldChg chg="addSp modSp new mod">
        <pc:chgData name="Philippe Baucour" userId="5102170ae7533958" providerId="LiveId" clId="{01E73667-2BEF-4007-AD34-DC26F6381063}" dt="2024-01-15T08:57:45.281" v="23612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4T15:40:52.833" v="21215" actId="20577"/>
          <ac:spMkLst>
            <pc:docMk/>
            <pc:sldMk cId="767757607" sldId="305"/>
            <ac:spMk id="3" creationId="{46B230AA-D644-3586-CE26-DF4993D74410}"/>
          </ac:spMkLst>
        </pc:spChg>
        <pc:spChg chg="mod">
          <ac:chgData name="Philippe Baucour" userId="5102170ae7533958" providerId="LiveId" clId="{01E73667-2BEF-4007-AD34-DC26F6381063}" dt="2024-01-15T08:57:45.281" v="23612"/>
          <ac:spMkLst>
            <pc:docMk/>
            <pc:sldMk cId="767757607" sldId="305"/>
            <ac:spMk id="6" creationId="{8FE8A389-586B-B327-C8C2-60516DC976CF}"/>
          </ac:spMkLst>
        </pc:spChg>
        <pc:grpChg chg="add mod">
          <ac:chgData name="Philippe Baucour" userId="5102170ae7533958" providerId="LiveId" clId="{01E73667-2BEF-4007-AD34-DC26F6381063}" dt="2024-01-15T08:57:45.281" v="23612"/>
          <ac:grpSpMkLst>
            <pc:docMk/>
            <pc:sldMk cId="767757607" sldId="305"/>
            <ac:grpSpMk id="4" creationId="{5BFA3020-06D6-4FA6-0EE3-FAB69643BBE9}"/>
          </ac:grpSpMkLst>
        </pc:grpChg>
        <pc:picChg chg="mod">
          <ac:chgData name="Philippe Baucour" userId="5102170ae7533958" providerId="LiveId" clId="{01E73667-2BEF-4007-AD34-DC26F6381063}" dt="2024-01-15T08:57:45.281" v="23612"/>
          <ac:picMkLst>
            <pc:docMk/>
            <pc:sldMk cId="767757607" sldId="305"/>
            <ac:picMk id="5" creationId="{E9D35947-3B0F-9EA8-7305-E8D6E50CAB42}"/>
          </ac:picMkLst>
        </pc:pic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6:43:10.486" v="22245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4T16:43:10.486" v="22245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4T16:45:01.541" v="22289" actId="20577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4T16:45:01.541" v="22289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1-14T16:17:55.830" v="22238" actId="20577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1-14T16:17:55.830" v="22238" actId="20577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  <pc:sldChg chg="add modNotesTx">
        <pc:chgData name="Philippe Baucour" userId="5102170ae7533958" providerId="LiveId" clId="{01E73667-2BEF-4007-AD34-DC26F6381063}" dt="2024-01-14T15:48:32.854" v="21437" actId="20577"/>
        <pc:sldMkLst>
          <pc:docMk/>
          <pc:sldMk cId="2299817902" sldId="310"/>
        </pc:sldMkLst>
      </pc:sldChg>
      <pc:sldChg chg="addSp delSp modSp add mod ord modClrScheme modAnim chgLayout modNotesTx">
        <pc:chgData name="Philippe Baucour" userId="5102170ae7533958" providerId="LiveId" clId="{01E73667-2BEF-4007-AD34-DC26F6381063}" dt="2024-01-15T08:58:51.606" v="23613" actId="947"/>
        <pc:sldMkLst>
          <pc:docMk/>
          <pc:sldMk cId="506674929" sldId="311"/>
        </pc:sldMkLst>
        <pc:spChg chg="mod ord">
          <ac:chgData name="Philippe Baucour" userId="5102170ae7533958" providerId="LiveId" clId="{01E73667-2BEF-4007-AD34-DC26F6381063}" dt="2024-01-14T13:25:37.881" v="19376" actId="700"/>
          <ac:spMkLst>
            <pc:docMk/>
            <pc:sldMk cId="506674929" sldId="311"/>
            <ac:spMk id="2" creationId="{E0E01DF1-0641-8D9F-9A60-405CE98454A3}"/>
          </ac:spMkLst>
        </pc:spChg>
        <pc:spChg chg="del mod ord">
          <ac:chgData name="Philippe Baucour" userId="5102170ae7533958" providerId="LiveId" clId="{01E73667-2BEF-4007-AD34-DC26F6381063}" dt="2024-01-14T13:25:42.033" v="19377" actId="478"/>
          <ac:spMkLst>
            <pc:docMk/>
            <pc:sldMk cId="506674929" sldId="311"/>
            <ac:spMk id="3" creationId="{603E3238-BFE4-7F69-C6A3-DB775394AEA6}"/>
          </ac:spMkLst>
        </pc:spChg>
        <pc:spChg chg="del">
          <ac:chgData name="Philippe Baucour" userId="5102170ae7533958" providerId="LiveId" clId="{01E73667-2BEF-4007-AD34-DC26F6381063}" dt="2024-01-14T13:25:26.089" v="19375" actId="478"/>
          <ac:spMkLst>
            <pc:docMk/>
            <pc:sldMk cId="506674929" sldId="311"/>
            <ac:spMk id="8" creationId="{24564B60-57E4-AD35-5488-A18BB73B85C8}"/>
          </ac:spMkLst>
        </pc:spChg>
        <pc:spChg chg="add del mod">
          <ac:chgData name="Philippe Baucour" userId="5102170ae7533958" providerId="LiveId" clId="{01E73667-2BEF-4007-AD34-DC26F6381063}" dt="2024-01-14T13:30:34.075" v="19497"/>
          <ac:spMkLst>
            <pc:docMk/>
            <pc:sldMk cId="506674929" sldId="311"/>
            <ac:spMk id="10" creationId="{5C6D8A54-87E0-8F82-7BBF-5EAF6E5C2983}"/>
          </ac:spMkLst>
        </pc:spChg>
        <pc:spChg chg="add mod">
          <ac:chgData name="Philippe Baucour" userId="5102170ae7533958" providerId="LiveId" clId="{01E73667-2BEF-4007-AD34-DC26F6381063}" dt="2024-01-14T13:45:42.762" v="19708" actId="164"/>
          <ac:spMkLst>
            <pc:docMk/>
            <pc:sldMk cId="506674929" sldId="311"/>
            <ac:spMk id="11" creationId="{CD41069F-55BC-65CC-18E7-E2200AAB3878}"/>
          </ac:spMkLst>
        </pc:spChg>
        <pc:spChg chg="add del mod">
          <ac:chgData name="Philippe Baucour" userId="5102170ae7533958" providerId="LiveId" clId="{01E73667-2BEF-4007-AD34-DC26F6381063}" dt="2024-01-14T13:33:12.197" v="19540" actId="478"/>
          <ac:spMkLst>
            <pc:docMk/>
            <pc:sldMk cId="506674929" sldId="311"/>
            <ac:spMk id="12" creationId="{DE68B340-074F-FE52-DC15-C418F8E7F4D5}"/>
          </ac:spMkLst>
        </pc:spChg>
        <pc:spChg chg="add mod">
          <ac:chgData name="Philippe Baucour" userId="5102170ae7533958" providerId="LiveId" clId="{01E73667-2BEF-4007-AD34-DC26F6381063}" dt="2024-01-14T13:34:08.384" v="19553" actId="1076"/>
          <ac:spMkLst>
            <pc:docMk/>
            <pc:sldMk cId="506674929" sldId="311"/>
            <ac:spMk id="13" creationId="{997551B3-EF4F-00E9-2287-EE84E07A81B1}"/>
          </ac:spMkLst>
        </pc:spChg>
        <pc:spChg chg="add mod">
          <ac:chgData name="Philippe Baucour" userId="5102170ae7533958" providerId="LiveId" clId="{01E73667-2BEF-4007-AD34-DC26F6381063}" dt="2024-01-14T13:46:03.559" v="19710" actId="164"/>
          <ac:spMkLst>
            <pc:docMk/>
            <pc:sldMk cId="506674929" sldId="311"/>
            <ac:spMk id="18" creationId="{2199505B-A9D5-1D2C-5FF8-B8DD06254F06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19" creationId="{4ACFB42A-A00B-1A63-29D4-312DD62019B4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0" creationId="{59FBF0FC-BBD1-5137-6568-F1FF09D0EFD5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1" creationId="{5789AA5F-7F39-ABF1-446C-A916A207C6DD}"/>
          </ac:spMkLst>
        </pc:spChg>
        <pc:spChg chg="add mod">
          <ac:chgData name="Philippe Baucour" userId="5102170ae7533958" providerId="LiveId" clId="{01E73667-2BEF-4007-AD34-DC26F6381063}" dt="2024-01-14T13:49:20.464" v="19714" actId="164"/>
          <ac:spMkLst>
            <pc:docMk/>
            <pc:sldMk cId="506674929" sldId="311"/>
            <ac:spMk id="30" creationId="{CAB9E638-6CF5-B657-16BE-05D08253EA28}"/>
          </ac:spMkLst>
        </pc:spChg>
        <pc:spChg chg="add mod">
          <ac:chgData name="Philippe Baucour" userId="5102170ae7533958" providerId="LiveId" clId="{01E73667-2BEF-4007-AD34-DC26F6381063}" dt="2024-01-14T15:42:37.465" v="21218" actId="20577"/>
          <ac:spMkLst>
            <pc:docMk/>
            <pc:sldMk cId="506674929" sldId="311"/>
            <ac:spMk id="31" creationId="{758203B2-7078-5A4F-6913-E9F7E2DCB463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32" creationId="{FEACDC50-40BF-6841-5909-A87B68E827E1}"/>
          </ac:spMkLst>
        </pc:spChg>
        <pc:spChg chg="add mod">
          <ac:chgData name="Philippe Baucour" userId="5102170ae7533958" providerId="LiveId" clId="{01E73667-2BEF-4007-AD34-DC26F6381063}" dt="2024-01-14T13:52:20.556" v="19813" actId="1076"/>
          <ac:spMkLst>
            <pc:docMk/>
            <pc:sldMk cId="506674929" sldId="311"/>
            <ac:spMk id="38" creationId="{9A42C1E2-EA60-10A7-884A-299ED3F329FA}"/>
          </ac:spMkLst>
        </pc:spChg>
        <pc:spChg chg="add mod">
          <ac:chgData name="Philippe Baucour" userId="5102170ae7533958" providerId="LiveId" clId="{01E73667-2BEF-4007-AD34-DC26F6381063}" dt="2024-01-14T13:53:47.830" v="19862" actId="1076"/>
          <ac:spMkLst>
            <pc:docMk/>
            <pc:sldMk cId="506674929" sldId="311"/>
            <ac:spMk id="39" creationId="{3E6B8CD6-A3FD-D3EE-6BB2-0F9BFC8CCDD2}"/>
          </ac:spMkLst>
        </pc:spChg>
        <pc:spChg chg="add mod">
          <ac:chgData name="Philippe Baucour" userId="5102170ae7533958" providerId="LiveId" clId="{01E73667-2BEF-4007-AD34-DC26F6381063}" dt="2024-01-14T13:55:24.841" v="19906" actId="1076"/>
          <ac:spMkLst>
            <pc:docMk/>
            <pc:sldMk cId="506674929" sldId="311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23:00.538" v="20917" actId="1076"/>
          <ac:spMkLst>
            <pc:docMk/>
            <pc:sldMk cId="506674929" sldId="311"/>
            <ac:spMk id="41" creationId="{BBDC9ECB-55D3-C20B-C533-51A36B448E43}"/>
          </ac:spMkLst>
        </pc:spChg>
        <pc:spChg chg="add mod">
          <ac:chgData name="Philippe Baucour" userId="5102170ae7533958" providerId="LiveId" clId="{01E73667-2BEF-4007-AD34-DC26F6381063}" dt="2024-01-14T15:29:20.167" v="21114" actId="1038"/>
          <ac:spMkLst>
            <pc:docMk/>
            <pc:sldMk cId="506674929" sldId="311"/>
            <ac:spMk id="42" creationId="{7DFCCCE5-0FD7-58FB-2902-A63EB740A8FA}"/>
          </ac:spMkLst>
        </pc:spChg>
        <pc:grpChg chg="add mod">
          <ac:chgData name="Philippe Baucour" userId="5102170ae7533958" providerId="LiveId" clId="{01E73667-2BEF-4007-AD34-DC26F6381063}" dt="2024-01-14T13:45:42.762" v="19708" actId="164"/>
          <ac:grpSpMkLst>
            <pc:docMk/>
            <pc:sldMk cId="506674929" sldId="311"/>
            <ac:grpSpMk id="33" creationId="{478DC125-6EB6-4400-096C-440A8E49F552}"/>
          </ac:grpSpMkLst>
        </pc:grpChg>
        <pc:grpChg chg="add mod">
          <ac:chgData name="Philippe Baucour" userId="5102170ae7533958" providerId="LiveId" clId="{01E73667-2BEF-4007-AD34-DC26F6381063}" dt="2024-01-14T13:46:03.559" v="19710" actId="164"/>
          <ac:grpSpMkLst>
            <pc:docMk/>
            <pc:sldMk cId="506674929" sldId="311"/>
            <ac:grpSpMk id="34" creationId="{4451B022-4A85-856D-9581-C3753FDE235A}"/>
          </ac:grpSpMkLst>
        </pc:grpChg>
        <pc:grpChg chg="add mod">
          <ac:chgData name="Philippe Baucour" userId="5102170ae7533958" providerId="LiveId" clId="{01E73667-2BEF-4007-AD34-DC26F6381063}" dt="2024-01-14T13:48:42.661" v="19712" actId="164"/>
          <ac:grpSpMkLst>
            <pc:docMk/>
            <pc:sldMk cId="506674929" sldId="311"/>
            <ac:grpSpMk id="35" creationId="{085D32DF-DD1A-98A9-1F27-535362B4F3B9}"/>
          </ac:grpSpMkLst>
        </pc:grpChg>
        <pc:grpChg chg="add mod">
          <ac:chgData name="Philippe Baucour" userId="5102170ae7533958" providerId="LiveId" clId="{01E73667-2BEF-4007-AD34-DC26F6381063}" dt="2024-01-14T13:56:36.122" v="19923" actId="1036"/>
          <ac:grpSpMkLst>
            <pc:docMk/>
            <pc:sldMk cId="506674929" sldId="311"/>
            <ac:grpSpMk id="36" creationId="{EC455729-D649-E7BE-77B8-3989BFE01F87}"/>
          </ac:grpSpMkLst>
        </pc:grpChg>
        <pc:grpChg chg="add mod">
          <ac:chgData name="Philippe Baucour" userId="5102170ae7533958" providerId="LiveId" clId="{01E73667-2BEF-4007-AD34-DC26F6381063}" dt="2024-01-14T15:42:37.465" v="21218" actId="20577"/>
          <ac:grpSpMkLst>
            <pc:docMk/>
            <pc:sldMk cId="506674929" sldId="311"/>
            <ac:grpSpMk id="37" creationId="{F2C7D5F4-0FD6-81C4-A0FA-F6CD219FC40A}"/>
          </ac:grpSpMkLst>
        </pc:grpChg>
        <pc:picChg chg="del mod">
          <ac:chgData name="Philippe Baucour" userId="5102170ae7533958" providerId="LiveId" clId="{01E73667-2BEF-4007-AD34-DC26F6381063}" dt="2024-01-14T13:51:40.494" v="19787" actId="478"/>
          <ac:picMkLst>
            <pc:docMk/>
            <pc:sldMk cId="506674929" sldId="311"/>
            <ac:picMk id="5" creationId="{B4DF1DE2-C329-411B-13E2-19D8E51F07A0}"/>
          </ac:picMkLst>
        </pc:picChg>
        <pc:picChg chg="add mod">
          <ac:chgData name="Philippe Baucour" userId="5102170ae7533958" providerId="LiveId" clId="{01E73667-2BEF-4007-AD34-DC26F6381063}" dt="2024-01-14T13:53:39.355" v="19861" actId="1076"/>
          <ac:picMkLst>
            <pc:docMk/>
            <pc:sldMk cId="506674929" sldId="311"/>
            <ac:picMk id="6" creationId="{C1F22EEF-9436-D3C4-5784-5BFFAAA78227}"/>
          </ac:picMkLst>
        </pc:picChg>
        <pc:cxnChg chg="add mod">
          <ac:chgData name="Philippe Baucour" userId="5102170ae7533958" providerId="LiveId" clId="{01E73667-2BEF-4007-AD34-DC26F6381063}" dt="2024-01-14T13:45:42.762" v="19708" actId="164"/>
          <ac:cxnSpMkLst>
            <pc:docMk/>
            <pc:sldMk cId="506674929" sldId="311"/>
            <ac:cxnSpMk id="9" creationId="{1420AF26-19D3-7649-0524-2842E6864346}"/>
          </ac:cxnSpMkLst>
        </pc:cxnChg>
        <pc:cxnChg chg="add mod">
          <ac:chgData name="Philippe Baucour" userId="5102170ae7533958" providerId="LiveId" clId="{01E73667-2BEF-4007-AD34-DC26F6381063}" dt="2024-01-14T13:46:03.559" v="19710" actId="164"/>
          <ac:cxnSpMkLst>
            <pc:docMk/>
            <pc:sldMk cId="506674929" sldId="311"/>
            <ac:cxnSpMk id="14" creationId="{FE20BE89-C7E1-1304-FC8C-274525D80C05}"/>
          </ac:cxnSpMkLst>
        </pc:cxnChg>
        <pc:cxnChg chg="add mod">
          <ac:chgData name="Philippe Baucour" userId="5102170ae7533958" providerId="LiveId" clId="{01E73667-2BEF-4007-AD34-DC26F6381063}" dt="2024-01-14T13:48:42.661" v="19712" actId="164"/>
          <ac:cxnSpMkLst>
            <pc:docMk/>
            <pc:sldMk cId="506674929" sldId="311"/>
            <ac:cxnSpMk id="23" creationId="{B9702477-B38C-7A71-21DC-32A7412361EE}"/>
          </ac:cxnSpMkLst>
        </pc:cxnChg>
        <pc:cxnChg chg="add mod">
          <ac:chgData name="Philippe Baucour" userId="5102170ae7533958" providerId="LiveId" clId="{01E73667-2BEF-4007-AD34-DC26F6381063}" dt="2024-01-14T13:49:20.464" v="19714" actId="164"/>
          <ac:cxnSpMkLst>
            <pc:docMk/>
            <pc:sldMk cId="506674929" sldId="311"/>
            <ac:cxnSpMk id="24" creationId="{26125503-2496-8456-A2E3-A1BFCBED66D7}"/>
          </ac:cxnSpMkLst>
        </pc:cxnChg>
        <pc:cxnChg chg="add mod">
          <ac:chgData name="Philippe Baucour" userId="5102170ae7533958" providerId="LiveId" clId="{01E73667-2BEF-4007-AD34-DC26F6381063}" dt="2024-01-14T15:42:37.465" v="21218" actId="20577"/>
          <ac:cxnSpMkLst>
            <pc:docMk/>
            <pc:sldMk cId="506674929" sldId="311"/>
            <ac:cxnSpMk id="27" creationId="{707DF1FA-6BD4-A0A5-27D3-684186C5655D}"/>
          </ac:cxnSpMkLst>
        </pc:cxnChg>
      </pc:sldChg>
      <pc:sldChg chg="add del">
        <pc:chgData name="Philippe Baucour" userId="5102170ae7533958" providerId="LiveId" clId="{01E73667-2BEF-4007-AD34-DC26F6381063}" dt="2024-01-14T13:23:14.034" v="19367"/>
        <pc:sldMkLst>
          <pc:docMk/>
          <pc:sldMk cId="4244228839" sldId="311"/>
        </pc:sldMkLst>
      </pc:sldChg>
      <pc:sldChg chg="add del">
        <pc:chgData name="Philippe Baucour" userId="5102170ae7533958" providerId="LiveId" clId="{01E73667-2BEF-4007-AD34-DC26F6381063}" dt="2024-01-14T13:57:48.741" v="19925" actId="47"/>
        <pc:sldMkLst>
          <pc:docMk/>
          <pc:sldMk cId="176952548" sldId="312"/>
        </pc:sldMkLst>
      </pc:sldChg>
      <pc:sldChg chg="addSp delSp modSp add mod ord delAnim modAnim modNotesTx">
        <pc:chgData name="Philippe Baucour" userId="5102170ae7533958" providerId="LiveId" clId="{01E73667-2BEF-4007-AD34-DC26F6381063}" dt="2024-01-15T08:51:38.745" v="23535" actId="20577"/>
        <pc:sldMkLst>
          <pc:docMk/>
          <pc:sldMk cId="1652162577" sldId="313"/>
        </pc:sldMkLst>
        <pc:spChg chg="add mod">
          <ac:chgData name="Philippe Baucour" userId="5102170ae7533958" providerId="LiveId" clId="{01E73667-2BEF-4007-AD34-DC26F6381063}" dt="2024-01-14T15:13:28.044" v="20776" actId="404"/>
          <ac:spMkLst>
            <pc:docMk/>
            <pc:sldMk cId="1652162577" sldId="313"/>
            <ac:spMk id="3" creationId="{AE9F3EE7-AB23-6FD1-1B61-0ED12B9D357A}"/>
          </ac:spMkLst>
        </pc:spChg>
        <pc:spChg chg="add mod">
          <ac:chgData name="Philippe Baucour" userId="5102170ae7533958" providerId="LiveId" clId="{01E73667-2BEF-4007-AD34-DC26F6381063}" dt="2024-01-14T14:07:39.099" v="20107" actId="20577"/>
          <ac:spMkLst>
            <pc:docMk/>
            <pc:sldMk cId="1652162577" sldId="313"/>
            <ac:spMk id="8" creationId="{EACF7ACE-C7F6-C30F-E782-F853CA7ABF18}"/>
          </ac:spMkLst>
        </pc:spChg>
        <pc:spChg chg="mod">
          <ac:chgData name="Philippe Baucour" userId="5102170ae7533958" providerId="LiveId" clId="{01E73667-2BEF-4007-AD34-DC26F6381063}" dt="2024-01-14T14:10:00.466" v="20182" actId="14100"/>
          <ac:spMkLst>
            <pc:docMk/>
            <pc:sldMk cId="1652162577" sldId="313"/>
            <ac:spMk id="22" creationId="{701B6553-9B41-30B7-67AF-8252AF90F2BD}"/>
          </ac:spMkLst>
        </pc:spChg>
        <pc:spChg chg="del topLvl">
          <ac:chgData name="Philippe Baucour" userId="5102170ae7533958" providerId="LiveId" clId="{01E73667-2BEF-4007-AD34-DC26F6381063}" dt="2024-01-14T13:58:11.901" v="19927" actId="478"/>
          <ac:spMkLst>
            <pc:docMk/>
            <pc:sldMk cId="1652162577" sldId="313"/>
            <ac:spMk id="30" creationId="{CAB9E638-6CF5-B657-16BE-05D08253EA28}"/>
          </ac:spMkLst>
        </pc:spChg>
        <pc:spChg chg="del topLvl">
          <ac:chgData name="Philippe Baucour" userId="5102170ae7533958" providerId="LiveId" clId="{01E73667-2BEF-4007-AD34-DC26F6381063}" dt="2024-01-14T13:58:15.872" v="19928" actId="478"/>
          <ac:spMkLst>
            <pc:docMk/>
            <pc:sldMk cId="1652162577" sldId="313"/>
            <ac:spMk id="31" creationId="{758203B2-7078-5A4F-6913-E9F7E2DCB463}"/>
          </ac:spMkLst>
        </pc:spChg>
        <pc:spChg chg="del">
          <ac:chgData name="Philippe Baucour" userId="5102170ae7533958" providerId="LiveId" clId="{01E73667-2BEF-4007-AD34-DC26F6381063}" dt="2024-01-14T13:58:27.241" v="19930" actId="478"/>
          <ac:spMkLst>
            <pc:docMk/>
            <pc:sldMk cId="1652162577" sldId="313"/>
            <ac:spMk id="38" creationId="{9A42C1E2-EA60-10A7-884A-299ED3F329FA}"/>
          </ac:spMkLst>
        </pc:spChg>
        <pc:spChg chg="del">
          <ac:chgData name="Philippe Baucour" userId="5102170ae7533958" providerId="LiveId" clId="{01E73667-2BEF-4007-AD34-DC26F6381063}" dt="2024-01-14T13:58:01.452" v="19926" actId="478"/>
          <ac:spMkLst>
            <pc:docMk/>
            <pc:sldMk cId="1652162577" sldId="313"/>
            <ac:spMk id="39" creationId="{3E6B8CD6-A3FD-D3EE-6BB2-0F9BFC8CCDD2}"/>
          </ac:spMkLst>
        </pc:spChg>
        <pc:spChg chg="del">
          <ac:chgData name="Philippe Baucour" userId="5102170ae7533958" providerId="LiveId" clId="{01E73667-2BEF-4007-AD34-DC26F6381063}" dt="2024-01-14T13:58:20.278" v="19929" actId="478"/>
          <ac:spMkLst>
            <pc:docMk/>
            <pc:sldMk cId="1652162577" sldId="313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17:02.562" v="20843" actId="1076"/>
          <ac:spMkLst>
            <pc:docMk/>
            <pc:sldMk cId="1652162577" sldId="313"/>
            <ac:spMk id="44" creationId="{B78060EE-F296-4840-68B6-63C188CED42D}"/>
          </ac:spMkLst>
        </pc:spChg>
        <pc:spChg chg="add mod">
          <ac:chgData name="Philippe Baucour" userId="5102170ae7533958" providerId="LiveId" clId="{01E73667-2BEF-4007-AD34-DC26F6381063}" dt="2024-01-14T15:16:06.209" v="20817" actId="20577"/>
          <ac:spMkLst>
            <pc:docMk/>
            <pc:sldMk cId="1652162577" sldId="313"/>
            <ac:spMk id="45" creationId="{1282B4E5-7898-0009-1353-CF108114CD3C}"/>
          </ac:spMkLst>
        </pc:spChg>
        <pc:spChg chg="add del">
          <ac:chgData name="Philippe Baucour" userId="5102170ae7533958" providerId="LiveId" clId="{01E73667-2BEF-4007-AD34-DC26F6381063}" dt="2024-01-14T15:23:27.954" v="20921" actId="22"/>
          <ac:spMkLst>
            <pc:docMk/>
            <pc:sldMk cId="1652162577" sldId="313"/>
            <ac:spMk id="48" creationId="{5E4B4A82-4575-8C66-6F85-83CAD4A0AC95}"/>
          </ac:spMkLst>
        </pc:spChg>
        <pc:spChg chg="add mod">
          <ac:chgData name="Philippe Baucour" userId="5102170ae7533958" providerId="LiveId" clId="{01E73667-2BEF-4007-AD34-DC26F6381063}" dt="2024-01-14T15:23:35.490" v="20922"/>
          <ac:spMkLst>
            <pc:docMk/>
            <pc:sldMk cId="1652162577" sldId="313"/>
            <ac:spMk id="49" creationId="{6E61FF92-9B6A-E55A-7861-8A642E722D1A}"/>
          </ac:spMkLst>
        </pc:spChg>
        <pc:grpChg chg="add mod">
          <ac:chgData name="Philippe Baucour" userId="5102170ae7533958" providerId="LiveId" clId="{01E73667-2BEF-4007-AD34-DC26F6381063}" dt="2024-01-14T14:06:43.741" v="20101" actId="164"/>
          <ac:grpSpMkLst>
            <pc:docMk/>
            <pc:sldMk cId="1652162577" sldId="313"/>
            <ac:grpSpMk id="10" creationId="{8DDA98F2-7E95-38FB-117F-08D342538540}"/>
          </ac:grpSpMkLst>
        </pc:grpChg>
        <pc:grpChg chg="add mod">
          <ac:chgData name="Philippe Baucour" userId="5102170ae7533958" providerId="LiveId" clId="{01E73667-2BEF-4007-AD34-DC26F6381063}" dt="2024-01-14T14:08:26.117" v="20152" actId="1036"/>
          <ac:grpSpMkLst>
            <pc:docMk/>
            <pc:sldMk cId="1652162577" sldId="313"/>
            <ac:grpSpMk id="16" creationId="{E246D28C-B964-55B0-9620-465FC9BF38C7}"/>
          </ac:grpSpMkLst>
        </pc:grpChg>
        <pc:grpChg chg="del">
          <ac:chgData name="Philippe Baucour" userId="5102170ae7533958" providerId="LiveId" clId="{01E73667-2BEF-4007-AD34-DC26F6381063}" dt="2024-01-14T13:58:11.901" v="19927" actId="478"/>
          <ac:grpSpMkLst>
            <pc:docMk/>
            <pc:sldMk cId="1652162577" sldId="313"/>
            <ac:grpSpMk id="36" creationId="{EC455729-D649-E7BE-77B8-3989BFE01F87}"/>
          </ac:grpSpMkLst>
        </pc:grpChg>
        <pc:grpChg chg="del">
          <ac:chgData name="Philippe Baucour" userId="5102170ae7533958" providerId="LiveId" clId="{01E73667-2BEF-4007-AD34-DC26F6381063}" dt="2024-01-14T13:58:15.872" v="19928" actId="478"/>
          <ac:grpSpMkLst>
            <pc:docMk/>
            <pc:sldMk cId="1652162577" sldId="313"/>
            <ac:grpSpMk id="37" creationId="{F2C7D5F4-0FD6-81C4-A0FA-F6CD219FC40A}"/>
          </ac:grpSpMkLst>
        </pc:grpChg>
        <pc:cxnChg chg="add mod">
          <ac:chgData name="Philippe Baucour" userId="5102170ae7533958" providerId="LiveId" clId="{01E73667-2BEF-4007-AD34-DC26F6381063}" dt="2024-01-14T14:06:43.741" v="20101" actId="164"/>
          <ac:cxnSpMkLst>
            <pc:docMk/>
            <pc:sldMk cId="1652162577" sldId="313"/>
            <ac:cxnSpMk id="5" creationId="{66399C0E-09F9-0439-FB25-7FBE970DE063}"/>
          </ac:cxnSpMkLst>
        </pc:cxnChg>
        <pc:cxnChg chg="add del">
          <ac:chgData name="Philippe Baucour" userId="5102170ae7533958" providerId="LiveId" clId="{01E73667-2BEF-4007-AD34-DC26F6381063}" dt="2024-01-14T14:07:18.933" v="20103" actId="478"/>
          <ac:cxnSpMkLst>
            <pc:docMk/>
            <pc:sldMk cId="1652162577" sldId="313"/>
            <ac:cxnSpMk id="15" creationId="{32EBC4BF-2319-6D72-947F-C20F946D27DA}"/>
          </ac:cxnSpMkLst>
        </pc:cxnChg>
        <pc:cxnChg chg="mod">
          <ac:chgData name="Philippe Baucour" userId="5102170ae7533958" providerId="LiveId" clId="{01E73667-2BEF-4007-AD34-DC26F6381063}" dt="2024-01-14T14:09:56.027" v="20181" actId="208"/>
          <ac:cxnSpMkLst>
            <pc:docMk/>
            <pc:sldMk cId="1652162577" sldId="313"/>
            <ac:cxnSpMk id="17" creationId="{872A8554-02AA-9750-17CA-11DEB6496BB6}"/>
          </ac:cxnSpMkLst>
        </pc:cxnChg>
        <pc:cxnChg chg="topLvl">
          <ac:chgData name="Philippe Baucour" userId="5102170ae7533958" providerId="LiveId" clId="{01E73667-2BEF-4007-AD34-DC26F6381063}" dt="2024-01-14T13:58:11.901" v="19927" actId="478"/>
          <ac:cxnSpMkLst>
            <pc:docMk/>
            <pc:sldMk cId="1652162577" sldId="313"/>
            <ac:cxnSpMk id="24" creationId="{26125503-2496-8456-A2E3-A1BFCBED66D7}"/>
          </ac:cxnSpMkLst>
        </pc:cxnChg>
        <pc:cxnChg chg="topLvl">
          <ac:chgData name="Philippe Baucour" userId="5102170ae7533958" providerId="LiveId" clId="{01E73667-2BEF-4007-AD34-DC26F6381063}" dt="2024-01-14T13:58:15.872" v="19928" actId="478"/>
          <ac:cxnSpMkLst>
            <pc:docMk/>
            <pc:sldMk cId="1652162577" sldId="313"/>
            <ac:cxnSpMk id="27" creationId="{707DF1FA-6BD4-A0A5-27D3-684186C5655D}"/>
          </ac:cxnSpMkLst>
        </pc:cxnChg>
        <pc:cxnChg chg="add mod">
          <ac:chgData name="Philippe Baucour" userId="5102170ae7533958" providerId="LiveId" clId="{01E73667-2BEF-4007-AD34-DC26F6381063}" dt="2024-01-14T15:13:10.118" v="20760" actId="404"/>
          <ac:cxnSpMkLst>
            <pc:docMk/>
            <pc:sldMk cId="1652162577" sldId="313"/>
            <ac:cxnSpMk id="29" creationId="{61770126-CD55-E1A2-DDB8-B6EA48A5273F}"/>
          </ac:cxnSpMkLst>
        </pc:cxnChg>
        <pc:cxnChg chg="add mod">
          <ac:chgData name="Philippe Baucour" userId="5102170ae7533958" providerId="LiveId" clId="{01E73667-2BEF-4007-AD34-DC26F6381063}" dt="2024-01-14T15:13:55.777" v="20777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Sp modSp add mod ord">
        <pc:chgData name="Philippe Baucour" userId="5102170ae7533958" providerId="LiveId" clId="{01E73667-2BEF-4007-AD34-DC26F6381063}" dt="2024-01-16T09:01:36.922" v="25036" actId="20577"/>
        <pc:sldMkLst>
          <pc:docMk/>
          <pc:sldMk cId="1176226442" sldId="314"/>
        </pc:sldMkLst>
        <pc:spChg chg="mod">
          <ac:chgData name="Philippe Baucour" userId="5102170ae7533958" providerId="LiveId" clId="{01E73667-2BEF-4007-AD34-DC26F6381063}" dt="2024-01-16T09:01:36.922" v="25036" actId="20577"/>
          <ac:spMkLst>
            <pc:docMk/>
            <pc:sldMk cId="1176226442" sldId="314"/>
            <ac:spMk id="3" creationId="{FB2F845B-A441-D492-A6B6-4DC959609C23}"/>
          </ac:spMkLst>
        </pc:spChg>
        <pc:graphicFrameChg chg="del">
          <ac:chgData name="Philippe Baucour" userId="5102170ae7533958" providerId="LiveId" clId="{01E73667-2BEF-4007-AD34-DC26F6381063}" dt="2024-01-14T16:02:11.353" v="21933" actId="478"/>
          <ac:graphicFrameMkLst>
            <pc:docMk/>
            <pc:sldMk cId="1176226442" sldId="314"/>
            <ac:graphicFrameMk id="4" creationId="{3B9E3373-B088-8496-49B8-74E705F13119}"/>
          </ac:graphicFrameMkLst>
        </pc:graphicFrameChg>
      </pc:sldChg>
      <pc:sldChg chg="new del">
        <pc:chgData name="Philippe Baucour" userId="5102170ae7533958" providerId="LiveId" clId="{01E73667-2BEF-4007-AD34-DC26F6381063}" dt="2024-01-14T16:00:10.390" v="21895" actId="680"/>
        <pc:sldMkLst>
          <pc:docMk/>
          <pc:sldMk cId="4159612376" sldId="314"/>
        </pc:sldMkLst>
      </pc:sldChg>
      <pc:sldChg chg="modSp new mod ord">
        <pc:chgData name="Philippe Baucour" userId="5102170ae7533958" providerId="LiveId" clId="{01E73667-2BEF-4007-AD34-DC26F6381063}" dt="2024-01-15T10:23:51.355" v="24306"/>
        <pc:sldMkLst>
          <pc:docMk/>
          <pc:sldMk cId="1451097134" sldId="315"/>
        </pc:sldMkLst>
        <pc:spChg chg="mod">
          <ac:chgData name="Philippe Baucour" userId="5102170ae7533958" providerId="LiveId" clId="{01E73667-2BEF-4007-AD34-DC26F6381063}" dt="2024-01-15T10:23:51.355" v="24306"/>
          <ac:spMkLst>
            <pc:docMk/>
            <pc:sldMk cId="1451097134" sldId="315"/>
            <ac:spMk id="2" creationId="{2C06A69A-5607-B94B-4C3F-990A6F4432E1}"/>
          </ac:spMkLst>
        </pc:spChg>
        <pc:spChg chg="mod">
          <ac:chgData name="Philippe Baucour" userId="5102170ae7533958" providerId="LiveId" clId="{01E73667-2BEF-4007-AD34-DC26F6381063}" dt="2024-01-15T09:29:55.566" v="24105" actId="20577"/>
          <ac:spMkLst>
            <pc:docMk/>
            <pc:sldMk cId="1451097134" sldId="315"/>
            <ac:spMk id="3" creationId="{59D9EB6F-2C5A-6B6B-48D7-4DC505B8AF9C}"/>
          </ac:spMkLst>
        </pc:spChg>
      </pc:sldChg>
      <pc:sldChg chg="addSp delSp modSp new mod addAnim delAnim modAnim">
        <pc:chgData name="Philippe Baucour" userId="5102170ae7533958" providerId="LiveId" clId="{01E73667-2BEF-4007-AD34-DC26F6381063}" dt="2024-01-15T15:36:45.423" v="25021" actId="207"/>
        <pc:sldMkLst>
          <pc:docMk/>
          <pc:sldMk cId="2513056592" sldId="316"/>
        </pc:sldMkLst>
        <pc:spChg chg="mod">
          <ac:chgData name="Philippe Baucour" userId="5102170ae7533958" providerId="LiveId" clId="{01E73667-2BEF-4007-AD34-DC26F6381063}" dt="2024-01-15T10:24:09.571" v="24307"/>
          <ac:spMkLst>
            <pc:docMk/>
            <pc:sldMk cId="2513056592" sldId="316"/>
            <ac:spMk id="2" creationId="{4FBC5DD2-125F-53B4-E48B-7273EBD990F5}"/>
          </ac:spMkLst>
        </pc:spChg>
        <pc:spChg chg="add mod">
          <ac:chgData name="Philippe Baucour" userId="5102170ae7533958" providerId="LiveId" clId="{01E73667-2BEF-4007-AD34-DC26F6381063}" dt="2024-01-15T15:27:39.914" v="25015" actId="207"/>
          <ac:spMkLst>
            <pc:docMk/>
            <pc:sldMk cId="2513056592" sldId="316"/>
            <ac:spMk id="6" creationId="{149D90BB-7142-8BE7-A893-53D03E222CA5}"/>
          </ac:spMkLst>
        </pc:spChg>
        <pc:spChg chg="add mod">
          <ac:chgData name="Philippe Baucour" userId="5102170ae7533958" providerId="LiveId" clId="{01E73667-2BEF-4007-AD34-DC26F6381063}" dt="2024-01-15T15:27:46.855" v="25016" actId="108"/>
          <ac:spMkLst>
            <pc:docMk/>
            <pc:sldMk cId="2513056592" sldId="316"/>
            <ac:spMk id="7" creationId="{89DFB6DE-9BC9-C1BF-FCED-322999730591}"/>
          </ac:spMkLst>
        </pc:spChg>
        <pc:spChg chg="add del mod">
          <ac:chgData name="Philippe Baucour" userId="5102170ae7533958" providerId="LiveId" clId="{01E73667-2BEF-4007-AD34-DC26F6381063}" dt="2024-01-15T10:28:12.789" v="24355" actId="478"/>
          <ac:spMkLst>
            <pc:docMk/>
            <pc:sldMk cId="2513056592" sldId="316"/>
            <ac:spMk id="8" creationId="{662B369B-113D-9F52-7AF2-587CB1F37D05}"/>
          </ac:spMkLst>
        </pc:spChg>
        <pc:spChg chg="add mod">
          <ac:chgData name="Philippe Baucour" userId="5102170ae7533958" providerId="LiveId" clId="{01E73667-2BEF-4007-AD34-DC26F6381063}" dt="2024-01-15T15:28:21.931" v="25019" actId="207"/>
          <ac:spMkLst>
            <pc:docMk/>
            <pc:sldMk cId="2513056592" sldId="316"/>
            <ac:spMk id="9" creationId="{4BF752DA-A110-E3A4-9175-CDCAD96C91C0}"/>
          </ac:spMkLst>
        </pc:spChg>
        <pc:spChg chg="add mod">
          <ac:chgData name="Philippe Baucour" userId="5102170ae7533958" providerId="LiveId" clId="{01E73667-2BEF-4007-AD34-DC26F6381063}" dt="2024-01-15T15:28:30.490" v="25020" actId="207"/>
          <ac:spMkLst>
            <pc:docMk/>
            <pc:sldMk cId="2513056592" sldId="316"/>
            <ac:spMk id="10" creationId="{707AE7FE-1805-B2D9-BA6C-800FBDE4F6E3}"/>
          </ac:spMkLst>
        </pc:spChg>
        <pc:spChg chg="add mod">
          <ac:chgData name="Philippe Baucour" userId="5102170ae7533958" providerId="LiveId" clId="{01E73667-2BEF-4007-AD34-DC26F6381063}" dt="2024-01-15T10:32:38.300" v="24459" actId="164"/>
          <ac:spMkLst>
            <pc:docMk/>
            <pc:sldMk cId="2513056592" sldId="316"/>
            <ac:spMk id="11" creationId="{B466CC57-9F3D-8180-7542-A832802DB1A1}"/>
          </ac:spMkLst>
        </pc:spChg>
        <pc:spChg chg="mod">
          <ac:chgData name="Philippe Baucour" userId="5102170ae7533958" providerId="LiveId" clId="{01E73667-2BEF-4007-AD34-DC26F6381063}" dt="2024-01-15T10:33:23.060" v="24507" actId="6549"/>
          <ac:spMkLst>
            <pc:docMk/>
            <pc:sldMk cId="2513056592" sldId="316"/>
            <ac:spMk id="16" creationId="{A4602F4E-9786-3935-BF54-C9DEAC85EA6C}"/>
          </ac:spMkLst>
        </pc:spChg>
        <pc:spChg chg="add mod">
          <ac:chgData name="Philippe Baucour" userId="5102170ae7533958" providerId="LiveId" clId="{01E73667-2BEF-4007-AD34-DC26F6381063}" dt="2024-01-15T15:36:45.423" v="25021" actId="207"/>
          <ac:spMkLst>
            <pc:docMk/>
            <pc:sldMk cId="2513056592" sldId="316"/>
            <ac:spMk id="19" creationId="{FB9FDF8F-AFA9-8228-FB10-887C6FB3EAF2}"/>
          </ac:spMkLst>
        </pc:spChg>
        <pc:grpChg chg="add mod">
          <ac:chgData name="Philippe Baucour" userId="5102170ae7533958" providerId="LiveId" clId="{01E73667-2BEF-4007-AD34-DC26F6381063}" dt="2024-01-15T10:32:38.300" v="24459" actId="164"/>
          <ac:grpSpMkLst>
            <pc:docMk/>
            <pc:sldMk cId="2513056592" sldId="316"/>
            <ac:grpSpMk id="14" creationId="{98B310D2-22FF-E040-F3E2-4EDE1B59FB17}"/>
          </ac:grpSpMkLst>
        </pc:grpChg>
        <pc:grpChg chg="add mod">
          <ac:chgData name="Philippe Baucour" userId="5102170ae7533958" providerId="LiveId" clId="{01E73667-2BEF-4007-AD34-DC26F6381063}" dt="2024-01-15T10:32:55.606" v="24461" actId="1076"/>
          <ac:grpSpMkLst>
            <pc:docMk/>
            <pc:sldMk cId="2513056592" sldId="316"/>
            <ac:grpSpMk id="15" creationId="{A3AB1788-1912-2ACA-4CD2-E8CD2F86F5F6}"/>
          </ac:grpSpMkLst>
        </pc:grpChg>
        <pc:picChg chg="add mod">
          <ac:chgData name="Philippe Baucour" userId="5102170ae7533958" providerId="LiveId" clId="{01E73667-2BEF-4007-AD34-DC26F6381063}" dt="2024-01-15T10:24:19.410" v="24309" actId="14100"/>
          <ac:picMkLst>
            <pc:docMk/>
            <pc:sldMk cId="2513056592" sldId="316"/>
            <ac:picMk id="5" creationId="{7C486FC4-44CE-1562-2F00-CAAA7DBCBEE3}"/>
          </ac:picMkLst>
        </pc:picChg>
        <pc:cxnChg chg="add mod">
          <ac:chgData name="Philippe Baucour" userId="5102170ae7533958" providerId="LiveId" clId="{01E73667-2BEF-4007-AD34-DC26F6381063}" dt="2024-01-15T10:32:38.300" v="24459" actId="164"/>
          <ac:cxnSpMkLst>
            <pc:docMk/>
            <pc:sldMk cId="2513056592" sldId="316"/>
            <ac:cxnSpMk id="13" creationId="{0408ABBD-6832-4D32-6AC4-EB0F2A87E16F}"/>
          </ac:cxnSpMkLst>
        </pc:cxnChg>
        <pc:cxnChg chg="mod">
          <ac:chgData name="Philippe Baucour" userId="5102170ae7533958" providerId="LiveId" clId="{01E73667-2BEF-4007-AD34-DC26F6381063}" dt="2024-01-15T10:33:23.060" v="24507" actId="6549"/>
          <ac:cxnSpMkLst>
            <pc:docMk/>
            <pc:sldMk cId="2513056592" sldId="316"/>
            <ac:cxnSpMk id="17" creationId="{9D9886B8-1ECA-F3D7-9010-13F40E065BB2}"/>
          </ac:cxnSpMkLst>
        </pc:cxnChg>
        <pc:cxnChg chg="add mod">
          <ac:chgData name="Philippe Baucour" userId="5102170ae7533958" providerId="LiveId" clId="{01E73667-2BEF-4007-AD34-DC26F6381063}" dt="2024-01-15T10:38:24.764" v="24539" actId="14100"/>
          <ac:cxnSpMkLst>
            <pc:docMk/>
            <pc:sldMk cId="2513056592" sldId="316"/>
            <ac:cxnSpMk id="20" creationId="{19672F2D-A039-EE21-1389-927B419A28AB}"/>
          </ac:cxnSpMkLst>
        </pc:cxnChg>
        <pc:cxnChg chg="add mod">
          <ac:chgData name="Philippe Baucour" userId="5102170ae7533958" providerId="LiveId" clId="{01E73667-2BEF-4007-AD34-DC26F6381063}" dt="2024-01-15T10:38:37.139" v="24542" actId="14100"/>
          <ac:cxnSpMkLst>
            <pc:docMk/>
            <pc:sldMk cId="2513056592" sldId="316"/>
            <ac:cxnSpMk id="23" creationId="{6C95EB3F-799A-9ABF-EE11-82F88250D07C}"/>
          </ac:cxnSpMkLst>
        </pc:cxnChg>
      </pc:sldChg>
      <pc:sldChg chg="addSp delSp modSp new mod modClrScheme chgLayout">
        <pc:chgData name="Philippe Baucour" userId="5102170ae7533958" providerId="LiveId" clId="{01E73667-2BEF-4007-AD34-DC26F6381063}" dt="2024-01-16T22:52:31.706" v="27663" actId="20577"/>
        <pc:sldMkLst>
          <pc:docMk/>
          <pc:sldMk cId="115119004" sldId="317"/>
        </pc:sldMkLst>
        <pc:spChg chg="del mod ord">
          <ac:chgData name="Philippe Baucour" userId="5102170ae7533958" providerId="LiveId" clId="{01E73667-2BEF-4007-AD34-DC26F6381063}" dt="2024-01-16T21:50:58.678" v="25694" actId="700"/>
          <ac:spMkLst>
            <pc:docMk/>
            <pc:sldMk cId="115119004" sldId="317"/>
            <ac:spMk id="2" creationId="{70710202-A7F7-3DE4-F217-3B3586E690A3}"/>
          </ac:spMkLst>
        </pc:spChg>
        <pc:spChg chg="del">
          <ac:chgData name="Philippe Baucour" userId="5102170ae7533958" providerId="LiveId" clId="{01E73667-2BEF-4007-AD34-DC26F6381063}" dt="2024-01-16T21:50:58.678" v="25694" actId="700"/>
          <ac:spMkLst>
            <pc:docMk/>
            <pc:sldMk cId="115119004" sldId="317"/>
            <ac:spMk id="3" creationId="{3240CC0E-CA04-72AC-F6B3-770083432FEF}"/>
          </ac:spMkLst>
        </pc:spChg>
        <pc:spChg chg="add del mod ord">
          <ac:chgData name="Philippe Baucour" userId="5102170ae7533958" providerId="LiveId" clId="{01E73667-2BEF-4007-AD34-DC26F6381063}" dt="2024-01-16T21:55:58.977" v="25937" actId="700"/>
          <ac:spMkLst>
            <pc:docMk/>
            <pc:sldMk cId="115119004" sldId="317"/>
            <ac:spMk id="4" creationId="{BD39A40A-611F-A1E5-08FA-8F79C6EA73F1}"/>
          </ac:spMkLst>
        </pc:spChg>
        <pc:spChg chg="add mod">
          <ac:chgData name="Philippe Baucour" userId="5102170ae7533958" providerId="LiveId" clId="{01E73667-2BEF-4007-AD34-DC26F6381063}" dt="2024-01-16T22:06:11.630" v="25996" actId="1035"/>
          <ac:spMkLst>
            <pc:docMk/>
            <pc:sldMk cId="115119004" sldId="317"/>
            <ac:spMk id="8" creationId="{857EBE8B-07B3-4D22-A9EF-887C2DD4FF32}"/>
          </ac:spMkLst>
        </pc:spChg>
        <pc:spChg chg="add mod">
          <ac:chgData name="Philippe Baucour" userId="5102170ae7533958" providerId="LiveId" clId="{01E73667-2BEF-4007-AD34-DC26F6381063}" dt="2024-01-16T22:06:02.101" v="25993" actId="1076"/>
          <ac:spMkLst>
            <pc:docMk/>
            <pc:sldMk cId="115119004" sldId="317"/>
            <ac:spMk id="9" creationId="{AC785F8A-C304-1180-FC1D-83176B61604C}"/>
          </ac:spMkLst>
        </pc:spChg>
        <pc:spChg chg="add mod">
          <ac:chgData name="Philippe Baucour" userId="5102170ae7533958" providerId="LiveId" clId="{01E73667-2BEF-4007-AD34-DC26F6381063}" dt="2024-01-16T22:06:23.378" v="25998" actId="1076"/>
          <ac:spMkLst>
            <pc:docMk/>
            <pc:sldMk cId="115119004" sldId="317"/>
            <ac:spMk id="10" creationId="{70E00C58-8214-3387-051E-D8149360B271}"/>
          </ac:spMkLst>
        </pc:spChg>
        <pc:spChg chg="add mod">
          <ac:chgData name="Philippe Baucour" userId="5102170ae7533958" providerId="LiveId" clId="{01E73667-2BEF-4007-AD34-DC26F6381063}" dt="2024-01-16T22:06:36.145" v="26008" actId="1038"/>
          <ac:spMkLst>
            <pc:docMk/>
            <pc:sldMk cId="115119004" sldId="317"/>
            <ac:spMk id="11" creationId="{C169C622-482F-9EEA-27BE-EE848EE38D50}"/>
          </ac:spMkLst>
        </pc:spChg>
        <pc:spChg chg="add mod">
          <ac:chgData name="Philippe Baucour" userId="5102170ae7533958" providerId="LiveId" clId="{01E73667-2BEF-4007-AD34-DC26F6381063}" dt="2024-01-16T22:07:06.021" v="26037" actId="1037"/>
          <ac:spMkLst>
            <pc:docMk/>
            <pc:sldMk cId="115119004" sldId="317"/>
            <ac:spMk id="12" creationId="{92248E2C-1616-0021-4D51-60C9B6081655}"/>
          </ac:spMkLst>
        </pc:spChg>
        <pc:spChg chg="add mod">
          <ac:chgData name="Philippe Baucour" userId="5102170ae7533958" providerId="LiveId" clId="{01E73667-2BEF-4007-AD34-DC26F6381063}" dt="2024-01-16T22:07:18.304" v="26049" actId="1037"/>
          <ac:spMkLst>
            <pc:docMk/>
            <pc:sldMk cId="115119004" sldId="317"/>
            <ac:spMk id="13" creationId="{728006F3-CD67-8CF6-748B-A6991818A2DC}"/>
          </ac:spMkLst>
        </pc:spChg>
        <pc:spChg chg="add mod">
          <ac:chgData name="Philippe Baucour" userId="5102170ae7533958" providerId="LiveId" clId="{01E73667-2BEF-4007-AD34-DC26F6381063}" dt="2024-01-16T22:07:13.651" v="26038" actId="571"/>
          <ac:spMkLst>
            <pc:docMk/>
            <pc:sldMk cId="115119004" sldId="317"/>
            <ac:spMk id="14" creationId="{04183295-18F2-5CE0-FC8B-402FDAAEABDC}"/>
          </ac:spMkLst>
        </pc:spChg>
        <pc:spChg chg="add mod">
          <ac:chgData name="Philippe Baucour" userId="5102170ae7533958" providerId="LiveId" clId="{01E73667-2BEF-4007-AD34-DC26F6381063}" dt="2024-01-16T22:07:23.867" v="26050" actId="571"/>
          <ac:spMkLst>
            <pc:docMk/>
            <pc:sldMk cId="115119004" sldId="317"/>
            <ac:spMk id="15" creationId="{0EFAD305-E0EB-728E-85C7-454BF8DB0E48}"/>
          </ac:spMkLst>
        </pc:spChg>
        <pc:spChg chg="add mod">
          <ac:chgData name="Philippe Baucour" userId="5102170ae7533958" providerId="LiveId" clId="{01E73667-2BEF-4007-AD34-DC26F6381063}" dt="2024-01-16T22:07:38.738" v="26051" actId="571"/>
          <ac:spMkLst>
            <pc:docMk/>
            <pc:sldMk cId="115119004" sldId="317"/>
            <ac:spMk id="16" creationId="{0A26F3F7-A90D-88C2-2954-2A12C341B947}"/>
          </ac:spMkLst>
        </pc:spChg>
        <pc:spChg chg="add mod">
          <ac:chgData name="Philippe Baucour" userId="5102170ae7533958" providerId="LiveId" clId="{01E73667-2BEF-4007-AD34-DC26F6381063}" dt="2024-01-16T22:08:20.507" v="26059" actId="1037"/>
          <ac:spMkLst>
            <pc:docMk/>
            <pc:sldMk cId="115119004" sldId="317"/>
            <ac:spMk id="17" creationId="{B34069D3-FAFD-23D5-1A91-C79194230EA3}"/>
          </ac:spMkLst>
        </pc:spChg>
        <pc:spChg chg="add mod">
          <ac:chgData name="Philippe Baucour" userId="5102170ae7533958" providerId="LiveId" clId="{01E73667-2BEF-4007-AD34-DC26F6381063}" dt="2024-01-16T22:45:38.746" v="27562" actId="1076"/>
          <ac:spMkLst>
            <pc:docMk/>
            <pc:sldMk cId="115119004" sldId="317"/>
            <ac:spMk id="18" creationId="{92836352-2169-1DAD-5FFA-7A7B3774FF01}"/>
          </ac:spMkLst>
        </pc:spChg>
        <pc:spChg chg="add mod">
          <ac:chgData name="Philippe Baucour" userId="5102170ae7533958" providerId="LiveId" clId="{01E73667-2BEF-4007-AD34-DC26F6381063}" dt="2024-01-16T22:46:15.820" v="27567" actId="20577"/>
          <ac:spMkLst>
            <pc:docMk/>
            <pc:sldMk cId="115119004" sldId="317"/>
            <ac:spMk id="19" creationId="{C1823719-35E9-732D-6DBE-AA04E03920EE}"/>
          </ac:spMkLst>
        </pc:spChg>
        <pc:spChg chg="add mod">
          <ac:chgData name="Philippe Baucour" userId="5102170ae7533958" providerId="LiveId" clId="{01E73667-2BEF-4007-AD34-DC26F6381063}" dt="2024-01-16T22:48:20.145" v="27615" actId="1076"/>
          <ac:spMkLst>
            <pc:docMk/>
            <pc:sldMk cId="115119004" sldId="317"/>
            <ac:spMk id="20" creationId="{05D0E764-5FF5-9660-E8A6-808F66E7021E}"/>
          </ac:spMkLst>
        </pc:spChg>
        <pc:spChg chg="add del mod">
          <ac:chgData name="Philippe Baucour" userId="5102170ae7533958" providerId="LiveId" clId="{01E73667-2BEF-4007-AD34-DC26F6381063}" dt="2024-01-16T22:49:44.358" v="27637" actId="478"/>
          <ac:spMkLst>
            <pc:docMk/>
            <pc:sldMk cId="115119004" sldId="317"/>
            <ac:spMk id="21" creationId="{C20F0FA8-5E6B-0B55-A5D8-3D3A9E692637}"/>
          </ac:spMkLst>
        </pc:spChg>
        <pc:graphicFrameChg chg="add mod modGraphic">
          <ac:chgData name="Philippe Baucour" userId="5102170ae7533958" providerId="LiveId" clId="{01E73667-2BEF-4007-AD34-DC26F6381063}" dt="2024-01-16T22:52:31.706" v="27663" actId="20577"/>
          <ac:graphicFrameMkLst>
            <pc:docMk/>
            <pc:sldMk cId="115119004" sldId="317"/>
            <ac:graphicFrameMk id="7" creationId="{DFC3CB11-8C2F-1C7B-5C2D-38EEA17D2042}"/>
          </ac:graphicFrameMkLst>
        </pc:graphicFrameChg>
        <pc:picChg chg="add del mod">
          <ac:chgData name="Philippe Baucour" userId="5102170ae7533958" providerId="LiveId" clId="{01E73667-2BEF-4007-AD34-DC26F6381063}" dt="2024-01-16T22:42:35.427" v="27483" actId="478"/>
          <ac:picMkLst>
            <pc:docMk/>
            <pc:sldMk cId="115119004" sldId="317"/>
            <ac:picMk id="6" creationId="{E5349C6E-4FD4-302E-063C-DF4822D73814}"/>
          </ac:picMkLst>
        </pc:picChg>
      </pc:sldChg>
      <pc:sldChg chg="addSp modSp new mod modNotesTx">
        <pc:chgData name="Philippe Baucour" userId="5102170ae7533958" providerId="LiveId" clId="{01E73667-2BEF-4007-AD34-DC26F6381063}" dt="2024-01-16T23:01:08.025" v="27970" actId="1076"/>
        <pc:sldMkLst>
          <pc:docMk/>
          <pc:sldMk cId="721237993" sldId="318"/>
        </pc:sldMkLst>
        <pc:spChg chg="mod">
          <ac:chgData name="Philippe Baucour" userId="5102170ae7533958" providerId="LiveId" clId="{01E73667-2BEF-4007-AD34-DC26F6381063}" dt="2024-01-16T22:51:22.992" v="27649" actId="20577"/>
          <ac:spMkLst>
            <pc:docMk/>
            <pc:sldMk cId="721237993" sldId="318"/>
            <ac:spMk id="2" creationId="{56A319F3-9F0F-2FCA-3F8D-3370980E2ACC}"/>
          </ac:spMkLst>
        </pc:spChg>
        <pc:spChg chg="mod">
          <ac:chgData name="Philippe Baucour" userId="5102170ae7533958" providerId="LiveId" clId="{01E73667-2BEF-4007-AD34-DC26F6381063}" dt="2024-01-16T22:56:42.494" v="27825" actId="20577"/>
          <ac:spMkLst>
            <pc:docMk/>
            <pc:sldMk cId="721237993" sldId="318"/>
            <ac:spMk id="3" creationId="{4245F667-5E9A-17B1-0504-7122F8FD6A49}"/>
          </ac:spMkLst>
        </pc:spChg>
        <pc:spChg chg="add mod">
          <ac:chgData name="Philippe Baucour" userId="5102170ae7533958" providerId="LiveId" clId="{01E73667-2BEF-4007-AD34-DC26F6381063}" dt="2024-01-16T23:01:08.025" v="27970" actId="1076"/>
          <ac:spMkLst>
            <pc:docMk/>
            <pc:sldMk cId="721237993" sldId="318"/>
            <ac:spMk id="4" creationId="{C988267D-FB26-AB98-E988-624DA29F4181}"/>
          </ac:spMkLst>
        </pc:spChg>
      </pc:sldChg>
      <pc:sldChg chg="modSp add mod">
        <pc:chgData name="Philippe Baucour" userId="5102170ae7533958" providerId="LiveId" clId="{01E73667-2BEF-4007-AD34-DC26F6381063}" dt="2024-01-16T22:41:42.569" v="27482" actId="20577"/>
        <pc:sldMkLst>
          <pc:docMk/>
          <pc:sldMk cId="22722223" sldId="319"/>
        </pc:sldMkLst>
        <pc:spChg chg="mod">
          <ac:chgData name="Philippe Baucour" userId="5102170ae7533958" providerId="LiveId" clId="{01E73667-2BEF-4007-AD34-DC26F6381063}" dt="2024-01-16T22:41:42.569" v="27482" actId="20577"/>
          <ac:spMkLst>
            <pc:docMk/>
            <pc:sldMk cId="22722223" sldId="319"/>
            <ac:spMk id="3" creationId="{4245F667-5E9A-17B1-0504-7122F8FD6A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21D82-B2B8-413F-AFC5-162C7F1F4AF0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7B5CE3A-23AC-47C5-B913-5788B5B862AF}">
      <dgm:prSet phldrT="[Texte]" custT="1"/>
      <dgm:spPr/>
      <dgm:t>
        <a:bodyPr/>
        <a:lstStyle/>
        <a:p>
          <a:r>
            <a:rPr lang="fr-FR" sz="1400" b="1" dirty="0"/>
            <a:t>+ 100_000 points ?</a:t>
          </a:r>
        </a:p>
      </dgm:t>
    </dgm:pt>
    <dgm:pt modelId="{C72E1095-B0C6-4A09-9932-43DED3A0D5DD}" type="parTrans" cxnId="{1AEE69BC-8201-445A-B8D6-B79426343014}">
      <dgm:prSet/>
      <dgm:spPr/>
      <dgm:t>
        <a:bodyPr/>
        <a:lstStyle/>
        <a:p>
          <a:endParaRPr lang="fr-FR"/>
        </a:p>
      </dgm:t>
    </dgm:pt>
    <dgm:pt modelId="{E54CD394-946C-4629-8F00-75D889472F91}" type="sibTrans" cxnId="{1AEE69BC-8201-445A-B8D6-B79426343014}">
      <dgm:prSet/>
      <dgm:spPr/>
    </dgm:pt>
    <dgm:pt modelId="{202A5299-8844-440E-B475-3E1B22FE7171}">
      <dgm:prSet phldrT="[Texte]" custT="1"/>
      <dgm:spPr/>
      <dgm:t>
        <a:bodyPr/>
        <a:lstStyle/>
        <a:p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Rsx</a:t>
          </a:r>
          <a:r>
            <a:rPr lang="fr-FR" sz="1000" kern="1200" dirty="0"/>
            <a:t> 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neurones</a:t>
          </a:r>
        </a:p>
      </dgm:t>
    </dgm:pt>
    <dgm:pt modelId="{E65E7044-027B-441F-BBBD-1E6DB10649C5}" type="parTrans" cxnId="{ED097CA0-7D73-4358-97A9-5A42344E8B0E}">
      <dgm:prSet/>
      <dgm:spPr/>
      <dgm:t>
        <a:bodyPr/>
        <a:lstStyle/>
        <a:p>
          <a:endParaRPr lang="fr-FR"/>
        </a:p>
      </dgm:t>
    </dgm:pt>
    <dgm:pt modelId="{C1340542-FE20-4621-9EFD-7BC4E6AB1CDB}" type="sibTrans" cxnId="{ED097CA0-7D73-4358-97A9-5A42344E8B0E}">
      <dgm:prSet/>
      <dgm:spPr/>
      <dgm:t>
        <a:bodyPr/>
        <a:lstStyle/>
        <a:p>
          <a:endParaRPr lang="fr-FR"/>
        </a:p>
      </dgm:t>
    </dgm:pt>
    <dgm:pt modelId="{CEFEE625-765B-4DCD-8675-3CF6C6BC0B1F}">
      <dgm:prSet phldrT="[Texte]" custT="1"/>
      <dgm:spPr/>
      <dgm:t>
        <a:bodyPr/>
        <a:lstStyle/>
        <a:p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SGDRegressor</a:t>
          </a:r>
          <a:br>
            <a:rPr lang="fr-FR" sz="1000" kern="1200" dirty="0"/>
          </a:b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SGDClassifier</a:t>
          </a:r>
          <a:endParaRPr lang="fr-FR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707ACC3-8432-44C5-9F01-8A9F72239F4A}" type="parTrans" cxnId="{C046B93B-AB58-4D58-9E5C-D4EE674F2DB5}">
      <dgm:prSet/>
      <dgm:spPr/>
      <dgm:t>
        <a:bodyPr/>
        <a:lstStyle/>
        <a:p>
          <a:endParaRPr lang="fr-FR"/>
        </a:p>
      </dgm:t>
    </dgm:pt>
    <dgm:pt modelId="{8F2D1F27-E667-4484-91AD-56118EA75F93}" type="sibTrans" cxnId="{C046B93B-AB58-4D58-9E5C-D4EE674F2DB5}">
      <dgm:prSet/>
      <dgm:spPr/>
      <dgm:t>
        <a:bodyPr/>
        <a:lstStyle/>
        <a:p>
          <a:endParaRPr lang="fr-FR"/>
        </a:p>
      </dgm:t>
    </dgm:pt>
    <dgm:pt modelId="{8678202D-D8FC-4662-9CE5-3BE58F439647}">
      <dgm:prSet phldrT="[Texte]" custT="1"/>
      <dgm:spPr/>
      <dgm:t>
        <a:bodyPr/>
        <a:lstStyle/>
        <a:p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Images, son, texte</a:t>
          </a:r>
        </a:p>
      </dgm:t>
    </dgm:pt>
    <dgm:pt modelId="{A966E2A9-E4E9-465D-959A-C6262E640C16}" type="parTrans" cxnId="{E02394F2-D613-4429-A47B-D819E89DE4C2}">
      <dgm:prSet/>
      <dgm:spPr/>
      <dgm:t>
        <a:bodyPr/>
        <a:lstStyle/>
        <a:p>
          <a:endParaRPr lang="fr-FR"/>
        </a:p>
      </dgm:t>
    </dgm:pt>
    <dgm:pt modelId="{B9620192-D737-459B-8707-34B3D139121E}" type="sibTrans" cxnId="{E02394F2-D613-4429-A47B-D819E89DE4C2}">
      <dgm:prSet/>
      <dgm:spPr/>
      <dgm:t>
        <a:bodyPr/>
        <a:lstStyle/>
        <a:p>
          <a:endParaRPr lang="fr-FR"/>
        </a:p>
      </dgm:t>
    </dgm:pt>
    <dgm:pt modelId="{D36FD293-F7FF-42C1-9221-45B67FDB40EF}">
      <dgm:prSet phldrT="[Texte]" custT="1"/>
      <dgm:spPr/>
      <dgm:t>
        <a:bodyPr/>
        <a:lstStyle/>
        <a:p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Rsx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Neurones</a:t>
          </a:r>
        </a:p>
      </dgm:t>
    </dgm:pt>
    <dgm:pt modelId="{DFA4081A-4B60-412B-9783-37F8E940F4B2}" type="parTrans" cxnId="{9D7CE780-8EDD-428C-9191-F0214166D154}">
      <dgm:prSet/>
      <dgm:spPr/>
      <dgm:t>
        <a:bodyPr/>
        <a:lstStyle/>
        <a:p>
          <a:endParaRPr lang="fr-FR"/>
        </a:p>
      </dgm:t>
    </dgm:pt>
    <dgm:pt modelId="{5A1BBD13-3075-40DB-9AB9-381068941FA6}" type="sibTrans" cxnId="{9D7CE780-8EDD-428C-9191-F0214166D154}">
      <dgm:prSet/>
      <dgm:spPr/>
      <dgm:t>
        <a:bodyPr/>
        <a:lstStyle/>
        <a:p>
          <a:endParaRPr lang="fr-FR"/>
        </a:p>
      </dgm:t>
    </dgm:pt>
    <dgm:pt modelId="{C597D6E6-6D45-4937-A555-C29E49DACA0C}">
      <dgm:prSet phldrT="[Texte]" custT="1"/>
      <dgm:spPr/>
      <dgm:t>
        <a:bodyPr/>
        <a:lstStyle/>
        <a:p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Données normales</a:t>
          </a:r>
        </a:p>
      </dgm:t>
    </dgm:pt>
    <dgm:pt modelId="{D413CE11-131C-42FD-A56E-0A6DBA7C8386}" type="parTrans" cxnId="{9042F2FC-E8F1-4CB1-BE29-6FD9757BCCF2}">
      <dgm:prSet/>
      <dgm:spPr/>
      <dgm:t>
        <a:bodyPr/>
        <a:lstStyle/>
        <a:p>
          <a:endParaRPr lang="fr-FR"/>
        </a:p>
      </dgm:t>
    </dgm:pt>
    <dgm:pt modelId="{AB4FFA8D-C3CA-4229-8517-7B835469A44A}" type="sibTrans" cxnId="{9042F2FC-E8F1-4CB1-BE29-6FD9757BCCF2}">
      <dgm:prSet/>
      <dgm:spPr/>
      <dgm:t>
        <a:bodyPr/>
        <a:lstStyle/>
        <a:p>
          <a:endParaRPr lang="fr-FR"/>
        </a:p>
      </dgm:t>
    </dgm:pt>
    <dgm:pt modelId="{4E69B237-781E-4548-9BCF-7648F638C159}">
      <dgm:prSet phldrT="[Texte]"/>
      <dgm:spPr/>
      <dgm:t>
        <a:bodyPr/>
        <a:lstStyle/>
        <a:p>
          <a:r>
            <a:rPr lang="fr-FR" dirty="0" err="1"/>
            <a:t>LinearReg</a:t>
          </a:r>
          <a:br>
            <a:rPr lang="fr-FR" dirty="0"/>
          </a:br>
          <a:r>
            <a:rPr lang="fr-FR" dirty="0"/>
            <a:t>Lasso</a:t>
          </a:r>
          <a:br>
            <a:rPr lang="fr-FR" dirty="0"/>
          </a:br>
          <a:r>
            <a:rPr lang="fr-FR" dirty="0"/>
            <a:t>Ridge</a:t>
          </a:r>
          <a:br>
            <a:rPr lang="fr-FR" dirty="0"/>
          </a:br>
          <a:r>
            <a:rPr lang="fr-FR" dirty="0" err="1"/>
            <a:t>LinearSum</a:t>
          </a:r>
          <a:br>
            <a:rPr lang="fr-FR" dirty="0"/>
          </a:br>
          <a:r>
            <a:rPr lang="fr-FR" dirty="0" err="1"/>
            <a:t>Logistic</a:t>
          </a:r>
          <a:r>
            <a:rPr lang="fr-FR" dirty="0"/>
            <a:t> Reg SGD Reg</a:t>
          </a:r>
          <a:br>
            <a:rPr lang="fr-FR" dirty="0"/>
          </a:br>
          <a:r>
            <a:rPr lang="fr-FR" dirty="0"/>
            <a:t>SGD Classifier </a:t>
          </a:r>
          <a:r>
            <a:rPr lang="fr-FR" dirty="0" err="1"/>
            <a:t>NaiveBayse</a:t>
          </a:r>
          <a:endParaRPr lang="fr-FR" dirty="0"/>
        </a:p>
      </dgm:t>
    </dgm:pt>
    <dgm:pt modelId="{6B1332F4-7686-432E-8ECB-0698A59B65E0}" type="parTrans" cxnId="{A7B96EDE-C6A2-4BA8-AEA0-9C84D599C781}">
      <dgm:prSet/>
      <dgm:spPr/>
      <dgm:t>
        <a:bodyPr/>
        <a:lstStyle/>
        <a:p>
          <a:endParaRPr lang="fr-FR"/>
        </a:p>
      </dgm:t>
    </dgm:pt>
    <dgm:pt modelId="{D5DAF83B-F457-43E9-802B-E10EF97EBBFB}" type="sibTrans" cxnId="{A7B96EDE-C6A2-4BA8-AEA0-9C84D599C781}">
      <dgm:prSet/>
      <dgm:spPr/>
      <dgm:t>
        <a:bodyPr/>
        <a:lstStyle/>
        <a:p>
          <a:endParaRPr lang="fr-FR"/>
        </a:p>
      </dgm:t>
    </dgm:pt>
    <dgm:pt modelId="{DF658165-C939-4BD8-967F-4A12FF4A0030}">
      <dgm:prSet phldrT="[Texte]" custT="1"/>
      <dgm:spPr/>
      <dgm:t>
        <a:bodyPr/>
        <a:lstStyle/>
        <a:p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Beaucoup de</a:t>
          </a:r>
          <a:b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catégories ?</a:t>
          </a:r>
        </a:p>
      </dgm:t>
    </dgm:pt>
    <dgm:pt modelId="{DDF54D67-2BB3-4859-88E1-74B9FAFDCF24}" type="parTrans" cxnId="{043A0C4C-96D4-44B7-A5EB-7291F3721C5E}">
      <dgm:prSet/>
      <dgm:spPr/>
      <dgm:t>
        <a:bodyPr/>
        <a:lstStyle/>
        <a:p>
          <a:endParaRPr lang="fr-FR"/>
        </a:p>
      </dgm:t>
    </dgm:pt>
    <dgm:pt modelId="{3EAEFC48-F4A3-4DBF-9C77-FECF9ED06249}" type="sibTrans" cxnId="{043A0C4C-96D4-44B7-A5EB-7291F3721C5E}">
      <dgm:prSet/>
      <dgm:spPr/>
      <dgm:t>
        <a:bodyPr/>
        <a:lstStyle/>
        <a:p>
          <a:endParaRPr lang="fr-FR"/>
        </a:p>
      </dgm:t>
    </dgm:pt>
    <dgm:pt modelId="{48FD4DC7-95E8-42ED-A8BB-3EEAC33E4D4D}">
      <dgm:prSet phldrT="[Texte]" custT="1"/>
      <dgm:spPr/>
      <dgm:t>
        <a:bodyPr/>
        <a:lstStyle/>
        <a:p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Decision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tree</a:t>
          </a:r>
          <a:endParaRPr lang="fr-FR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989AD60-B21C-4616-8E32-0225006E28B3}" type="parTrans" cxnId="{0E72D645-7E90-47F5-A2BC-76A10FF806F1}">
      <dgm:prSet/>
      <dgm:spPr/>
      <dgm:t>
        <a:bodyPr/>
        <a:lstStyle/>
        <a:p>
          <a:endParaRPr lang="fr-FR"/>
        </a:p>
      </dgm:t>
    </dgm:pt>
    <dgm:pt modelId="{D10B86B8-B410-4970-BF79-7E325A610E56}" type="sibTrans" cxnId="{0E72D645-7E90-47F5-A2BC-76A10FF806F1}">
      <dgm:prSet/>
      <dgm:spPr/>
      <dgm:t>
        <a:bodyPr/>
        <a:lstStyle/>
        <a:p>
          <a:endParaRPr lang="fr-FR"/>
        </a:p>
      </dgm:t>
    </dgm:pt>
    <dgm:pt modelId="{3EA9AD15-83BB-495F-A91E-CEB52E1C1F09}">
      <dgm:prSet phldrT="[Texte]" custT="1"/>
      <dgm:spPr/>
      <dgm:t>
        <a:bodyPr/>
        <a:lstStyle/>
        <a:p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SVM</a:t>
          </a:r>
          <a:b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KNN</a:t>
          </a:r>
        </a:p>
      </dgm:t>
    </dgm:pt>
    <dgm:pt modelId="{712FD647-5193-4654-8071-8320F1D2D74B}" type="parTrans" cxnId="{47885B9F-61D4-4363-83C3-207589406215}">
      <dgm:prSet/>
      <dgm:spPr/>
      <dgm:t>
        <a:bodyPr/>
        <a:lstStyle/>
        <a:p>
          <a:endParaRPr lang="fr-FR"/>
        </a:p>
      </dgm:t>
    </dgm:pt>
    <dgm:pt modelId="{0A2AFE1D-C390-4A19-BC40-8346213C837C}" type="sibTrans" cxnId="{47885B9F-61D4-4363-83C3-207589406215}">
      <dgm:prSet/>
      <dgm:spPr/>
      <dgm:t>
        <a:bodyPr/>
        <a:lstStyle/>
        <a:p>
          <a:endParaRPr lang="fr-FR"/>
        </a:p>
      </dgm:t>
    </dgm:pt>
    <dgm:pt modelId="{AC4B3803-AA67-4706-B2F9-26EBE69CDE8C}">
      <dgm:prSet phldrT="[Texte]" custT="1"/>
      <dgm:spPr/>
      <dgm:t>
        <a:bodyPr/>
        <a:lstStyle/>
        <a:p>
          <a:r>
            <a:rPr lang="fr-FR" sz="1400" b="1" dirty="0"/>
            <a:t>Images, son, texte</a:t>
          </a:r>
        </a:p>
      </dgm:t>
    </dgm:pt>
    <dgm:pt modelId="{E0AA039A-06EB-4D27-B732-21ED91449380}" type="sibTrans" cxnId="{A390472F-C952-4DEA-BE78-78FC794F8B6C}">
      <dgm:prSet/>
      <dgm:spPr/>
      <dgm:t>
        <a:bodyPr/>
        <a:lstStyle/>
        <a:p>
          <a:endParaRPr lang="fr-FR"/>
        </a:p>
      </dgm:t>
    </dgm:pt>
    <dgm:pt modelId="{BFC9D3F6-2BCD-47E7-959D-0C3B0DB986A2}" type="parTrans" cxnId="{A390472F-C952-4DEA-BE78-78FC794F8B6C}">
      <dgm:prSet/>
      <dgm:spPr/>
      <dgm:t>
        <a:bodyPr/>
        <a:lstStyle/>
        <a:p>
          <a:endParaRPr lang="fr-FR"/>
        </a:p>
      </dgm:t>
    </dgm:pt>
    <dgm:pt modelId="{A8E1EDA9-8350-42A1-83EC-00F341902DED}" type="pres">
      <dgm:prSet presAssocID="{B1E21D82-B2B8-413F-AFC5-162C7F1F4AF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EE29B9-729F-4E11-AD0B-628C36C0CE4C}" type="pres">
      <dgm:prSet presAssocID="{B1E21D82-B2B8-413F-AFC5-162C7F1F4AF0}" presName="hierFlow" presStyleCnt="0"/>
      <dgm:spPr/>
    </dgm:pt>
    <dgm:pt modelId="{B689A1AE-C254-4DD4-B27E-CDD6B9ED5A0C}" type="pres">
      <dgm:prSet presAssocID="{B1E21D82-B2B8-413F-AFC5-162C7F1F4AF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C74ACAA-33E5-4DF6-835C-FE442E71CBC6}" type="pres">
      <dgm:prSet presAssocID="{C7B5CE3A-23AC-47C5-B913-5788B5B862AF}" presName="Name14" presStyleCnt="0"/>
      <dgm:spPr/>
    </dgm:pt>
    <dgm:pt modelId="{7C305046-0BEA-4216-A5FD-FAAFE29E5D3D}" type="pres">
      <dgm:prSet presAssocID="{C7B5CE3A-23AC-47C5-B913-5788B5B862AF}" presName="level1Shape" presStyleLbl="node0" presStyleIdx="0" presStyleCnt="1">
        <dgm:presLayoutVars>
          <dgm:chPref val="3"/>
        </dgm:presLayoutVars>
      </dgm:prSet>
      <dgm:spPr/>
    </dgm:pt>
    <dgm:pt modelId="{CA0B9E57-F2BD-40D7-B72F-1D25491BD642}" type="pres">
      <dgm:prSet presAssocID="{C7B5CE3A-23AC-47C5-B913-5788B5B862AF}" presName="hierChild2" presStyleCnt="0"/>
      <dgm:spPr/>
    </dgm:pt>
    <dgm:pt modelId="{0AA610CB-6BE4-4DC9-9634-13FD1EF2DEF1}" type="pres">
      <dgm:prSet presAssocID="{BFC9D3F6-2BCD-47E7-959D-0C3B0DB986A2}" presName="Name19" presStyleLbl="parChTrans1D2" presStyleIdx="0" presStyleCnt="2"/>
      <dgm:spPr/>
    </dgm:pt>
    <dgm:pt modelId="{78753606-418A-4900-B1EA-0EFD53F5EE92}" type="pres">
      <dgm:prSet presAssocID="{AC4B3803-AA67-4706-B2F9-26EBE69CDE8C}" presName="Name21" presStyleCnt="0"/>
      <dgm:spPr/>
    </dgm:pt>
    <dgm:pt modelId="{396B82A4-ADDE-4CF2-A9C0-CC5DF0B45318}" type="pres">
      <dgm:prSet presAssocID="{AC4B3803-AA67-4706-B2F9-26EBE69CDE8C}" presName="level2Shape" presStyleLbl="node2" presStyleIdx="0" presStyleCnt="2"/>
      <dgm:spPr/>
    </dgm:pt>
    <dgm:pt modelId="{DAAE169F-5422-4650-BC92-8C9DA1B544D0}" type="pres">
      <dgm:prSet presAssocID="{AC4B3803-AA67-4706-B2F9-26EBE69CDE8C}" presName="hierChild3" presStyleCnt="0"/>
      <dgm:spPr/>
    </dgm:pt>
    <dgm:pt modelId="{1A7DDCC1-9EA5-4BF1-9EA7-5A8FD2CC8DDF}" type="pres">
      <dgm:prSet presAssocID="{E65E7044-027B-441F-BBBD-1E6DB10649C5}" presName="Name19" presStyleLbl="parChTrans1D3" presStyleIdx="0" presStyleCnt="4"/>
      <dgm:spPr/>
    </dgm:pt>
    <dgm:pt modelId="{878ADC06-B811-441B-8964-24ABE3BDAEF6}" type="pres">
      <dgm:prSet presAssocID="{202A5299-8844-440E-B475-3E1B22FE7171}" presName="Name21" presStyleCnt="0"/>
      <dgm:spPr/>
    </dgm:pt>
    <dgm:pt modelId="{A34F568B-C97A-4D04-ADA9-3BACBB0266DE}" type="pres">
      <dgm:prSet presAssocID="{202A5299-8844-440E-B475-3E1B22FE7171}" presName="level2Shape" presStyleLbl="node3" presStyleIdx="0" presStyleCnt="4"/>
      <dgm:spPr/>
    </dgm:pt>
    <dgm:pt modelId="{7F340AC2-0B7E-41E5-A161-CB909C4611B2}" type="pres">
      <dgm:prSet presAssocID="{202A5299-8844-440E-B475-3E1B22FE7171}" presName="hierChild3" presStyleCnt="0"/>
      <dgm:spPr/>
    </dgm:pt>
    <dgm:pt modelId="{D49136FC-F355-4ED9-A315-8DAFCB2DD67C}" type="pres">
      <dgm:prSet presAssocID="{3707ACC3-8432-44C5-9F01-8A9F72239F4A}" presName="Name19" presStyleLbl="parChTrans1D3" presStyleIdx="1" presStyleCnt="4"/>
      <dgm:spPr/>
    </dgm:pt>
    <dgm:pt modelId="{2CFA0BA5-79A7-4540-808B-DD232B57E7F1}" type="pres">
      <dgm:prSet presAssocID="{CEFEE625-765B-4DCD-8675-3CF6C6BC0B1F}" presName="Name21" presStyleCnt="0"/>
      <dgm:spPr/>
    </dgm:pt>
    <dgm:pt modelId="{4C08A698-FD9D-4F5E-AD18-B01DE77539AF}" type="pres">
      <dgm:prSet presAssocID="{CEFEE625-765B-4DCD-8675-3CF6C6BC0B1F}" presName="level2Shape" presStyleLbl="node3" presStyleIdx="1" presStyleCnt="4"/>
      <dgm:spPr/>
    </dgm:pt>
    <dgm:pt modelId="{5F1E7255-49CD-4FD6-BAC6-DC90590627FD}" type="pres">
      <dgm:prSet presAssocID="{CEFEE625-765B-4DCD-8675-3CF6C6BC0B1F}" presName="hierChild3" presStyleCnt="0"/>
      <dgm:spPr/>
    </dgm:pt>
    <dgm:pt modelId="{B5D612FC-724B-4A5F-8DED-B29366DCFF0F}" type="pres">
      <dgm:prSet presAssocID="{A966E2A9-E4E9-465D-959A-C6262E640C16}" presName="Name19" presStyleLbl="parChTrans1D2" presStyleIdx="1" presStyleCnt="2"/>
      <dgm:spPr/>
    </dgm:pt>
    <dgm:pt modelId="{34CB1869-CD5A-404C-84DF-ECB2A8971632}" type="pres">
      <dgm:prSet presAssocID="{8678202D-D8FC-4662-9CE5-3BE58F439647}" presName="Name21" presStyleCnt="0"/>
      <dgm:spPr/>
    </dgm:pt>
    <dgm:pt modelId="{219F6A5D-D254-45A9-81A9-AE1AD0C66ED0}" type="pres">
      <dgm:prSet presAssocID="{8678202D-D8FC-4662-9CE5-3BE58F439647}" presName="level2Shape" presStyleLbl="node2" presStyleIdx="1" presStyleCnt="2"/>
      <dgm:spPr/>
    </dgm:pt>
    <dgm:pt modelId="{0A06D45B-7436-4C0F-A99A-3B746980E752}" type="pres">
      <dgm:prSet presAssocID="{8678202D-D8FC-4662-9CE5-3BE58F439647}" presName="hierChild3" presStyleCnt="0"/>
      <dgm:spPr/>
    </dgm:pt>
    <dgm:pt modelId="{8D9BB9D0-2EBA-4FC8-88E4-A3B2FFE772F2}" type="pres">
      <dgm:prSet presAssocID="{DFA4081A-4B60-412B-9783-37F8E940F4B2}" presName="Name19" presStyleLbl="parChTrans1D3" presStyleIdx="2" presStyleCnt="4"/>
      <dgm:spPr/>
    </dgm:pt>
    <dgm:pt modelId="{00703E43-B7E5-4FF1-95B7-7811AEA45DC9}" type="pres">
      <dgm:prSet presAssocID="{D36FD293-F7FF-42C1-9221-45B67FDB40EF}" presName="Name21" presStyleCnt="0"/>
      <dgm:spPr/>
    </dgm:pt>
    <dgm:pt modelId="{F02F87DB-24B3-4E37-967A-C8A7CD9FF7C0}" type="pres">
      <dgm:prSet presAssocID="{D36FD293-F7FF-42C1-9221-45B67FDB40EF}" presName="level2Shape" presStyleLbl="node3" presStyleIdx="2" presStyleCnt="4"/>
      <dgm:spPr/>
    </dgm:pt>
    <dgm:pt modelId="{648239F9-8D6A-41BF-8F6B-A65D197FDB4F}" type="pres">
      <dgm:prSet presAssocID="{D36FD293-F7FF-42C1-9221-45B67FDB40EF}" presName="hierChild3" presStyleCnt="0"/>
      <dgm:spPr/>
    </dgm:pt>
    <dgm:pt modelId="{AE3533C2-3D31-4B7F-A342-BAE84802ECB0}" type="pres">
      <dgm:prSet presAssocID="{D413CE11-131C-42FD-A56E-0A6DBA7C8386}" presName="Name19" presStyleLbl="parChTrans1D3" presStyleIdx="3" presStyleCnt="4"/>
      <dgm:spPr/>
    </dgm:pt>
    <dgm:pt modelId="{2B246E0F-D610-4A64-8DDF-E8CE9B01EFE2}" type="pres">
      <dgm:prSet presAssocID="{C597D6E6-6D45-4937-A555-C29E49DACA0C}" presName="Name21" presStyleCnt="0"/>
      <dgm:spPr/>
    </dgm:pt>
    <dgm:pt modelId="{987FF5A2-CEEA-4C0F-844C-113329DFC240}" type="pres">
      <dgm:prSet presAssocID="{C597D6E6-6D45-4937-A555-C29E49DACA0C}" presName="level2Shape" presStyleLbl="node3" presStyleIdx="3" presStyleCnt="4"/>
      <dgm:spPr/>
    </dgm:pt>
    <dgm:pt modelId="{A197BC1C-28B3-4B76-915C-6CF95E9A035D}" type="pres">
      <dgm:prSet presAssocID="{C597D6E6-6D45-4937-A555-C29E49DACA0C}" presName="hierChild3" presStyleCnt="0"/>
      <dgm:spPr/>
    </dgm:pt>
    <dgm:pt modelId="{9CD7580E-8833-43BB-89CC-F51E6CBF8B9A}" type="pres">
      <dgm:prSet presAssocID="{6B1332F4-7686-432E-8ECB-0698A59B65E0}" presName="Name19" presStyleLbl="parChTrans1D4" presStyleIdx="0" presStyleCnt="4"/>
      <dgm:spPr/>
    </dgm:pt>
    <dgm:pt modelId="{42ACA703-DF1E-435F-981F-F1816AD7C6D0}" type="pres">
      <dgm:prSet presAssocID="{4E69B237-781E-4548-9BCF-7648F638C159}" presName="Name21" presStyleCnt="0"/>
      <dgm:spPr/>
    </dgm:pt>
    <dgm:pt modelId="{3FBCD3C0-D5ED-4DEC-9710-4B99D6F1AEDF}" type="pres">
      <dgm:prSet presAssocID="{4E69B237-781E-4548-9BCF-7648F638C159}" presName="level2Shape" presStyleLbl="node4" presStyleIdx="0" presStyleCnt="4"/>
      <dgm:spPr/>
    </dgm:pt>
    <dgm:pt modelId="{4F6CCD19-F613-49ED-83D7-5367644E9145}" type="pres">
      <dgm:prSet presAssocID="{4E69B237-781E-4548-9BCF-7648F638C159}" presName="hierChild3" presStyleCnt="0"/>
      <dgm:spPr/>
    </dgm:pt>
    <dgm:pt modelId="{BF77C560-0882-4EE7-9524-C82208EFB4CC}" type="pres">
      <dgm:prSet presAssocID="{DDF54D67-2BB3-4859-88E1-74B9FAFDCF24}" presName="Name19" presStyleLbl="parChTrans1D4" presStyleIdx="1" presStyleCnt="4"/>
      <dgm:spPr/>
    </dgm:pt>
    <dgm:pt modelId="{E56F1745-3044-4AF9-9195-3321A7F6EC94}" type="pres">
      <dgm:prSet presAssocID="{DF658165-C939-4BD8-967F-4A12FF4A0030}" presName="Name21" presStyleCnt="0"/>
      <dgm:spPr/>
    </dgm:pt>
    <dgm:pt modelId="{05A3307F-4AD8-4AC8-9581-330633524584}" type="pres">
      <dgm:prSet presAssocID="{DF658165-C939-4BD8-967F-4A12FF4A0030}" presName="level2Shape" presStyleLbl="node4" presStyleIdx="1" presStyleCnt="4"/>
      <dgm:spPr/>
    </dgm:pt>
    <dgm:pt modelId="{65B267C9-BF27-49E4-A8FF-EC380F41B67B}" type="pres">
      <dgm:prSet presAssocID="{DF658165-C939-4BD8-967F-4A12FF4A0030}" presName="hierChild3" presStyleCnt="0"/>
      <dgm:spPr/>
    </dgm:pt>
    <dgm:pt modelId="{51549A6A-379B-46B2-8820-199D2E5D103E}" type="pres">
      <dgm:prSet presAssocID="{A989AD60-B21C-4616-8E32-0225006E28B3}" presName="Name19" presStyleLbl="parChTrans1D4" presStyleIdx="2" presStyleCnt="4"/>
      <dgm:spPr/>
    </dgm:pt>
    <dgm:pt modelId="{8AE7EEB6-B1D4-42BC-B6CB-47B125D40934}" type="pres">
      <dgm:prSet presAssocID="{48FD4DC7-95E8-42ED-A8BB-3EEAC33E4D4D}" presName="Name21" presStyleCnt="0"/>
      <dgm:spPr/>
    </dgm:pt>
    <dgm:pt modelId="{68CA13DB-579A-47EE-8814-8BDC0E1C30D5}" type="pres">
      <dgm:prSet presAssocID="{48FD4DC7-95E8-42ED-A8BB-3EEAC33E4D4D}" presName="level2Shape" presStyleLbl="node4" presStyleIdx="2" presStyleCnt="4"/>
      <dgm:spPr/>
    </dgm:pt>
    <dgm:pt modelId="{480F455A-B8BA-4C15-AD53-953AD4CE089F}" type="pres">
      <dgm:prSet presAssocID="{48FD4DC7-95E8-42ED-A8BB-3EEAC33E4D4D}" presName="hierChild3" presStyleCnt="0"/>
      <dgm:spPr/>
    </dgm:pt>
    <dgm:pt modelId="{0542DBD4-C1F5-49E4-8F65-9165A7EC34EB}" type="pres">
      <dgm:prSet presAssocID="{712FD647-5193-4654-8071-8320F1D2D74B}" presName="Name19" presStyleLbl="parChTrans1D4" presStyleIdx="3" presStyleCnt="4"/>
      <dgm:spPr/>
    </dgm:pt>
    <dgm:pt modelId="{9AA41A05-642D-4D6D-BF26-0F601AA87B5A}" type="pres">
      <dgm:prSet presAssocID="{3EA9AD15-83BB-495F-A91E-CEB52E1C1F09}" presName="Name21" presStyleCnt="0"/>
      <dgm:spPr/>
    </dgm:pt>
    <dgm:pt modelId="{26A595CA-405C-479B-8A98-8C413BC78F18}" type="pres">
      <dgm:prSet presAssocID="{3EA9AD15-83BB-495F-A91E-CEB52E1C1F09}" presName="level2Shape" presStyleLbl="node4" presStyleIdx="3" presStyleCnt="4"/>
      <dgm:spPr/>
    </dgm:pt>
    <dgm:pt modelId="{EE09DB65-EF74-462F-89AC-E7A854C2BF0C}" type="pres">
      <dgm:prSet presAssocID="{3EA9AD15-83BB-495F-A91E-CEB52E1C1F09}" presName="hierChild3" presStyleCnt="0"/>
      <dgm:spPr/>
    </dgm:pt>
    <dgm:pt modelId="{D00F86E9-1B13-448A-8846-34D6041C5E66}" type="pres">
      <dgm:prSet presAssocID="{B1E21D82-B2B8-413F-AFC5-162C7F1F4AF0}" presName="bgShapesFlow" presStyleCnt="0"/>
      <dgm:spPr/>
    </dgm:pt>
  </dgm:ptLst>
  <dgm:cxnLst>
    <dgm:cxn modelId="{85C7A501-90DE-4A65-9E04-56B53CEE086A}" type="presOf" srcId="{DF658165-C939-4BD8-967F-4A12FF4A0030}" destId="{05A3307F-4AD8-4AC8-9581-330633524584}" srcOrd="0" destOrd="0" presId="urn:microsoft.com/office/officeart/2005/8/layout/hierarchy6"/>
    <dgm:cxn modelId="{8ED25E13-76F8-4BFD-9242-D438C8A2B107}" type="presOf" srcId="{A966E2A9-E4E9-465D-959A-C6262E640C16}" destId="{B5D612FC-724B-4A5F-8DED-B29366DCFF0F}" srcOrd="0" destOrd="0" presId="urn:microsoft.com/office/officeart/2005/8/layout/hierarchy6"/>
    <dgm:cxn modelId="{3915E124-2C74-4776-BBD7-89655BF9F521}" type="presOf" srcId="{D36FD293-F7FF-42C1-9221-45B67FDB40EF}" destId="{F02F87DB-24B3-4E37-967A-C8A7CD9FF7C0}" srcOrd="0" destOrd="0" presId="urn:microsoft.com/office/officeart/2005/8/layout/hierarchy6"/>
    <dgm:cxn modelId="{A390472F-C952-4DEA-BE78-78FC794F8B6C}" srcId="{C7B5CE3A-23AC-47C5-B913-5788B5B862AF}" destId="{AC4B3803-AA67-4706-B2F9-26EBE69CDE8C}" srcOrd="0" destOrd="0" parTransId="{BFC9D3F6-2BCD-47E7-959D-0C3B0DB986A2}" sibTransId="{E0AA039A-06EB-4D27-B732-21ED91449380}"/>
    <dgm:cxn modelId="{B32A6E38-8D3F-4ED3-BC6C-D0C7C0C9E941}" type="presOf" srcId="{C7B5CE3A-23AC-47C5-B913-5788B5B862AF}" destId="{7C305046-0BEA-4216-A5FD-FAAFE29E5D3D}" srcOrd="0" destOrd="0" presId="urn:microsoft.com/office/officeart/2005/8/layout/hierarchy6"/>
    <dgm:cxn modelId="{C046B93B-AB58-4D58-9E5C-D4EE674F2DB5}" srcId="{AC4B3803-AA67-4706-B2F9-26EBE69CDE8C}" destId="{CEFEE625-765B-4DCD-8675-3CF6C6BC0B1F}" srcOrd="1" destOrd="0" parTransId="{3707ACC3-8432-44C5-9F01-8A9F72239F4A}" sibTransId="{8F2D1F27-E667-4484-91AD-56118EA75F93}"/>
    <dgm:cxn modelId="{CED6C93B-7699-4B72-83DD-02A5C85ACA51}" type="presOf" srcId="{BFC9D3F6-2BCD-47E7-959D-0C3B0DB986A2}" destId="{0AA610CB-6BE4-4DC9-9634-13FD1EF2DEF1}" srcOrd="0" destOrd="0" presId="urn:microsoft.com/office/officeart/2005/8/layout/hierarchy6"/>
    <dgm:cxn modelId="{E309E93D-34F7-4113-A1D5-32C616406841}" type="presOf" srcId="{4E69B237-781E-4548-9BCF-7648F638C159}" destId="{3FBCD3C0-D5ED-4DEC-9710-4B99D6F1AEDF}" srcOrd="0" destOrd="0" presId="urn:microsoft.com/office/officeart/2005/8/layout/hierarchy6"/>
    <dgm:cxn modelId="{B2FF0163-4D5D-4667-865B-4D1BDD6A96F1}" type="presOf" srcId="{DFA4081A-4B60-412B-9783-37F8E940F4B2}" destId="{8D9BB9D0-2EBA-4FC8-88E4-A3B2FFE772F2}" srcOrd="0" destOrd="0" presId="urn:microsoft.com/office/officeart/2005/8/layout/hierarchy6"/>
    <dgm:cxn modelId="{BC4D6A63-7E34-49ED-8138-866EF1ABD32D}" type="presOf" srcId="{6B1332F4-7686-432E-8ECB-0698A59B65E0}" destId="{9CD7580E-8833-43BB-89CC-F51E6CBF8B9A}" srcOrd="0" destOrd="0" presId="urn:microsoft.com/office/officeart/2005/8/layout/hierarchy6"/>
    <dgm:cxn modelId="{C5F8F664-B0B9-4446-8930-C344F1B98BAD}" type="presOf" srcId="{A989AD60-B21C-4616-8E32-0225006E28B3}" destId="{51549A6A-379B-46B2-8820-199D2E5D103E}" srcOrd="0" destOrd="0" presId="urn:microsoft.com/office/officeart/2005/8/layout/hierarchy6"/>
    <dgm:cxn modelId="{0E72D645-7E90-47F5-A2BC-76A10FF806F1}" srcId="{DF658165-C939-4BD8-967F-4A12FF4A0030}" destId="{48FD4DC7-95E8-42ED-A8BB-3EEAC33E4D4D}" srcOrd="0" destOrd="0" parTransId="{A989AD60-B21C-4616-8E32-0225006E28B3}" sibTransId="{D10B86B8-B410-4970-BF79-7E325A610E56}"/>
    <dgm:cxn modelId="{043A0C4C-96D4-44B7-A5EB-7291F3721C5E}" srcId="{C597D6E6-6D45-4937-A555-C29E49DACA0C}" destId="{DF658165-C939-4BD8-967F-4A12FF4A0030}" srcOrd="1" destOrd="0" parTransId="{DDF54D67-2BB3-4859-88E1-74B9FAFDCF24}" sibTransId="{3EAEFC48-F4A3-4DBF-9C77-FECF9ED06249}"/>
    <dgm:cxn modelId="{8E7EDF4C-4915-41B9-858B-5140D343D191}" type="presOf" srcId="{712FD647-5193-4654-8071-8320F1D2D74B}" destId="{0542DBD4-C1F5-49E4-8F65-9165A7EC34EB}" srcOrd="0" destOrd="0" presId="urn:microsoft.com/office/officeart/2005/8/layout/hierarchy6"/>
    <dgm:cxn modelId="{1A00C058-EC81-4CDC-817D-487A2F09A8DE}" type="presOf" srcId="{DDF54D67-2BB3-4859-88E1-74B9FAFDCF24}" destId="{BF77C560-0882-4EE7-9524-C82208EFB4CC}" srcOrd="0" destOrd="0" presId="urn:microsoft.com/office/officeart/2005/8/layout/hierarchy6"/>
    <dgm:cxn modelId="{2F37D959-41D1-4481-8EC1-8C5D45136618}" type="presOf" srcId="{B1E21D82-B2B8-413F-AFC5-162C7F1F4AF0}" destId="{A8E1EDA9-8350-42A1-83EC-00F341902DED}" srcOrd="0" destOrd="0" presId="urn:microsoft.com/office/officeart/2005/8/layout/hierarchy6"/>
    <dgm:cxn modelId="{840D127F-66BA-4B9F-AFCD-39F670537F89}" type="presOf" srcId="{8678202D-D8FC-4662-9CE5-3BE58F439647}" destId="{219F6A5D-D254-45A9-81A9-AE1AD0C66ED0}" srcOrd="0" destOrd="0" presId="urn:microsoft.com/office/officeart/2005/8/layout/hierarchy6"/>
    <dgm:cxn modelId="{9D7CE780-8EDD-428C-9191-F0214166D154}" srcId="{8678202D-D8FC-4662-9CE5-3BE58F439647}" destId="{D36FD293-F7FF-42C1-9221-45B67FDB40EF}" srcOrd="0" destOrd="0" parTransId="{DFA4081A-4B60-412B-9783-37F8E940F4B2}" sibTransId="{5A1BBD13-3075-40DB-9AB9-381068941FA6}"/>
    <dgm:cxn modelId="{47885B9F-61D4-4363-83C3-207589406215}" srcId="{DF658165-C939-4BD8-967F-4A12FF4A0030}" destId="{3EA9AD15-83BB-495F-A91E-CEB52E1C1F09}" srcOrd="1" destOrd="0" parTransId="{712FD647-5193-4654-8071-8320F1D2D74B}" sibTransId="{0A2AFE1D-C390-4A19-BC40-8346213C837C}"/>
    <dgm:cxn modelId="{ED097CA0-7D73-4358-97A9-5A42344E8B0E}" srcId="{AC4B3803-AA67-4706-B2F9-26EBE69CDE8C}" destId="{202A5299-8844-440E-B475-3E1B22FE7171}" srcOrd="0" destOrd="0" parTransId="{E65E7044-027B-441F-BBBD-1E6DB10649C5}" sibTransId="{C1340542-FE20-4621-9EFD-7BC4E6AB1CDB}"/>
    <dgm:cxn modelId="{9CE305AD-2685-4027-88E5-EF73C5179C5C}" type="presOf" srcId="{E65E7044-027B-441F-BBBD-1E6DB10649C5}" destId="{1A7DDCC1-9EA5-4BF1-9EA7-5A8FD2CC8DDF}" srcOrd="0" destOrd="0" presId="urn:microsoft.com/office/officeart/2005/8/layout/hierarchy6"/>
    <dgm:cxn modelId="{7FDFF7B7-9032-417A-9255-2948DFF9ADB9}" type="presOf" srcId="{C597D6E6-6D45-4937-A555-C29E49DACA0C}" destId="{987FF5A2-CEEA-4C0F-844C-113329DFC240}" srcOrd="0" destOrd="0" presId="urn:microsoft.com/office/officeart/2005/8/layout/hierarchy6"/>
    <dgm:cxn modelId="{1AEE69BC-8201-445A-B8D6-B79426343014}" srcId="{B1E21D82-B2B8-413F-AFC5-162C7F1F4AF0}" destId="{C7B5CE3A-23AC-47C5-B913-5788B5B862AF}" srcOrd="0" destOrd="0" parTransId="{C72E1095-B0C6-4A09-9932-43DED3A0D5DD}" sibTransId="{E54CD394-946C-4629-8F00-75D889472F91}"/>
    <dgm:cxn modelId="{271505CA-DB7E-4217-9216-33D7571C589E}" type="presOf" srcId="{3707ACC3-8432-44C5-9F01-8A9F72239F4A}" destId="{D49136FC-F355-4ED9-A315-8DAFCB2DD67C}" srcOrd="0" destOrd="0" presId="urn:microsoft.com/office/officeart/2005/8/layout/hierarchy6"/>
    <dgm:cxn modelId="{FAF95DD9-CE2F-483A-A8AF-70A9C27B3AF8}" type="presOf" srcId="{48FD4DC7-95E8-42ED-A8BB-3EEAC33E4D4D}" destId="{68CA13DB-579A-47EE-8814-8BDC0E1C30D5}" srcOrd="0" destOrd="0" presId="urn:microsoft.com/office/officeart/2005/8/layout/hierarchy6"/>
    <dgm:cxn modelId="{09E5BCDB-D042-45BB-9982-9882C8BFD80F}" type="presOf" srcId="{202A5299-8844-440E-B475-3E1B22FE7171}" destId="{A34F568B-C97A-4D04-ADA9-3BACBB0266DE}" srcOrd="0" destOrd="0" presId="urn:microsoft.com/office/officeart/2005/8/layout/hierarchy6"/>
    <dgm:cxn modelId="{A7B96EDE-C6A2-4BA8-AEA0-9C84D599C781}" srcId="{C597D6E6-6D45-4937-A555-C29E49DACA0C}" destId="{4E69B237-781E-4548-9BCF-7648F638C159}" srcOrd="0" destOrd="0" parTransId="{6B1332F4-7686-432E-8ECB-0698A59B65E0}" sibTransId="{D5DAF83B-F457-43E9-802B-E10EF97EBBFB}"/>
    <dgm:cxn modelId="{7D8EE6E6-8B3B-4CA0-AE9E-61D3095BAD69}" type="presOf" srcId="{D413CE11-131C-42FD-A56E-0A6DBA7C8386}" destId="{AE3533C2-3D31-4B7F-A342-BAE84802ECB0}" srcOrd="0" destOrd="0" presId="urn:microsoft.com/office/officeart/2005/8/layout/hierarchy6"/>
    <dgm:cxn modelId="{E02394F2-D613-4429-A47B-D819E89DE4C2}" srcId="{C7B5CE3A-23AC-47C5-B913-5788B5B862AF}" destId="{8678202D-D8FC-4662-9CE5-3BE58F439647}" srcOrd="1" destOrd="0" parTransId="{A966E2A9-E4E9-465D-959A-C6262E640C16}" sibTransId="{B9620192-D737-459B-8707-34B3D139121E}"/>
    <dgm:cxn modelId="{382792F5-E317-4AD9-B5F8-DE7E5B720987}" type="presOf" srcId="{CEFEE625-765B-4DCD-8675-3CF6C6BC0B1F}" destId="{4C08A698-FD9D-4F5E-AD18-B01DE77539AF}" srcOrd="0" destOrd="0" presId="urn:microsoft.com/office/officeart/2005/8/layout/hierarchy6"/>
    <dgm:cxn modelId="{A8CFE0FB-4362-4B22-80AF-3882339B1DB3}" type="presOf" srcId="{3EA9AD15-83BB-495F-A91E-CEB52E1C1F09}" destId="{26A595CA-405C-479B-8A98-8C413BC78F18}" srcOrd="0" destOrd="0" presId="urn:microsoft.com/office/officeart/2005/8/layout/hierarchy6"/>
    <dgm:cxn modelId="{97FECCFC-F160-4241-B8A5-A95512C4561D}" type="presOf" srcId="{AC4B3803-AA67-4706-B2F9-26EBE69CDE8C}" destId="{396B82A4-ADDE-4CF2-A9C0-CC5DF0B45318}" srcOrd="0" destOrd="0" presId="urn:microsoft.com/office/officeart/2005/8/layout/hierarchy6"/>
    <dgm:cxn modelId="{9042F2FC-E8F1-4CB1-BE29-6FD9757BCCF2}" srcId="{8678202D-D8FC-4662-9CE5-3BE58F439647}" destId="{C597D6E6-6D45-4937-A555-C29E49DACA0C}" srcOrd="1" destOrd="0" parTransId="{D413CE11-131C-42FD-A56E-0A6DBA7C8386}" sibTransId="{AB4FFA8D-C3CA-4229-8517-7B835469A44A}"/>
    <dgm:cxn modelId="{67396755-93D1-4F19-A7D6-59AA9AC46FDF}" type="presParOf" srcId="{A8E1EDA9-8350-42A1-83EC-00F341902DED}" destId="{A0EE29B9-729F-4E11-AD0B-628C36C0CE4C}" srcOrd="0" destOrd="0" presId="urn:microsoft.com/office/officeart/2005/8/layout/hierarchy6"/>
    <dgm:cxn modelId="{A0ED18BF-4C42-4889-9CF6-5D910EEFDE32}" type="presParOf" srcId="{A0EE29B9-729F-4E11-AD0B-628C36C0CE4C}" destId="{B689A1AE-C254-4DD4-B27E-CDD6B9ED5A0C}" srcOrd="0" destOrd="0" presId="urn:microsoft.com/office/officeart/2005/8/layout/hierarchy6"/>
    <dgm:cxn modelId="{074E0146-219A-4457-9609-2431D418CA23}" type="presParOf" srcId="{B689A1AE-C254-4DD4-B27E-CDD6B9ED5A0C}" destId="{BC74ACAA-33E5-4DF6-835C-FE442E71CBC6}" srcOrd="0" destOrd="0" presId="urn:microsoft.com/office/officeart/2005/8/layout/hierarchy6"/>
    <dgm:cxn modelId="{1EC7FF30-445A-4AB5-A2A3-F1C5902C65FE}" type="presParOf" srcId="{BC74ACAA-33E5-4DF6-835C-FE442E71CBC6}" destId="{7C305046-0BEA-4216-A5FD-FAAFE29E5D3D}" srcOrd="0" destOrd="0" presId="urn:microsoft.com/office/officeart/2005/8/layout/hierarchy6"/>
    <dgm:cxn modelId="{39B15344-8611-4B2D-82BE-D43E945E452C}" type="presParOf" srcId="{BC74ACAA-33E5-4DF6-835C-FE442E71CBC6}" destId="{CA0B9E57-F2BD-40D7-B72F-1D25491BD642}" srcOrd="1" destOrd="0" presId="urn:microsoft.com/office/officeart/2005/8/layout/hierarchy6"/>
    <dgm:cxn modelId="{829B1B9A-4D1F-44D3-86F4-0B2A5F9E4633}" type="presParOf" srcId="{CA0B9E57-F2BD-40D7-B72F-1D25491BD642}" destId="{0AA610CB-6BE4-4DC9-9634-13FD1EF2DEF1}" srcOrd="0" destOrd="0" presId="urn:microsoft.com/office/officeart/2005/8/layout/hierarchy6"/>
    <dgm:cxn modelId="{30B11DC0-7725-4F13-8374-E20DC1D85061}" type="presParOf" srcId="{CA0B9E57-F2BD-40D7-B72F-1D25491BD642}" destId="{78753606-418A-4900-B1EA-0EFD53F5EE92}" srcOrd="1" destOrd="0" presId="urn:microsoft.com/office/officeart/2005/8/layout/hierarchy6"/>
    <dgm:cxn modelId="{7AF64155-6E1E-4C53-A314-9BFF92E1712C}" type="presParOf" srcId="{78753606-418A-4900-B1EA-0EFD53F5EE92}" destId="{396B82A4-ADDE-4CF2-A9C0-CC5DF0B45318}" srcOrd="0" destOrd="0" presId="urn:microsoft.com/office/officeart/2005/8/layout/hierarchy6"/>
    <dgm:cxn modelId="{4EA047B3-F53C-48E7-8200-23AB9FCA1DC8}" type="presParOf" srcId="{78753606-418A-4900-B1EA-0EFD53F5EE92}" destId="{DAAE169F-5422-4650-BC92-8C9DA1B544D0}" srcOrd="1" destOrd="0" presId="urn:microsoft.com/office/officeart/2005/8/layout/hierarchy6"/>
    <dgm:cxn modelId="{AB30719A-7E19-40F8-B1CF-FEBA3B0DCEE9}" type="presParOf" srcId="{DAAE169F-5422-4650-BC92-8C9DA1B544D0}" destId="{1A7DDCC1-9EA5-4BF1-9EA7-5A8FD2CC8DDF}" srcOrd="0" destOrd="0" presId="urn:microsoft.com/office/officeart/2005/8/layout/hierarchy6"/>
    <dgm:cxn modelId="{8FD7B90C-8CF2-4A6B-8070-B9F100859159}" type="presParOf" srcId="{DAAE169F-5422-4650-BC92-8C9DA1B544D0}" destId="{878ADC06-B811-441B-8964-24ABE3BDAEF6}" srcOrd="1" destOrd="0" presId="urn:microsoft.com/office/officeart/2005/8/layout/hierarchy6"/>
    <dgm:cxn modelId="{46B725D0-E780-419B-BD88-2F1B5D327FAC}" type="presParOf" srcId="{878ADC06-B811-441B-8964-24ABE3BDAEF6}" destId="{A34F568B-C97A-4D04-ADA9-3BACBB0266DE}" srcOrd="0" destOrd="0" presId="urn:microsoft.com/office/officeart/2005/8/layout/hierarchy6"/>
    <dgm:cxn modelId="{44E627D5-4931-4DF7-9F44-CCA9B8B8EB7B}" type="presParOf" srcId="{878ADC06-B811-441B-8964-24ABE3BDAEF6}" destId="{7F340AC2-0B7E-41E5-A161-CB909C4611B2}" srcOrd="1" destOrd="0" presId="urn:microsoft.com/office/officeart/2005/8/layout/hierarchy6"/>
    <dgm:cxn modelId="{AAEFEE2F-79BB-4EAD-BE4A-4D09F3A163B9}" type="presParOf" srcId="{DAAE169F-5422-4650-BC92-8C9DA1B544D0}" destId="{D49136FC-F355-4ED9-A315-8DAFCB2DD67C}" srcOrd="2" destOrd="0" presId="urn:microsoft.com/office/officeart/2005/8/layout/hierarchy6"/>
    <dgm:cxn modelId="{F9EBC29F-187F-4369-9971-165DFB180A4D}" type="presParOf" srcId="{DAAE169F-5422-4650-BC92-8C9DA1B544D0}" destId="{2CFA0BA5-79A7-4540-808B-DD232B57E7F1}" srcOrd="3" destOrd="0" presId="urn:microsoft.com/office/officeart/2005/8/layout/hierarchy6"/>
    <dgm:cxn modelId="{8115B29F-7D0E-4771-BA67-0F63DF989E50}" type="presParOf" srcId="{2CFA0BA5-79A7-4540-808B-DD232B57E7F1}" destId="{4C08A698-FD9D-4F5E-AD18-B01DE77539AF}" srcOrd="0" destOrd="0" presId="urn:microsoft.com/office/officeart/2005/8/layout/hierarchy6"/>
    <dgm:cxn modelId="{59CAF538-498D-4860-ADF2-9A387973F529}" type="presParOf" srcId="{2CFA0BA5-79A7-4540-808B-DD232B57E7F1}" destId="{5F1E7255-49CD-4FD6-BAC6-DC90590627FD}" srcOrd="1" destOrd="0" presId="urn:microsoft.com/office/officeart/2005/8/layout/hierarchy6"/>
    <dgm:cxn modelId="{2ABE9B04-25E6-4267-A07A-4BED1ABABCC3}" type="presParOf" srcId="{CA0B9E57-F2BD-40D7-B72F-1D25491BD642}" destId="{B5D612FC-724B-4A5F-8DED-B29366DCFF0F}" srcOrd="2" destOrd="0" presId="urn:microsoft.com/office/officeart/2005/8/layout/hierarchy6"/>
    <dgm:cxn modelId="{CB6DE63D-86D0-498D-A254-56066F22562F}" type="presParOf" srcId="{CA0B9E57-F2BD-40D7-B72F-1D25491BD642}" destId="{34CB1869-CD5A-404C-84DF-ECB2A8971632}" srcOrd="3" destOrd="0" presId="urn:microsoft.com/office/officeart/2005/8/layout/hierarchy6"/>
    <dgm:cxn modelId="{9090ADB1-4630-4B42-AB58-BC032C44F798}" type="presParOf" srcId="{34CB1869-CD5A-404C-84DF-ECB2A8971632}" destId="{219F6A5D-D254-45A9-81A9-AE1AD0C66ED0}" srcOrd="0" destOrd="0" presId="urn:microsoft.com/office/officeart/2005/8/layout/hierarchy6"/>
    <dgm:cxn modelId="{89DB2640-2E54-4BDE-B9AB-C56704996EB6}" type="presParOf" srcId="{34CB1869-CD5A-404C-84DF-ECB2A8971632}" destId="{0A06D45B-7436-4C0F-A99A-3B746980E752}" srcOrd="1" destOrd="0" presId="urn:microsoft.com/office/officeart/2005/8/layout/hierarchy6"/>
    <dgm:cxn modelId="{D9E21D60-1E3A-40EC-898D-034CAA95BBFE}" type="presParOf" srcId="{0A06D45B-7436-4C0F-A99A-3B746980E752}" destId="{8D9BB9D0-2EBA-4FC8-88E4-A3B2FFE772F2}" srcOrd="0" destOrd="0" presId="urn:microsoft.com/office/officeart/2005/8/layout/hierarchy6"/>
    <dgm:cxn modelId="{750A595B-7929-4394-933F-DD0B8FF42A27}" type="presParOf" srcId="{0A06D45B-7436-4C0F-A99A-3B746980E752}" destId="{00703E43-B7E5-4FF1-95B7-7811AEA45DC9}" srcOrd="1" destOrd="0" presId="urn:microsoft.com/office/officeart/2005/8/layout/hierarchy6"/>
    <dgm:cxn modelId="{63E74CC2-4E83-4837-A80C-C8DA1567165A}" type="presParOf" srcId="{00703E43-B7E5-4FF1-95B7-7811AEA45DC9}" destId="{F02F87DB-24B3-4E37-967A-C8A7CD9FF7C0}" srcOrd="0" destOrd="0" presId="urn:microsoft.com/office/officeart/2005/8/layout/hierarchy6"/>
    <dgm:cxn modelId="{602ED039-93AB-48E6-81B6-F87BB9D1B41D}" type="presParOf" srcId="{00703E43-B7E5-4FF1-95B7-7811AEA45DC9}" destId="{648239F9-8D6A-41BF-8F6B-A65D197FDB4F}" srcOrd="1" destOrd="0" presId="urn:microsoft.com/office/officeart/2005/8/layout/hierarchy6"/>
    <dgm:cxn modelId="{976CE4C4-F9C2-460F-861C-4D42FF7808C4}" type="presParOf" srcId="{0A06D45B-7436-4C0F-A99A-3B746980E752}" destId="{AE3533C2-3D31-4B7F-A342-BAE84802ECB0}" srcOrd="2" destOrd="0" presId="urn:microsoft.com/office/officeart/2005/8/layout/hierarchy6"/>
    <dgm:cxn modelId="{2CC71AE3-97F8-4217-9B9A-B55F60DE53A8}" type="presParOf" srcId="{0A06D45B-7436-4C0F-A99A-3B746980E752}" destId="{2B246E0F-D610-4A64-8DDF-E8CE9B01EFE2}" srcOrd="3" destOrd="0" presId="urn:microsoft.com/office/officeart/2005/8/layout/hierarchy6"/>
    <dgm:cxn modelId="{F9D79007-FA64-47B2-9941-E70BA36E2C07}" type="presParOf" srcId="{2B246E0F-D610-4A64-8DDF-E8CE9B01EFE2}" destId="{987FF5A2-CEEA-4C0F-844C-113329DFC240}" srcOrd="0" destOrd="0" presId="urn:microsoft.com/office/officeart/2005/8/layout/hierarchy6"/>
    <dgm:cxn modelId="{6D254DE0-9559-4348-A5D3-9DE1D09FB183}" type="presParOf" srcId="{2B246E0F-D610-4A64-8DDF-E8CE9B01EFE2}" destId="{A197BC1C-28B3-4B76-915C-6CF95E9A035D}" srcOrd="1" destOrd="0" presId="urn:microsoft.com/office/officeart/2005/8/layout/hierarchy6"/>
    <dgm:cxn modelId="{60B1B7EF-078A-4AB7-8B3D-CA299C094C5B}" type="presParOf" srcId="{A197BC1C-28B3-4B76-915C-6CF95E9A035D}" destId="{9CD7580E-8833-43BB-89CC-F51E6CBF8B9A}" srcOrd="0" destOrd="0" presId="urn:microsoft.com/office/officeart/2005/8/layout/hierarchy6"/>
    <dgm:cxn modelId="{E2A261B4-1942-4CBD-8EF8-505E283F77B4}" type="presParOf" srcId="{A197BC1C-28B3-4B76-915C-6CF95E9A035D}" destId="{42ACA703-DF1E-435F-981F-F1816AD7C6D0}" srcOrd="1" destOrd="0" presId="urn:microsoft.com/office/officeart/2005/8/layout/hierarchy6"/>
    <dgm:cxn modelId="{F207EB84-A529-4508-ACEF-5C69245D6F06}" type="presParOf" srcId="{42ACA703-DF1E-435F-981F-F1816AD7C6D0}" destId="{3FBCD3C0-D5ED-4DEC-9710-4B99D6F1AEDF}" srcOrd="0" destOrd="0" presId="urn:microsoft.com/office/officeart/2005/8/layout/hierarchy6"/>
    <dgm:cxn modelId="{E2890E6E-050C-4D2D-993F-E08B028D9F0C}" type="presParOf" srcId="{42ACA703-DF1E-435F-981F-F1816AD7C6D0}" destId="{4F6CCD19-F613-49ED-83D7-5367644E9145}" srcOrd="1" destOrd="0" presId="urn:microsoft.com/office/officeart/2005/8/layout/hierarchy6"/>
    <dgm:cxn modelId="{EF081FBA-38CA-4547-99E5-A0BCCC9F0F7E}" type="presParOf" srcId="{A197BC1C-28B3-4B76-915C-6CF95E9A035D}" destId="{BF77C560-0882-4EE7-9524-C82208EFB4CC}" srcOrd="2" destOrd="0" presId="urn:microsoft.com/office/officeart/2005/8/layout/hierarchy6"/>
    <dgm:cxn modelId="{2B74894F-27D2-41C4-8CBE-F9D0892C90F0}" type="presParOf" srcId="{A197BC1C-28B3-4B76-915C-6CF95E9A035D}" destId="{E56F1745-3044-4AF9-9195-3321A7F6EC94}" srcOrd="3" destOrd="0" presId="urn:microsoft.com/office/officeart/2005/8/layout/hierarchy6"/>
    <dgm:cxn modelId="{12DDFA4B-4449-46E6-BAB6-2FC856258322}" type="presParOf" srcId="{E56F1745-3044-4AF9-9195-3321A7F6EC94}" destId="{05A3307F-4AD8-4AC8-9581-330633524584}" srcOrd="0" destOrd="0" presId="urn:microsoft.com/office/officeart/2005/8/layout/hierarchy6"/>
    <dgm:cxn modelId="{14ABBF21-550B-438C-A5B6-62A0FD50320F}" type="presParOf" srcId="{E56F1745-3044-4AF9-9195-3321A7F6EC94}" destId="{65B267C9-BF27-49E4-A8FF-EC380F41B67B}" srcOrd="1" destOrd="0" presId="urn:microsoft.com/office/officeart/2005/8/layout/hierarchy6"/>
    <dgm:cxn modelId="{B17C50F6-9261-4C5A-8D5F-485EAB316D63}" type="presParOf" srcId="{65B267C9-BF27-49E4-A8FF-EC380F41B67B}" destId="{51549A6A-379B-46B2-8820-199D2E5D103E}" srcOrd="0" destOrd="0" presId="urn:microsoft.com/office/officeart/2005/8/layout/hierarchy6"/>
    <dgm:cxn modelId="{D3A41220-E099-4857-B3D8-D5757161263C}" type="presParOf" srcId="{65B267C9-BF27-49E4-A8FF-EC380F41B67B}" destId="{8AE7EEB6-B1D4-42BC-B6CB-47B125D40934}" srcOrd="1" destOrd="0" presId="urn:microsoft.com/office/officeart/2005/8/layout/hierarchy6"/>
    <dgm:cxn modelId="{43087BEF-F16F-490B-A35C-B743FE3D05E1}" type="presParOf" srcId="{8AE7EEB6-B1D4-42BC-B6CB-47B125D40934}" destId="{68CA13DB-579A-47EE-8814-8BDC0E1C30D5}" srcOrd="0" destOrd="0" presId="urn:microsoft.com/office/officeart/2005/8/layout/hierarchy6"/>
    <dgm:cxn modelId="{B213850A-BF40-4397-BAD9-6AF3AAAE09F2}" type="presParOf" srcId="{8AE7EEB6-B1D4-42BC-B6CB-47B125D40934}" destId="{480F455A-B8BA-4C15-AD53-953AD4CE089F}" srcOrd="1" destOrd="0" presId="urn:microsoft.com/office/officeart/2005/8/layout/hierarchy6"/>
    <dgm:cxn modelId="{0A5E3FB8-1A3A-4999-802A-AB8CF943DA95}" type="presParOf" srcId="{65B267C9-BF27-49E4-A8FF-EC380F41B67B}" destId="{0542DBD4-C1F5-49E4-8F65-9165A7EC34EB}" srcOrd="2" destOrd="0" presId="urn:microsoft.com/office/officeart/2005/8/layout/hierarchy6"/>
    <dgm:cxn modelId="{32E0D28C-E5EB-47BA-B704-816971B3A7EA}" type="presParOf" srcId="{65B267C9-BF27-49E4-A8FF-EC380F41B67B}" destId="{9AA41A05-642D-4D6D-BF26-0F601AA87B5A}" srcOrd="3" destOrd="0" presId="urn:microsoft.com/office/officeart/2005/8/layout/hierarchy6"/>
    <dgm:cxn modelId="{3E8CCB49-048C-44FE-AC91-27C487334933}" type="presParOf" srcId="{9AA41A05-642D-4D6D-BF26-0F601AA87B5A}" destId="{26A595CA-405C-479B-8A98-8C413BC78F18}" srcOrd="0" destOrd="0" presId="urn:microsoft.com/office/officeart/2005/8/layout/hierarchy6"/>
    <dgm:cxn modelId="{131BABD9-F2F7-40D8-8F86-E8C02FE422AC}" type="presParOf" srcId="{9AA41A05-642D-4D6D-BF26-0F601AA87B5A}" destId="{EE09DB65-EF74-462F-89AC-E7A854C2BF0C}" srcOrd="1" destOrd="0" presId="urn:microsoft.com/office/officeart/2005/8/layout/hierarchy6"/>
    <dgm:cxn modelId="{7F33E85B-EF14-4D1C-B9B7-B6440C460673}" type="presParOf" srcId="{A8E1EDA9-8350-42A1-83EC-00F341902DED}" destId="{D00F86E9-1B13-448A-8846-34D6041C5E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5046-0BEA-4216-A5FD-FAAFE29E5D3D}">
      <dsp:nvSpPr>
        <dsp:cNvPr id="0" name=""/>
        <dsp:cNvSpPr/>
      </dsp:nvSpPr>
      <dsp:spPr>
        <a:xfrm>
          <a:off x="3797024" y="803"/>
          <a:ext cx="1558271" cy="10388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+ 100_000 points ?</a:t>
          </a:r>
        </a:p>
      </dsp:txBody>
      <dsp:txXfrm>
        <a:off x="3827451" y="31230"/>
        <a:ext cx="1497417" cy="977993"/>
      </dsp:txXfrm>
    </dsp:sp>
    <dsp:sp modelId="{0AA610CB-6BE4-4DC9-9634-13FD1EF2DEF1}">
      <dsp:nvSpPr>
        <dsp:cNvPr id="0" name=""/>
        <dsp:cNvSpPr/>
      </dsp:nvSpPr>
      <dsp:spPr>
        <a:xfrm>
          <a:off x="2550407" y="1039650"/>
          <a:ext cx="2025752" cy="415539"/>
        </a:xfrm>
        <a:custGeom>
          <a:avLst/>
          <a:gdLst/>
          <a:ahLst/>
          <a:cxnLst/>
          <a:rect l="0" t="0" r="0" b="0"/>
          <a:pathLst>
            <a:path>
              <a:moveTo>
                <a:pt x="2025752" y="0"/>
              </a:moveTo>
              <a:lnTo>
                <a:pt x="2025752" y="207769"/>
              </a:lnTo>
              <a:lnTo>
                <a:pt x="0" y="207769"/>
              </a:lnTo>
              <a:lnTo>
                <a:pt x="0" y="415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B82A4-ADDE-4CF2-A9C0-CC5DF0B45318}">
      <dsp:nvSpPr>
        <dsp:cNvPr id="0" name=""/>
        <dsp:cNvSpPr/>
      </dsp:nvSpPr>
      <dsp:spPr>
        <a:xfrm>
          <a:off x="1771271" y="1455189"/>
          <a:ext cx="1558271" cy="1038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Images, son, texte</a:t>
          </a:r>
        </a:p>
      </dsp:txBody>
      <dsp:txXfrm>
        <a:off x="1801698" y="1485616"/>
        <a:ext cx="1497417" cy="977993"/>
      </dsp:txXfrm>
    </dsp:sp>
    <dsp:sp modelId="{1A7DDCC1-9EA5-4BF1-9EA7-5A8FD2CC8DDF}">
      <dsp:nvSpPr>
        <dsp:cNvPr id="0" name=""/>
        <dsp:cNvSpPr/>
      </dsp:nvSpPr>
      <dsp:spPr>
        <a:xfrm>
          <a:off x="1537530" y="2494037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1012876" y="0"/>
              </a:moveTo>
              <a:lnTo>
                <a:pt x="1012876" y="207769"/>
              </a:lnTo>
              <a:lnTo>
                <a:pt x="0" y="207769"/>
              </a:lnTo>
              <a:lnTo>
                <a:pt x="0" y="4155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F568B-C97A-4D04-ADA9-3BACBB0266DE}">
      <dsp:nvSpPr>
        <dsp:cNvPr id="0" name=""/>
        <dsp:cNvSpPr/>
      </dsp:nvSpPr>
      <dsp:spPr>
        <a:xfrm>
          <a:off x="758395" y="2909576"/>
          <a:ext cx="1558271" cy="1038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Rsx</a:t>
          </a:r>
          <a:r>
            <a:rPr lang="fr-FR" sz="1000" kern="1200" dirty="0"/>
            <a:t> 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neurones</a:t>
          </a:r>
        </a:p>
      </dsp:txBody>
      <dsp:txXfrm>
        <a:off x="788822" y="2940003"/>
        <a:ext cx="1497417" cy="977993"/>
      </dsp:txXfrm>
    </dsp:sp>
    <dsp:sp modelId="{D49136FC-F355-4ED9-A315-8DAFCB2DD67C}">
      <dsp:nvSpPr>
        <dsp:cNvPr id="0" name=""/>
        <dsp:cNvSpPr/>
      </dsp:nvSpPr>
      <dsp:spPr>
        <a:xfrm>
          <a:off x="2550407" y="2494037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9"/>
              </a:lnTo>
              <a:lnTo>
                <a:pt x="1012876" y="207769"/>
              </a:lnTo>
              <a:lnTo>
                <a:pt x="1012876" y="4155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8A698-FD9D-4F5E-AD18-B01DE77539AF}">
      <dsp:nvSpPr>
        <dsp:cNvPr id="0" name=""/>
        <dsp:cNvSpPr/>
      </dsp:nvSpPr>
      <dsp:spPr>
        <a:xfrm>
          <a:off x="2784147" y="2909576"/>
          <a:ext cx="1558271" cy="1038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SGDRegressor</a:t>
          </a:r>
          <a:br>
            <a:rPr lang="fr-FR" sz="1000" kern="1200" dirty="0"/>
          </a:b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SGDClassifier</a:t>
          </a:r>
          <a:endParaRPr lang="fr-FR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14574" y="2940003"/>
        <a:ext cx="1497417" cy="977993"/>
      </dsp:txXfrm>
    </dsp:sp>
    <dsp:sp modelId="{B5D612FC-724B-4A5F-8DED-B29366DCFF0F}">
      <dsp:nvSpPr>
        <dsp:cNvPr id="0" name=""/>
        <dsp:cNvSpPr/>
      </dsp:nvSpPr>
      <dsp:spPr>
        <a:xfrm>
          <a:off x="4576159" y="1039650"/>
          <a:ext cx="2025752" cy="415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9"/>
              </a:lnTo>
              <a:lnTo>
                <a:pt x="2025752" y="207769"/>
              </a:lnTo>
              <a:lnTo>
                <a:pt x="2025752" y="415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F6A5D-D254-45A9-81A9-AE1AD0C66ED0}">
      <dsp:nvSpPr>
        <dsp:cNvPr id="0" name=""/>
        <dsp:cNvSpPr/>
      </dsp:nvSpPr>
      <dsp:spPr>
        <a:xfrm>
          <a:off x="5822776" y="1455189"/>
          <a:ext cx="1558271" cy="1038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Images, son, texte</a:t>
          </a:r>
        </a:p>
      </dsp:txBody>
      <dsp:txXfrm>
        <a:off x="5853203" y="1485616"/>
        <a:ext cx="1497417" cy="977993"/>
      </dsp:txXfrm>
    </dsp:sp>
    <dsp:sp modelId="{8D9BB9D0-2EBA-4FC8-88E4-A3B2FFE772F2}">
      <dsp:nvSpPr>
        <dsp:cNvPr id="0" name=""/>
        <dsp:cNvSpPr/>
      </dsp:nvSpPr>
      <dsp:spPr>
        <a:xfrm>
          <a:off x="5589036" y="2494037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1012876" y="0"/>
              </a:moveTo>
              <a:lnTo>
                <a:pt x="1012876" y="207769"/>
              </a:lnTo>
              <a:lnTo>
                <a:pt x="0" y="207769"/>
              </a:lnTo>
              <a:lnTo>
                <a:pt x="0" y="4155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87DB-24B3-4E37-967A-C8A7CD9FF7C0}">
      <dsp:nvSpPr>
        <dsp:cNvPr id="0" name=""/>
        <dsp:cNvSpPr/>
      </dsp:nvSpPr>
      <dsp:spPr>
        <a:xfrm>
          <a:off x="4809900" y="2909576"/>
          <a:ext cx="1558271" cy="1038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Rsx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Neurones</a:t>
          </a:r>
        </a:p>
      </dsp:txBody>
      <dsp:txXfrm>
        <a:off x="4840327" y="2940003"/>
        <a:ext cx="1497417" cy="977993"/>
      </dsp:txXfrm>
    </dsp:sp>
    <dsp:sp modelId="{AE3533C2-3D31-4B7F-A342-BAE84802ECB0}">
      <dsp:nvSpPr>
        <dsp:cNvPr id="0" name=""/>
        <dsp:cNvSpPr/>
      </dsp:nvSpPr>
      <dsp:spPr>
        <a:xfrm>
          <a:off x="6601912" y="2494037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9"/>
              </a:lnTo>
              <a:lnTo>
                <a:pt x="1012876" y="207769"/>
              </a:lnTo>
              <a:lnTo>
                <a:pt x="1012876" y="4155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FF5A2-CEEA-4C0F-844C-113329DFC240}">
      <dsp:nvSpPr>
        <dsp:cNvPr id="0" name=""/>
        <dsp:cNvSpPr/>
      </dsp:nvSpPr>
      <dsp:spPr>
        <a:xfrm>
          <a:off x="6835653" y="2909576"/>
          <a:ext cx="1558271" cy="1038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Données normales</a:t>
          </a:r>
        </a:p>
      </dsp:txBody>
      <dsp:txXfrm>
        <a:off x="6866080" y="2940003"/>
        <a:ext cx="1497417" cy="977993"/>
      </dsp:txXfrm>
    </dsp:sp>
    <dsp:sp modelId="{9CD7580E-8833-43BB-89CC-F51E6CBF8B9A}">
      <dsp:nvSpPr>
        <dsp:cNvPr id="0" name=""/>
        <dsp:cNvSpPr/>
      </dsp:nvSpPr>
      <dsp:spPr>
        <a:xfrm>
          <a:off x="6601912" y="3948423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1012876" y="0"/>
              </a:moveTo>
              <a:lnTo>
                <a:pt x="1012876" y="207769"/>
              </a:lnTo>
              <a:lnTo>
                <a:pt x="0" y="207769"/>
              </a:lnTo>
              <a:lnTo>
                <a:pt x="0" y="4155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CD3C0-D5ED-4DEC-9710-4B99D6F1AEDF}">
      <dsp:nvSpPr>
        <dsp:cNvPr id="0" name=""/>
        <dsp:cNvSpPr/>
      </dsp:nvSpPr>
      <dsp:spPr>
        <a:xfrm>
          <a:off x="5822776" y="4363962"/>
          <a:ext cx="1558271" cy="1038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LinearReg</a:t>
          </a:r>
          <a:br>
            <a:rPr lang="fr-FR" sz="1000" kern="1200" dirty="0"/>
          </a:br>
          <a:r>
            <a:rPr lang="fr-FR" sz="1000" kern="1200" dirty="0"/>
            <a:t>Lasso</a:t>
          </a:r>
          <a:br>
            <a:rPr lang="fr-FR" sz="1000" kern="1200" dirty="0"/>
          </a:br>
          <a:r>
            <a:rPr lang="fr-FR" sz="1000" kern="1200" dirty="0"/>
            <a:t>Ridge</a:t>
          </a:r>
          <a:br>
            <a:rPr lang="fr-FR" sz="1000" kern="1200" dirty="0"/>
          </a:br>
          <a:r>
            <a:rPr lang="fr-FR" sz="1000" kern="1200" dirty="0" err="1"/>
            <a:t>LinearSum</a:t>
          </a:r>
          <a:br>
            <a:rPr lang="fr-FR" sz="1000" kern="1200" dirty="0"/>
          </a:br>
          <a:r>
            <a:rPr lang="fr-FR" sz="1000" kern="1200" dirty="0" err="1"/>
            <a:t>Logistic</a:t>
          </a:r>
          <a:r>
            <a:rPr lang="fr-FR" sz="1000" kern="1200" dirty="0"/>
            <a:t> Reg SGD Reg</a:t>
          </a:r>
          <a:br>
            <a:rPr lang="fr-FR" sz="1000" kern="1200" dirty="0"/>
          </a:br>
          <a:r>
            <a:rPr lang="fr-FR" sz="1000" kern="1200" dirty="0"/>
            <a:t>SGD Classifier </a:t>
          </a:r>
          <a:r>
            <a:rPr lang="fr-FR" sz="1000" kern="1200" dirty="0" err="1"/>
            <a:t>NaiveBayse</a:t>
          </a:r>
          <a:endParaRPr lang="fr-FR" sz="1000" kern="1200" dirty="0"/>
        </a:p>
      </dsp:txBody>
      <dsp:txXfrm>
        <a:off x="5853203" y="4394389"/>
        <a:ext cx="1497417" cy="977993"/>
      </dsp:txXfrm>
    </dsp:sp>
    <dsp:sp modelId="{BF77C560-0882-4EE7-9524-C82208EFB4CC}">
      <dsp:nvSpPr>
        <dsp:cNvPr id="0" name=""/>
        <dsp:cNvSpPr/>
      </dsp:nvSpPr>
      <dsp:spPr>
        <a:xfrm>
          <a:off x="7614788" y="3948423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9"/>
              </a:lnTo>
              <a:lnTo>
                <a:pt x="1012876" y="207769"/>
              </a:lnTo>
              <a:lnTo>
                <a:pt x="1012876" y="4155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3307F-4AD8-4AC8-9581-330633524584}">
      <dsp:nvSpPr>
        <dsp:cNvPr id="0" name=""/>
        <dsp:cNvSpPr/>
      </dsp:nvSpPr>
      <dsp:spPr>
        <a:xfrm>
          <a:off x="7848529" y="4363962"/>
          <a:ext cx="1558271" cy="1038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Beaucoup de</a:t>
          </a:r>
          <a:b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catégories ?</a:t>
          </a:r>
        </a:p>
      </dsp:txBody>
      <dsp:txXfrm>
        <a:off x="7878956" y="4394389"/>
        <a:ext cx="1497417" cy="977993"/>
      </dsp:txXfrm>
    </dsp:sp>
    <dsp:sp modelId="{51549A6A-379B-46B2-8820-199D2E5D103E}">
      <dsp:nvSpPr>
        <dsp:cNvPr id="0" name=""/>
        <dsp:cNvSpPr/>
      </dsp:nvSpPr>
      <dsp:spPr>
        <a:xfrm>
          <a:off x="7614788" y="5402810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1012876" y="0"/>
              </a:moveTo>
              <a:lnTo>
                <a:pt x="1012876" y="207769"/>
              </a:lnTo>
              <a:lnTo>
                <a:pt x="0" y="207769"/>
              </a:lnTo>
              <a:lnTo>
                <a:pt x="0" y="4155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13DB-579A-47EE-8814-8BDC0E1C30D5}">
      <dsp:nvSpPr>
        <dsp:cNvPr id="0" name=""/>
        <dsp:cNvSpPr/>
      </dsp:nvSpPr>
      <dsp:spPr>
        <a:xfrm>
          <a:off x="6835653" y="5818349"/>
          <a:ext cx="1558271" cy="1038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Decision</a:t>
          </a: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fr-FR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tree</a:t>
          </a:r>
          <a:endParaRPr lang="fr-FR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866080" y="5848776"/>
        <a:ext cx="1497417" cy="977993"/>
      </dsp:txXfrm>
    </dsp:sp>
    <dsp:sp modelId="{0542DBD4-C1F5-49E4-8F65-9165A7EC34EB}">
      <dsp:nvSpPr>
        <dsp:cNvPr id="0" name=""/>
        <dsp:cNvSpPr/>
      </dsp:nvSpPr>
      <dsp:spPr>
        <a:xfrm>
          <a:off x="8627664" y="5402810"/>
          <a:ext cx="1012876" cy="415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9"/>
              </a:lnTo>
              <a:lnTo>
                <a:pt x="1012876" y="207769"/>
              </a:lnTo>
              <a:lnTo>
                <a:pt x="1012876" y="4155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95CA-405C-479B-8A98-8C413BC78F18}">
      <dsp:nvSpPr>
        <dsp:cNvPr id="0" name=""/>
        <dsp:cNvSpPr/>
      </dsp:nvSpPr>
      <dsp:spPr>
        <a:xfrm>
          <a:off x="8861405" y="5818349"/>
          <a:ext cx="1558271" cy="1038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SVM</a:t>
          </a:r>
          <a:b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fr-FR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KNN</a:t>
          </a:r>
        </a:p>
      </dsp:txBody>
      <dsp:txXfrm>
        <a:off x="8891832" y="5848776"/>
        <a:ext cx="1497417" cy="977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régressions</a:t>
            </a:r>
          </a:p>
          <a:p>
            <a:endParaRPr lang="fr-FR" dirty="0"/>
          </a:p>
          <a:p>
            <a:r>
              <a:rPr lang="fr-FR" dirty="0"/>
              <a:t>On a des points</a:t>
            </a:r>
          </a:p>
          <a:p>
            <a:r>
              <a:rPr lang="fr-FR" dirty="0"/>
              <a:t>Le modèle le plus simple c'est la moyenne</a:t>
            </a:r>
          </a:p>
          <a:p>
            <a:r>
              <a:rPr lang="fr-FR" dirty="0"/>
              <a:t>Pour chaque valeur de x</a:t>
            </a:r>
            <a:r>
              <a:rPr lang="fr-FR" baseline="-25000" dirty="0"/>
              <a:t>i</a:t>
            </a:r>
            <a:r>
              <a:rPr lang="fr-FR" dirty="0"/>
              <a:t> le modèle prédit toujours la même valeur (la valeur de la moyenne)</a:t>
            </a:r>
          </a:p>
          <a:p>
            <a:endParaRPr lang="fr-FR" dirty="0"/>
          </a:p>
          <a:p>
            <a:r>
              <a:rPr lang="fr-FR" dirty="0"/>
              <a:t>On fait un modèle de régression</a:t>
            </a:r>
          </a:p>
          <a:p>
            <a:endParaRPr lang="fr-FR" dirty="0"/>
          </a:p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15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Precision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is important when </a:t>
            </a:r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False Positives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are costly. </a:t>
            </a:r>
          </a:p>
          <a:p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Recall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is important in scenarios where </a:t>
            </a:r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False Negatives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are costly.</a:t>
            </a:r>
            <a:endParaRPr lang="fr-FR" dirty="0"/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peut accepter FP non nul? Carte observée vraie alors qu'on a prédit fausse ? Je ne sais pas</a:t>
            </a:r>
          </a:p>
          <a:p>
            <a:r>
              <a:rPr lang="fr-FR" dirty="0"/>
              <a:t>On peut accepter FN non nul? Carte observée fausse alors qu'on a prédit vraie ? Non ! =&gt; FN=0 =&gt; </a:t>
            </a:r>
            <a:r>
              <a:rPr lang="fr-FR" dirty="0" err="1"/>
              <a:t>Recall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FN non nul? Mail observé comme SPAM alors qu'on l'a prédit comme BON ? Je sais pas</a:t>
            </a:r>
          </a:p>
          <a:p>
            <a:r>
              <a:rPr lang="fr-FR" dirty="0"/>
              <a:t>On peut accepter FP non nul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FP non nul?  On n'observe pas de cancer (=0) alors qu'on a prédit cancer ? Je ne sais pas   </a:t>
            </a:r>
          </a:p>
          <a:p>
            <a:r>
              <a:rPr lang="fr-FR" dirty="0"/>
              <a:t>On peut accepter FN non nul? On observe un cancer (=1)        alors qu'on a prédit "pas de cancer"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FP non nul ? Mail observé comme SPAM alors qu'on l'a prédit comme BON ?  Je sais pas   </a:t>
            </a:r>
          </a:p>
          <a:p>
            <a:r>
              <a:rPr lang="fr-FR" dirty="0"/>
              <a:t>On peut accepter FN non nul?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4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  <a:p>
            <a:r>
              <a:rPr lang="fr-FR" dirty="0"/>
              <a:t>On va comparer les prédictions de la régression à celles du modèle basé sur la moyenne</a:t>
            </a:r>
          </a:p>
          <a:p>
            <a:r>
              <a:rPr lang="fr-FR" dirty="0"/>
              <a:t>Est-ce que les prédictions de la régression sont plus proches de la réalité que les prédictions basées sur la moyenne ?</a:t>
            </a:r>
          </a:p>
          <a:p>
            <a:endParaRPr lang="fr-FR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prédiction de la moyenne alors le rapport vaut 0. Le modèle ne vaut pas mieux que la moyenne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valeur                                 alors le rapport vaut 1. Le modèle colle parfaitement à la réalité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</a:t>
            </a:r>
            <a:r>
              <a:rPr lang="fr-FR" dirty="0" err="1"/>
              <a:t>soustration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exemple de </a:t>
            </a:r>
            <a:r>
              <a:rPr lang="fr-FR" dirty="0" err="1"/>
              <a:t>template</a:t>
            </a:r>
            <a:r>
              <a:rPr lang="fr-FR" dirty="0"/>
              <a:t> "lite" : https://github.com/40tude/Data_Essentials_Stage_Oct_2023/blob/main/02_template_lite_regression.ipynb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aussi les </a:t>
            </a:r>
            <a:r>
              <a:rPr lang="fr-FR" dirty="0" err="1"/>
              <a:t>templates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 et </a:t>
            </a:r>
            <a:r>
              <a:rPr lang="fr-FR" dirty="0" err="1"/>
              <a:t>Linear</a:t>
            </a:r>
            <a:r>
              <a:rPr lang="fr-FR" dirty="0"/>
              <a:t> Reg sur JULIE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Arbre de décision : </a:t>
            </a:r>
            <a:r>
              <a:rPr lang="fr-FR" dirty="0" err="1"/>
              <a:t>DecisionTreeRegressor</a:t>
            </a:r>
            <a:r>
              <a:rPr lang="fr-FR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Forêt aléatoire : </a:t>
            </a:r>
            <a:r>
              <a:rPr lang="fr-FR" dirty="0" err="1"/>
              <a:t>RandomForestRegressor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1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One hot encoder = </a:t>
            </a:r>
            <a:r>
              <a:rPr lang="fr-FR" b="1" dirty="0"/>
              <a:t>Codage disjonctif Complet</a:t>
            </a:r>
            <a:r>
              <a:rPr lang="fr-FR" dirty="0"/>
              <a:t> en FR </a:t>
            </a:r>
          </a:p>
          <a:p>
            <a:r>
              <a:rPr lang="fr-FR" dirty="0"/>
              <a:t>Ca claque si t'arrive à la placer lors d'une dîner en famille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OneHotEncoder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'first'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pour virer une des catégories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8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Modèles simples</a:t>
            </a:r>
          </a:p>
          <a:p>
            <a:r>
              <a:rPr lang="fr-FR" b="1" dirty="0" err="1"/>
              <a:t>Regression</a:t>
            </a:r>
            <a:endParaRPr lang="fr-F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LinearReg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endParaRPr lang="fr-FR" dirty="0"/>
          </a:p>
          <a:p>
            <a:r>
              <a:rPr lang="fr-FR" b="1" dirty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LogisticReg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LinearSVC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KNeighborsClassifier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Pas efficaces quand y a beaucoup de données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 &amp; K </a:t>
            </a:r>
            <a:r>
              <a:rPr lang="fr-FR" dirty="0" err="1"/>
              <a:t>Nearrest</a:t>
            </a:r>
            <a:r>
              <a:rPr lang="fr-FR" dirty="0"/>
              <a:t> </a:t>
            </a:r>
            <a:r>
              <a:rPr lang="fr-FR" dirty="0" err="1"/>
              <a:t>Neightbors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Efficaces avec beaucoup de données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SGDRegressor</a:t>
            </a:r>
            <a:r>
              <a:rPr lang="fr-FR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SGDClassifier</a:t>
            </a:r>
            <a:r>
              <a:rPr lang="fr-FR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Reg </a:t>
            </a:r>
            <a:r>
              <a:rPr lang="fr-FR" dirty="0" err="1"/>
              <a:t>Logistic</a:t>
            </a:r>
            <a:r>
              <a:rPr lang="fr-FR" dirty="0"/>
              <a:t> (descente de gradient)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Rsx</a:t>
            </a:r>
            <a:r>
              <a:rPr lang="fr-FR" dirty="0"/>
              <a:t> de neurones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Tensorflow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Torch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5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Modèles simples</a:t>
            </a:r>
          </a:p>
          <a:p>
            <a:r>
              <a:rPr lang="fr-FR" b="1" dirty="0" err="1"/>
              <a:t>Regression</a:t>
            </a:r>
            <a:endParaRPr lang="fr-F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LinearReg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endParaRPr lang="fr-FR" dirty="0"/>
          </a:p>
          <a:p>
            <a:r>
              <a:rPr lang="fr-FR" b="1" dirty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LogisticReg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LinearSVC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KNeighborsClassifier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Pas efficaces quand y a beaucoup de données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 &amp; K </a:t>
            </a:r>
            <a:r>
              <a:rPr lang="fr-FR" dirty="0" err="1"/>
              <a:t>Nearrest</a:t>
            </a:r>
            <a:r>
              <a:rPr lang="fr-FR" dirty="0"/>
              <a:t> </a:t>
            </a:r>
            <a:r>
              <a:rPr lang="fr-FR" dirty="0" err="1"/>
              <a:t>Neightbors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Efficaces avec beaucoup de données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SGDRegressor</a:t>
            </a:r>
            <a:r>
              <a:rPr lang="fr-FR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SGDClassifier</a:t>
            </a:r>
            <a:r>
              <a:rPr lang="fr-FR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Reg </a:t>
            </a:r>
            <a:r>
              <a:rPr lang="fr-FR" dirty="0" err="1"/>
              <a:t>Logistic</a:t>
            </a:r>
            <a:r>
              <a:rPr lang="fr-FR" dirty="0"/>
              <a:t> (descente de gradient)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Rsx</a:t>
            </a:r>
            <a:r>
              <a:rPr lang="fr-FR" dirty="0"/>
              <a:t> de neurones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Tensorflow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Torch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mqKmTbAnHY?si=apBBzwRs0cxdflS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520B5-6BB9-F4DD-60C2-12449E7D341D}"/>
              </a:ext>
            </a:extLst>
          </p:cNvPr>
          <p:cNvSpPr txBox="1"/>
          <p:nvPr/>
        </p:nvSpPr>
        <p:spPr>
          <a:xfrm>
            <a:off x="4709426" y="1485900"/>
            <a:ext cx="676819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LIMIT count OFFSET COUNT;</a:t>
            </a:r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</a:t>
            </a:r>
            <a:r>
              <a:rPr lang="fr-FR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signification de Z est claire ?</a:t>
            </a:r>
          </a:p>
          <a:p>
            <a:pPr lvl="1"/>
            <a:r>
              <a:rPr lang="fr-FR" dirty="0"/>
              <a:t>Si Z grand (5 écarts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entre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Retrouvons la formule… Si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Valeur et µ est toujours en km/h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Or, 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Donc, 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(3 écarts type, 0.2…)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moyenne, les visiteurs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Courier New" panose="02070309020205020404" pitchFamily="49" charset="0"/>
              </a:rPr>
              <a:t>S</a:t>
            </a:r>
            <a:r>
              <a:rPr lang="fr-FR" sz="1400" b="1" dirty="0">
                <a:effectLst/>
                <a:latin typeface="Courier New" panose="02070309020205020404" pitchFamily="49" charset="0"/>
              </a:rPr>
              <a:t>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le 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6096000" y="4901680"/>
            <a:ext cx="1014548" cy="9511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        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FA3020-06D6-4FA6-0EE3-FAB69643BBE9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5" name="Picture 2" descr="Les Douze salopards - Le Grand Action">
              <a:extLst>
                <a:ext uri="{FF2B5EF4-FFF2-40B4-BE49-F238E27FC236}">
                  <a16:creationId xmlns:a16="http://schemas.microsoft.com/office/drawing/2014/main" id="{E9D35947-3B0F-9EA8-7305-E8D6E50CA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FE8A389-586B-B327-C8C2-60516DC976CF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C455729-D649-E7BE-77B8-3989BFE01F87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6125503-2496-8456-A2E3-A1BFCBED66D7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AB9E638-6CF5-B657-16BE-05D08253EA28}"/>
                </a:ext>
              </a:extLst>
            </p:cNvPr>
            <p:cNvSpPr txBox="1"/>
            <p:nvPr/>
          </p:nvSpPr>
          <p:spPr>
            <a:xfrm>
              <a:off x="3036821" y="2898457"/>
              <a:ext cx="18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Une mesure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2C7D5F4-0FD6-81C4-A0FA-F6CD219FC40A}"/>
              </a:ext>
            </a:extLst>
          </p:cNvPr>
          <p:cNvGrpSpPr/>
          <p:nvPr/>
        </p:nvGrpSpPr>
        <p:grpSpPr>
          <a:xfrm>
            <a:off x="1119116" y="3526390"/>
            <a:ext cx="4926842" cy="523220"/>
            <a:chOff x="1119116" y="35263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07DF1FA-6BD4-A0A5-27D3-684186C565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58203B2-7078-5A4F-6913-E9F7E2DCB463}"/>
                </a:ext>
              </a:extLst>
            </p:cNvPr>
            <p:cNvSpPr txBox="1"/>
            <p:nvPr/>
          </p:nvSpPr>
          <p:spPr>
            <a:xfrm>
              <a:off x="1262418" y="3526390"/>
              <a:ext cx="212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prédiction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9A42C1E2-EA60-10A7-884A-299ED3F329FA}"/>
              </a:ext>
            </a:extLst>
          </p:cNvPr>
          <p:cNvSpPr txBox="1"/>
          <p:nvPr/>
        </p:nvSpPr>
        <p:spPr>
          <a:xfrm>
            <a:off x="5050775" y="1518939"/>
            <a:ext cx="639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noter la qualité de la prédiction?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E6B8CD6-A3FD-D3EE-6BB2-0F9BFC8CCDD2}"/>
              </a:ext>
            </a:extLst>
          </p:cNvPr>
          <p:cNvSpPr txBox="1"/>
          <p:nvPr/>
        </p:nvSpPr>
        <p:spPr>
          <a:xfrm>
            <a:off x="6136378" y="4426811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moyenne = le modèle le plus simple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74E0E4-69CC-A1FD-05AF-DD09DC237836}"/>
              </a:ext>
            </a:extLst>
          </p:cNvPr>
          <p:cNvSpPr txBox="1"/>
          <p:nvPr/>
        </p:nvSpPr>
        <p:spPr>
          <a:xfrm rot="21031613">
            <a:off x="8283386" y="2846410"/>
            <a:ext cx="21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DC9ECB-55D3-C20B-C533-51A36B448E43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FCCCE5-0FD7-58FB-2902-A63EB740A8F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5066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125503-2496-8456-A2E3-A1BFCBED66D7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7DF1FA-6BD4-A0A5-27D3-684186C5655D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E9F3EE7-AB23-6FD1-1B61-0ED12B9D357A}"/>
              </a:ext>
            </a:extLst>
          </p:cNvPr>
          <p:cNvSpPr txBox="1"/>
          <p:nvPr/>
        </p:nvSpPr>
        <p:spPr>
          <a:xfrm>
            <a:off x="5770198" y="669061"/>
            <a:ext cx="5517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faire le rapport des distances</a:t>
            </a: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Modèle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(régression)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Mesure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(totale)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DA98F2-7E95-38FB-117F-08D342538540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6399C0E-09F9-0439-FB25-7FBE970DE063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CF7ACE-C7F6-C30F-E782-F853CA7ABF1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246D28C-B964-55B0-9620-465FC9BF38C7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72A8554-02AA-9750-17CA-11DEB649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01B6553-9B41-30B7-67AF-8252AF90F2BD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770126-CD55-E1A2-DDB8-B6EA48A5273F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6A9600-43A8-13C2-3835-54269B7CC564}"/>
              </a:ext>
            </a:extLst>
          </p:cNvPr>
          <p:cNvCxnSpPr>
            <a:cxnSpLocks/>
          </p:cNvCxnSpPr>
          <p:nvPr/>
        </p:nvCxnSpPr>
        <p:spPr>
          <a:xfrm flipH="1">
            <a:off x="2362200" y="1852509"/>
            <a:ext cx="3407998" cy="17621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8060EE-F296-4840-68B6-63C188CED42D}"/>
              </a:ext>
            </a:extLst>
          </p:cNvPr>
          <p:cNvSpPr txBox="1"/>
          <p:nvPr/>
        </p:nvSpPr>
        <p:spPr>
          <a:xfrm>
            <a:off x="6472948" y="5012213"/>
            <a:ext cx="4431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on améliore un peu :</a:t>
            </a:r>
            <a:b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des carrés</a:t>
            </a: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fait des sommes sur tous les indices…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/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𝑡𝑜𝑡𝑎𝑙𝑒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E61FF92-9B6A-E55A-7861-8A642E722D1A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521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" grpId="0"/>
      <p:bldP spid="45" grpId="0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 (option)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494699-6C97-F53B-997F-0E617BBFA09C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1026" name="Picture 2" descr="Les Douze salopards - Le Grand Action">
              <a:extLst>
                <a:ext uri="{FF2B5EF4-FFF2-40B4-BE49-F238E27FC236}">
                  <a16:creationId xmlns:a16="http://schemas.microsoft.com/office/drawing/2014/main" id="{697DB660-81FD-FEA0-9558-2454B977A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F789621-82A4-EE74-09A7-C0C4DF3C1170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1E62BD-DBD4-F722-0B85-05A67F66A74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F80BC-CDD9-6DAF-84F7-E1FB8D99D9AF}"/>
              </a:ext>
            </a:extLst>
          </p:cNvPr>
          <p:cNvSpPr/>
          <p:nvPr/>
        </p:nvSpPr>
        <p:spPr>
          <a:xfrm>
            <a:off x="1" y="2510118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062A1-1E62-4ED5-4FCA-9130F6C0F73B}"/>
              </a:ext>
            </a:extLst>
          </p:cNvPr>
          <p:cNvSpPr/>
          <p:nvPr/>
        </p:nvSpPr>
        <p:spPr>
          <a:xfrm>
            <a:off x="0" y="41624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C9C25-2AB1-ACC4-36EF-C54CBA6C5DF2}"/>
              </a:ext>
            </a:extLst>
          </p:cNvPr>
          <p:cNvSpPr/>
          <p:nvPr/>
        </p:nvSpPr>
        <p:spPr>
          <a:xfrm>
            <a:off x="0" y="56797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342ADB-08DA-18CF-BF66-4D2C3EAE3290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A69A-5607-B94B-4C3F-990A6F44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EB6F-2C5A-6B6B-48D7-4DC505B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fr-FR" dirty="0"/>
              <a:t>J'ai rien compris</a:t>
            </a:r>
          </a:p>
          <a:p>
            <a:r>
              <a:rPr lang="fr-FR" dirty="0"/>
              <a:t>Une recette de cuisine qui explique</a:t>
            </a:r>
          </a:p>
          <a:p>
            <a:pPr lvl="1"/>
            <a:r>
              <a:rPr lang="fr-FR" dirty="0"/>
              <a:t>Ce qu'il faut faire</a:t>
            </a:r>
          </a:p>
          <a:p>
            <a:pPr lvl="1"/>
            <a:r>
              <a:rPr lang="fr-FR" dirty="0"/>
              <a:t>Sur quels ingrédients</a:t>
            </a:r>
          </a:p>
          <a:p>
            <a:r>
              <a:rPr lang="fr-FR" dirty="0"/>
              <a:t>Ce qu'il faut faire</a:t>
            </a:r>
          </a:p>
          <a:p>
            <a:pPr lvl="1"/>
            <a:r>
              <a:rPr lang="fr-FR" dirty="0"/>
              <a:t>Standardiser</a:t>
            </a:r>
          </a:p>
          <a:p>
            <a:pPr lvl="1"/>
            <a:r>
              <a:rPr lang="fr-FR" dirty="0" err="1"/>
              <a:t>OneOneEncoder</a:t>
            </a:r>
            <a:endParaRPr lang="fr-FR" dirty="0"/>
          </a:p>
          <a:p>
            <a:r>
              <a:rPr lang="fr-FR" dirty="0"/>
              <a:t>Sur quels ingrédients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1451097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C5DD2-125F-53B4-E48B-7273EBD9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FAB05-63C6-6A07-4781-AEE9285C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486FC4-44CE-1562-2F00-CAAA7DB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028"/>
            <a:ext cx="12223482" cy="3907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D90BB-7142-8BE7-A893-53D03E222CA5}"/>
              </a:ext>
            </a:extLst>
          </p:cNvPr>
          <p:cNvSpPr/>
          <p:nvPr/>
        </p:nvSpPr>
        <p:spPr>
          <a:xfrm>
            <a:off x="0" y="4350871"/>
            <a:ext cx="12223482" cy="1144320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FB6DE-9BC9-C1BF-FCED-322999730591}"/>
              </a:ext>
            </a:extLst>
          </p:cNvPr>
          <p:cNvSpPr/>
          <p:nvPr/>
        </p:nvSpPr>
        <p:spPr>
          <a:xfrm>
            <a:off x="-1321" y="2157036"/>
            <a:ext cx="12223482" cy="830286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F752DA-A110-E3A4-9175-CDCAD96C91C0}"/>
              </a:ext>
            </a:extLst>
          </p:cNvPr>
          <p:cNvSpPr txBox="1"/>
          <p:nvPr/>
        </p:nvSpPr>
        <p:spPr>
          <a:xfrm>
            <a:off x="439278" y="34101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faire_ceci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AE7FE-1805-B2D9-BA6C-800FBDE4F6E3}"/>
              </a:ext>
            </a:extLst>
          </p:cNvPr>
          <p:cNvSpPr txBox="1"/>
          <p:nvPr/>
        </p:nvSpPr>
        <p:spPr>
          <a:xfrm>
            <a:off x="439278" y="36245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faire_cela</a:t>
            </a:r>
            <a:endParaRPr lang="fr-FR" sz="12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8B310D2-22FF-E040-F3E2-4EDE1B59FB17}"/>
              </a:ext>
            </a:extLst>
          </p:cNvPr>
          <p:cNvGrpSpPr/>
          <p:nvPr/>
        </p:nvGrpSpPr>
        <p:grpSpPr>
          <a:xfrm>
            <a:off x="3209365" y="2395735"/>
            <a:ext cx="4503686" cy="1022837"/>
            <a:chOff x="3209365" y="2395735"/>
            <a:chExt cx="4503686" cy="102283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66CC57-9F3D-8180-7542-A832802DB1A1}"/>
                </a:ext>
              </a:extLst>
            </p:cNvPr>
            <p:cNvSpPr txBox="1"/>
            <p:nvPr/>
          </p:nvSpPr>
          <p:spPr>
            <a:xfrm>
              <a:off x="4081929" y="2395735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Quel traitement appliquer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408ABBD-6832-4D32-6AC4-EB0F2A87E16F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3209365" y="2580401"/>
              <a:ext cx="872564" cy="8381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AB1788-1912-2ACA-4CD2-E8CD2F86F5F6}"/>
              </a:ext>
            </a:extLst>
          </p:cNvPr>
          <p:cNvGrpSpPr/>
          <p:nvPr/>
        </p:nvGrpSpPr>
        <p:grpSpPr>
          <a:xfrm>
            <a:off x="4709459" y="3707120"/>
            <a:ext cx="3554418" cy="626694"/>
            <a:chOff x="3469342" y="2138373"/>
            <a:chExt cx="3554418" cy="626694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4602F4E-9786-3935-BF54-C9DEAC85EA6C}"/>
                </a:ext>
              </a:extLst>
            </p:cNvPr>
            <p:cNvSpPr txBox="1"/>
            <p:nvPr/>
          </p:nvSpPr>
          <p:spPr>
            <a:xfrm>
              <a:off x="4081929" y="2395735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Sur quelles colonnes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D9886B8-1ECA-F3D7-9010-13F40E065BB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469342" y="2138373"/>
              <a:ext cx="612587" cy="44202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F8F-AFA9-8228-FB10-887C6FB3EAF2}"/>
              </a:ext>
            </a:extLst>
          </p:cNvPr>
          <p:cNvSpPr/>
          <p:nvPr/>
        </p:nvSpPr>
        <p:spPr>
          <a:xfrm>
            <a:off x="0" y="1586225"/>
            <a:ext cx="12223482" cy="490852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72F2D-A039-EE21-1389-927B419A28AB}"/>
              </a:ext>
            </a:extLst>
          </p:cNvPr>
          <p:cNvCxnSpPr>
            <a:cxnSpLocks/>
          </p:cNvCxnSpPr>
          <p:nvPr/>
        </p:nvCxnSpPr>
        <p:spPr>
          <a:xfrm>
            <a:off x="1798320" y="2620608"/>
            <a:ext cx="775302" cy="7724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95EB3F-799A-9ABF-EE11-82F88250D07C}"/>
              </a:ext>
            </a:extLst>
          </p:cNvPr>
          <p:cNvCxnSpPr>
            <a:cxnSpLocks/>
          </p:cNvCxnSpPr>
          <p:nvPr/>
        </p:nvCxnSpPr>
        <p:spPr>
          <a:xfrm>
            <a:off x="1997781" y="2401407"/>
            <a:ext cx="2131338" cy="975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Les modèles ne savent pas manipuler autre chose que des nombres</a:t>
            </a:r>
          </a:p>
          <a:p>
            <a:pPr lvl="1"/>
            <a:r>
              <a:rPr lang="fr-FR" dirty="0"/>
              <a:t>Faut transformer France, Corée, Italie en 10, 11 et 50 par exemple</a:t>
            </a:r>
          </a:p>
          <a:p>
            <a:pPr lvl="1"/>
            <a:r>
              <a:rPr lang="fr-FR" dirty="0"/>
              <a:t>Les modèles considèrent que des valeurs proches signifient que les caractéristiques sont proches. Hors France = démocratie, Corée = dictature</a:t>
            </a:r>
          </a:p>
          <a:p>
            <a:pPr lvl="1"/>
            <a:r>
              <a:rPr lang="fr-FR" dirty="0"/>
              <a:t>On évite les nombres et on code n </a:t>
            </a:r>
            <a:r>
              <a:rPr lang="fr-FR" dirty="0" err="1"/>
              <a:t>features</a:t>
            </a:r>
            <a:r>
              <a:rPr lang="fr-FR" dirty="0"/>
              <a:t> sur n bits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B9E3373-B088-8496-49B8-74E705F1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9712"/>
              </p:ext>
            </p:extLst>
          </p:nvPr>
        </p:nvGraphicFramePr>
        <p:xfrm>
          <a:off x="1038435" y="4560146"/>
          <a:ext cx="250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860238593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BCD46D-40A9-C8E1-1F5F-74355C1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124"/>
              </p:ext>
            </p:extLst>
          </p:nvPr>
        </p:nvGraphicFramePr>
        <p:xfrm>
          <a:off x="8859311" y="4560146"/>
          <a:ext cx="20504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B258656-76F1-39DE-54A3-4FE346FCAD0A}"/>
              </a:ext>
            </a:extLst>
          </p:cNvPr>
          <p:cNvSpPr/>
          <p:nvPr/>
        </p:nvSpPr>
        <p:spPr>
          <a:xfrm>
            <a:off x="4179159" y="4745466"/>
            <a:ext cx="4084308" cy="1112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1625B5-3DB2-8D7F-D578-D9F981496DD9}"/>
              </a:ext>
            </a:extLst>
          </p:cNvPr>
          <p:cNvSpPr txBox="1"/>
          <p:nvPr/>
        </p:nvSpPr>
        <p:spPr>
          <a:xfrm>
            <a:off x="4645122" y="5554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pas France ou Corée </a:t>
            </a:r>
          </a:p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Italie</a:t>
            </a:r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  <a:p>
            <a:pPr lvl="1"/>
            <a:r>
              <a:rPr lang="fr-FR" dirty="0"/>
              <a:t>On "influence" alors le contenu de </a:t>
            </a:r>
            <a:r>
              <a:rPr lang="fr-FR" dirty="0" err="1"/>
              <a:t>X_test</a:t>
            </a:r>
            <a:r>
              <a:rPr lang="fr-FR" dirty="0"/>
              <a:t> avec le contenu de </a:t>
            </a:r>
            <a:r>
              <a:rPr lang="fr-FR" dirty="0" err="1"/>
              <a:t>X_train</a:t>
            </a:r>
            <a:endParaRPr lang="fr-FR" dirty="0"/>
          </a:p>
          <a:p>
            <a:endParaRPr lang="fr-FR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voir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 par ex.</a:t>
            </a:r>
          </a:p>
          <a:p>
            <a:pPr lvl="1"/>
            <a:r>
              <a:rPr lang="fr-FR" dirty="0"/>
              <a:t>S'assure qu'on aura toujours les mêmes nombres aléatoires générés dans le même ordre.</a:t>
            </a:r>
          </a:p>
          <a:p>
            <a:pPr lvl="1"/>
            <a:r>
              <a:rPr lang="fr-FR" dirty="0"/>
              <a:t>Permet de comparer les résultats d'un run avec un autre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y </a:t>
            </a:r>
          </a:p>
          <a:p>
            <a:pPr lvl="1"/>
            <a:r>
              <a:rPr lang="fr-FR" dirty="0"/>
              <a:t>voir </a:t>
            </a:r>
            <a:r>
              <a:rPr lang="fr-F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par ex.</a:t>
            </a:r>
          </a:p>
          <a:p>
            <a:pPr lvl="1"/>
            <a:r>
              <a:rPr lang="fr-FR" dirty="0"/>
              <a:t>On veut retrouver dans les train et test sets les mêmes proportions 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dirty="0"/>
              <a:t> que dans l'ensemble de départ</a:t>
            </a:r>
          </a:p>
        </p:txBody>
      </p:sp>
    </p:spTree>
    <p:extLst>
      <p:ext uri="{BB962C8B-B14F-4D97-AF65-F5344CB8AC3E}">
        <p14:creationId xmlns:p14="http://schemas.microsoft.com/office/powerpoint/2010/main" val="1176226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319F3-9F0F-2FCA-3F8D-3370980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- Comment m'y retrouver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F667-5E9A-17B1-0504-7122F8FD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9638" cy="4351338"/>
          </a:xfrm>
        </p:spPr>
        <p:txBody>
          <a:bodyPr>
            <a:normAutofit/>
          </a:bodyPr>
          <a:lstStyle/>
          <a:p>
            <a:r>
              <a:rPr lang="fr-FR" dirty="0">
                <a:hlinkClick r:id="rId3"/>
              </a:rPr>
              <a:t>https://youtu.be/4mqKmTbAnHY?si=apBBzwRs0cxdflSO</a:t>
            </a:r>
            <a:endParaRPr lang="fr-FR" dirty="0"/>
          </a:p>
          <a:p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Travailler avec des modèles qu'on comprend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Utiliser le modèle le plus simple en premier</a:t>
            </a:r>
          </a:p>
          <a:p>
            <a:pPr lvl="1"/>
            <a:r>
              <a:rPr lang="fr-FR" sz="3200" dirty="0"/>
              <a:t>Suivre un métrique et voir si il s'améliore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Tester un max de modèles</a:t>
            </a:r>
          </a:p>
          <a:p>
            <a:pPr lvl="1"/>
            <a:r>
              <a:rPr lang="fr-FR" sz="3200" dirty="0"/>
              <a:t>Retenir le meilleur à l'aune du métrique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88267D-FB26-AB98-E988-624DA29F4181}"/>
              </a:ext>
            </a:extLst>
          </p:cNvPr>
          <p:cNvSpPr txBox="1"/>
          <p:nvPr/>
        </p:nvSpPr>
        <p:spPr>
          <a:xfrm rot="20778176">
            <a:off x="9166970" y="443074"/>
            <a:ext cx="270695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Impact" panose="020B0806030902050204" pitchFamily="34" charset="0"/>
              </a:rPr>
              <a:t>Le + important c'est </a:t>
            </a:r>
          </a:p>
          <a:p>
            <a:pPr algn="ctr"/>
            <a:r>
              <a:rPr lang="fr-FR" sz="2400" dirty="0">
                <a:latin typeface="Impact" panose="020B0806030902050204" pitchFamily="34" charset="0"/>
              </a:rPr>
              <a:t>le </a:t>
            </a:r>
            <a:r>
              <a:rPr lang="fr-FR" sz="2400" dirty="0" err="1">
                <a:latin typeface="Impact" panose="020B0806030902050204" pitchFamily="34" charset="0"/>
              </a:rPr>
              <a:t>pre</a:t>
            </a:r>
            <a:r>
              <a:rPr lang="fr-FR" sz="2400" dirty="0">
                <a:latin typeface="Impact" panose="020B0806030902050204" pitchFamily="34" charset="0"/>
              </a:rPr>
              <a:t> </a:t>
            </a:r>
            <a:r>
              <a:rPr lang="fr-FR" sz="2400" dirty="0" err="1">
                <a:latin typeface="Impact" panose="020B0806030902050204" pitchFamily="34" charset="0"/>
              </a:rPr>
              <a:t>processing</a:t>
            </a:r>
            <a:endParaRPr lang="fr-FR" sz="2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37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319F3-9F0F-2FCA-3F8D-3370980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– Comment m'y retrouver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F667-5E9A-17B1-0504-7122F8FD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9638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Quantité de données</a:t>
            </a:r>
          </a:p>
          <a:p>
            <a:pPr lvl="1"/>
            <a:r>
              <a:rPr lang="fr-FR" dirty="0"/>
              <a:t>&lt; 100 000 : n'importe quel modèle</a:t>
            </a:r>
          </a:p>
          <a:p>
            <a:pPr lvl="1"/>
            <a:r>
              <a:rPr lang="fr-FR" dirty="0"/>
              <a:t>&gt; 100 000 : Descente de gradient (reg </a:t>
            </a:r>
            <a:r>
              <a:rPr lang="fr-FR" dirty="0" err="1"/>
              <a:t>logistic</a:t>
            </a:r>
            <a:r>
              <a:rPr lang="fr-FR" dirty="0"/>
              <a:t> par ex)</a:t>
            </a:r>
          </a:p>
          <a:p>
            <a:r>
              <a:rPr lang="fr-FR" dirty="0"/>
              <a:t>Données structurées</a:t>
            </a:r>
          </a:p>
          <a:p>
            <a:pPr lvl="1"/>
            <a:r>
              <a:rPr lang="fr-FR" dirty="0"/>
              <a:t>Image, son, texte = données non structurées =&gt; Deep </a:t>
            </a:r>
            <a:r>
              <a:rPr lang="fr-FR" dirty="0" err="1"/>
              <a:t>learning</a:t>
            </a:r>
            <a:r>
              <a:rPr lang="fr-FR" dirty="0"/>
              <a:t> = </a:t>
            </a:r>
            <a:r>
              <a:rPr lang="fr-FR" dirty="0" err="1"/>
              <a:t>Rsx</a:t>
            </a:r>
            <a:r>
              <a:rPr lang="fr-FR" dirty="0"/>
              <a:t> Neurones</a:t>
            </a:r>
          </a:p>
          <a:p>
            <a:pPr lvl="1"/>
            <a:r>
              <a:rPr lang="fr-FR" dirty="0"/>
              <a:t>Tableaux de données = données structurées =&gt; ML Classique</a:t>
            </a:r>
          </a:p>
          <a:p>
            <a:r>
              <a:rPr lang="fr-FR" dirty="0"/>
              <a:t>Normalité des données</a:t>
            </a:r>
          </a:p>
          <a:p>
            <a:pPr lvl="1"/>
            <a:r>
              <a:rPr lang="fr-FR" dirty="0"/>
              <a:t>Modèle paramétrique : loi normale. Fonction avec un nb de paramètres fini (reg lin, reg log, </a:t>
            </a:r>
            <a:r>
              <a:rPr lang="fr-FR" dirty="0" err="1"/>
              <a:t>naive</a:t>
            </a:r>
            <a:r>
              <a:rPr lang="fr-FR" dirty="0"/>
              <a:t> bayes, petit </a:t>
            </a:r>
            <a:r>
              <a:rPr lang="fr-FR" dirty="0" err="1"/>
              <a:t>rsx</a:t>
            </a:r>
            <a:r>
              <a:rPr lang="fr-FR" dirty="0"/>
              <a:t> neurones)</a:t>
            </a:r>
          </a:p>
          <a:p>
            <a:pPr lvl="1"/>
            <a:r>
              <a:rPr lang="fr-FR" dirty="0"/>
              <a:t>Modèle non paramétrique : pas de loi normale. Nb de para infini et inconnu : SVM, arbres,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, KNN</a:t>
            </a:r>
          </a:p>
          <a:p>
            <a:r>
              <a:rPr lang="fr-FR" dirty="0"/>
              <a:t>Variables quantitatives/qualitatives</a:t>
            </a:r>
          </a:p>
          <a:p>
            <a:pPr lvl="1"/>
            <a:r>
              <a:rPr lang="fr-FR" dirty="0"/>
              <a:t>Les arbres ne sont pas efficaces quand y a bcp de données quantitatives (9:38)</a:t>
            </a:r>
          </a:p>
          <a:p>
            <a:pPr lvl="1"/>
            <a:r>
              <a:rPr lang="fr-FR" dirty="0"/>
              <a:t>Les arbres sont efficaces quand y a beaucoup de catégories</a:t>
            </a:r>
          </a:p>
        </p:txBody>
      </p:sp>
    </p:spTree>
    <p:extLst>
      <p:ext uri="{BB962C8B-B14F-4D97-AF65-F5344CB8AC3E}">
        <p14:creationId xmlns:p14="http://schemas.microsoft.com/office/powerpoint/2010/main" val="227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FC3CB11-8C2F-1C7B-5C2D-38EEA17D2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990117"/>
              </p:ext>
            </p:extLst>
          </p:nvPr>
        </p:nvGraphicFramePr>
        <p:xfrm>
          <a:off x="1" y="0"/>
          <a:ext cx="1117807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7EBE8B-07B3-4D22-A9EF-887C2DD4FF32}"/>
              </a:ext>
            </a:extLst>
          </p:cNvPr>
          <p:cNvSpPr txBox="1"/>
          <p:nvPr/>
        </p:nvSpPr>
        <p:spPr>
          <a:xfrm>
            <a:off x="9212234" y="53184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Impact" panose="020B0806030902050204" pitchFamily="34" charset="0"/>
              </a:rPr>
              <a:t>Non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785F8A-C304-1180-FC1D-83176B61604C}"/>
              </a:ext>
            </a:extLst>
          </p:cNvPr>
          <p:cNvSpPr txBox="1"/>
          <p:nvPr/>
        </p:nvSpPr>
        <p:spPr>
          <a:xfrm>
            <a:off x="7467600" y="531222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Impact" panose="020B0806030902050204" pitchFamily="34" charset="0"/>
              </a:rPr>
              <a:t>Oui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E00C58-8214-3387-051E-D8149360B271}"/>
              </a:ext>
            </a:extLst>
          </p:cNvPr>
          <p:cNvSpPr txBox="1"/>
          <p:nvPr/>
        </p:nvSpPr>
        <p:spPr>
          <a:xfrm>
            <a:off x="8251181" y="385354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Impact" panose="020B0806030902050204" pitchFamily="34" charset="0"/>
              </a:rPr>
              <a:t>Non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69C622-482F-9EEA-27BE-EE848EE38D50}"/>
              </a:ext>
            </a:extLst>
          </p:cNvPr>
          <p:cNvSpPr txBox="1"/>
          <p:nvPr/>
        </p:nvSpPr>
        <p:spPr>
          <a:xfrm>
            <a:off x="6503435" y="38535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Impact" panose="020B0806030902050204" pitchFamily="34" charset="0"/>
              </a:rPr>
              <a:t>Oui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248E2C-1616-0021-4D51-60C9B6081655}"/>
              </a:ext>
            </a:extLst>
          </p:cNvPr>
          <p:cNvSpPr txBox="1"/>
          <p:nvPr/>
        </p:nvSpPr>
        <p:spPr>
          <a:xfrm>
            <a:off x="7314721" y="2397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Impact" panose="020B0806030902050204" pitchFamily="34" charset="0"/>
              </a:rPr>
              <a:t>Non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8006F3-CD67-8CF6-748B-A6991818A2DC}"/>
              </a:ext>
            </a:extLst>
          </p:cNvPr>
          <p:cNvSpPr txBox="1"/>
          <p:nvPr/>
        </p:nvSpPr>
        <p:spPr>
          <a:xfrm>
            <a:off x="5384106" y="23979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Impact" panose="020B0806030902050204" pitchFamily="34" charset="0"/>
              </a:rPr>
              <a:t>Oui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183295-18F2-5CE0-FC8B-402FDAAEABDC}"/>
              </a:ext>
            </a:extLst>
          </p:cNvPr>
          <p:cNvSpPr txBox="1"/>
          <p:nvPr/>
        </p:nvSpPr>
        <p:spPr>
          <a:xfrm>
            <a:off x="5417845" y="93617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Impact" panose="020B0806030902050204" pitchFamily="34" charset="0"/>
              </a:rPr>
              <a:t>Non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FAD305-E0EB-728E-85C7-454BF8DB0E48}"/>
              </a:ext>
            </a:extLst>
          </p:cNvPr>
          <p:cNvSpPr txBox="1"/>
          <p:nvPr/>
        </p:nvSpPr>
        <p:spPr>
          <a:xfrm>
            <a:off x="2926298" y="9330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Impact" panose="020B0806030902050204" pitchFamily="34" charset="0"/>
              </a:rPr>
              <a:t>Oui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26F3F7-A90D-88C2-2954-2A12C341B947}"/>
              </a:ext>
            </a:extLst>
          </p:cNvPr>
          <p:cNvSpPr txBox="1"/>
          <p:nvPr/>
        </p:nvSpPr>
        <p:spPr>
          <a:xfrm>
            <a:off x="3284245" y="2397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Impact" panose="020B0806030902050204" pitchFamily="34" charset="0"/>
              </a:rPr>
              <a:t>Non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4069D3-FAFD-23D5-1A91-C79194230EA3}"/>
              </a:ext>
            </a:extLst>
          </p:cNvPr>
          <p:cNvSpPr txBox="1"/>
          <p:nvPr/>
        </p:nvSpPr>
        <p:spPr>
          <a:xfrm>
            <a:off x="1380849" y="23979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Impact" panose="020B0806030902050204" pitchFamily="34" charset="0"/>
              </a:rPr>
              <a:t>Oui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836352-2169-1DAD-5FFA-7A7B3774FF01}"/>
              </a:ext>
            </a:extLst>
          </p:cNvPr>
          <p:cNvSpPr txBox="1"/>
          <p:nvPr/>
        </p:nvSpPr>
        <p:spPr>
          <a:xfrm rot="21214993">
            <a:off x="2660825" y="4011585"/>
            <a:ext cx="12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Descente de </a:t>
            </a:r>
            <a:r>
              <a:rPr lang="fr-FR" sz="1200" dirty="0" err="1"/>
              <a:t>grad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823719-35E9-732D-6DBE-AA04E03920EE}"/>
              </a:ext>
            </a:extLst>
          </p:cNvPr>
          <p:cNvSpPr txBox="1"/>
          <p:nvPr/>
        </p:nvSpPr>
        <p:spPr>
          <a:xfrm rot="21214993">
            <a:off x="4467526" y="3992042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Si très peu de points</a:t>
            </a:r>
          </a:p>
          <a:p>
            <a:r>
              <a:rPr lang="fr-FR" sz="1200" dirty="0"/>
              <a:t>SVM, </a:t>
            </a:r>
            <a:r>
              <a:rPr lang="fr-FR" sz="1200" dirty="0" err="1"/>
              <a:t>Naive</a:t>
            </a:r>
            <a:r>
              <a:rPr lang="fr-FR" sz="1200" dirty="0"/>
              <a:t> Bayes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D0E764-5FF5-9660-E8A6-808F66E7021E}"/>
              </a:ext>
            </a:extLst>
          </p:cNvPr>
          <p:cNvSpPr txBox="1"/>
          <p:nvPr/>
        </p:nvSpPr>
        <p:spPr>
          <a:xfrm rot="21214993">
            <a:off x="8326702" y="2651451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Données suivent </a:t>
            </a:r>
            <a:br>
              <a:rPr lang="fr-FR" sz="1200" dirty="0"/>
            </a:br>
            <a:r>
              <a:rPr lang="fr-FR" sz="1200" dirty="0"/>
              <a:t>une loi normale</a:t>
            </a:r>
          </a:p>
        </p:txBody>
      </p:sp>
    </p:spTree>
    <p:extLst>
      <p:ext uri="{BB962C8B-B14F-4D97-AF65-F5344CB8AC3E}">
        <p14:creationId xmlns:p14="http://schemas.microsoft.com/office/powerpoint/2010/main" val="115119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- Comment m'y retrouver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4873096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77" y="1787380"/>
            <a:ext cx="7547307" cy="4705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>
                <a:highlight>
                  <a:srgbClr val="00FF00"/>
                </a:highlight>
              </a:rPr>
              <a:t>pré</a:t>
            </a:r>
            <a:r>
              <a:rPr lang="en-US" dirty="0" err="1"/>
              <a:t>dictions</a:t>
            </a:r>
            <a:endParaRPr lang="en-US" dirty="0"/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B7778-990E-4328-3E8E-079EAA3D8F0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4" grpId="0" animBg="1"/>
      <p:bldP spid="10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bancaire identifiée comme fausse (=1)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se place en TP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FP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observée vraie alors qu'on a prédit fausse?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Je ne sais pas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FN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observée fausse alors qu'on a prédit vraie?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Non ! =&gt; FN=0 =&gt;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Mails identifiés comme SPAM (=1)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se place en TP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FN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 observé comme SPAM alors qu'on l'a prédit comme BON?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Je ne sais pas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FP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 observé comme BON alors qu'on l'a prédit comme SPAM?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Non ! =&gt; FP=0 =&gt;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1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232193-5BE7-0ACA-60D2-87BC5AE0E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03BB74F-E6CB-B1E7-21B5-F9FC5A4F9262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1808F-66C2-A29F-B517-2E77CB35EA0D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182E55-D27E-DCE7-C0D2-AD7A05844F32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C51D79-EF7C-AB50-23B8-8D20A261FECE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4E0538E-23B4-71CE-3C2D-9817412EE88A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2B2780A1-6B03-466D-6689-6AACCC9C683D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A7DDCB-B46A-C143-0CBA-80767CE342F5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66827D-2133-07C8-A144-3F2EC112ED77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206F5-E1D2-6A16-C137-B0DE013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</a:t>
            </a:r>
            <a:r>
              <a:rPr lang="fr-FR" dirty="0" err="1"/>
              <a:t>Kaggle</a:t>
            </a:r>
            <a:r>
              <a:rPr lang="fr-FR" dirty="0"/>
              <a:t> mais pas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4A843-2E3B-FB0C-39C1-6890AD80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Kaggle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https://www.kaggle.com/</a:t>
            </a:r>
          </a:p>
          <a:p>
            <a:r>
              <a:rPr lang="fr-FR" dirty="0"/>
              <a:t>AWS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https://registry.opendata.aws/</a:t>
            </a:r>
          </a:p>
          <a:p>
            <a:pPr lvl="1"/>
            <a:r>
              <a:rPr lang="fr-FR" dirty="0"/>
              <a:t>Pensez à aller voir le code </a:t>
            </a:r>
          </a:p>
          <a:p>
            <a:pPr lvl="1"/>
            <a:r>
              <a:rPr lang="fr-FR" dirty="0"/>
              <a:t>Pensez à aller voir le </a:t>
            </a:r>
            <a:r>
              <a:rPr lang="fr-FR" dirty="0" err="1"/>
              <a:t>dataset</a:t>
            </a:r>
            <a:r>
              <a:rPr lang="fr-FR" dirty="0"/>
              <a:t> en détail	</a:t>
            </a:r>
          </a:p>
          <a:p>
            <a:r>
              <a:rPr lang="fr-FR" dirty="0"/>
              <a:t>Google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https://datasetsearch.research.google.com/</a:t>
            </a:r>
            <a:endParaRPr lang="fr-FR" dirty="0"/>
          </a:p>
          <a:p>
            <a:r>
              <a:rPr lang="fr-FR" dirty="0"/>
              <a:t>UCI Machine Learning Repository</a:t>
            </a:r>
          </a:p>
          <a:p>
            <a:pPr lvl="1"/>
            <a:r>
              <a:rPr lang="fr-FR" dirty="0">
                <a:hlinkClick r:id="rId4"/>
              </a:rPr>
              <a:t>https://archive.ics.uci.edu/</a:t>
            </a:r>
            <a:endParaRPr lang="fr-FR" dirty="0"/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(y, </a:t>
            </a:r>
            <a:r>
              <a:rPr lang="fr-FR" dirty="0" err="1"/>
              <a:t>dependant</a:t>
            </a:r>
            <a:r>
              <a:rPr lang="fr-FR" dirty="0"/>
              <a:t> variable)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r>
              <a:rPr lang="fr-FR" dirty="0"/>
              <a:t> (x, var indépendantes)</a:t>
            </a:r>
          </a:p>
          <a:p>
            <a:pPr lvl="1"/>
            <a:r>
              <a:rPr lang="fr-FR" dirty="0"/>
              <a:t>Est-ce que toutes les </a:t>
            </a:r>
            <a:r>
              <a:rPr lang="fr-FR" dirty="0" err="1"/>
              <a:t>features</a:t>
            </a:r>
            <a:r>
              <a:rPr lang="fr-FR" dirty="0"/>
              <a:t> sont indépendantes, peut-on, doit-on en supprimer? Créer une nouvelle </a:t>
            </a:r>
            <a:r>
              <a:rPr lang="fr-FR" dirty="0" err="1"/>
              <a:t>feature</a:t>
            </a:r>
            <a:r>
              <a:rPr lang="fr-FR" dirty="0"/>
              <a:t> comme combinaison linaire d'autres </a:t>
            </a:r>
            <a:r>
              <a:rPr lang="fr-FR" dirty="0" err="1"/>
              <a:t>feature</a:t>
            </a:r>
            <a:r>
              <a:rPr lang="fr-FR" dirty="0"/>
              <a:t>?</a:t>
            </a:r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A8BD6-0DDE-5D47-7C19-8D80130371BB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répétition se fait debout devant un écran, à voix haute, en mode présentation (ALT+F5 PowerPoint)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6122</TotalTime>
  <Words>4810</Words>
  <Application>Microsoft Office PowerPoint</Application>
  <PresentationFormat>Grand écran</PresentationFormat>
  <Paragraphs>840</Paragraphs>
  <Slides>63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75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Inter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À propos de R²</vt:lpstr>
      <vt:lpstr>À propos de R²</vt:lpstr>
      <vt:lpstr>À propos de R²</vt:lpstr>
      <vt:lpstr>Récap de la méthode</vt:lpstr>
      <vt:lpstr>À propos de la partie "Build the model"</vt:lpstr>
      <vt:lpstr>À propos de la partie "Build the model"</vt:lpstr>
      <vt:lpstr>FAQ feature_encoder</vt:lpstr>
      <vt:lpstr>FAQ feature_encoder</vt:lpstr>
      <vt:lpstr>FAQ OneHotEncoder()</vt:lpstr>
      <vt:lpstr>FAQ</vt:lpstr>
      <vt:lpstr>FAQ</vt:lpstr>
      <vt:lpstr>FAQ - Comment m'y retrouver ?</vt:lpstr>
      <vt:lpstr>FAQ – Comment m'y retrouver ?</vt:lpstr>
      <vt:lpstr>Présentation PowerPoint</vt:lpstr>
      <vt:lpstr>FAQ - Comment m'y retrouver ?</vt:lpstr>
      <vt:lpstr>Jour 7 - ML</vt:lpstr>
      <vt:lpstr>Precision, recall &amp; F1 scores</vt:lpstr>
      <vt:lpstr>Exemples</vt:lpstr>
      <vt:lpstr>Jour 8 - Projet</vt:lpstr>
      <vt:lpstr>Rétro planning</vt:lpstr>
      <vt:lpstr>Conduite du projet</vt:lpstr>
      <vt:lpstr>Dataset – Kaggle mais pas que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2024-01-16T23:02:29Z</dcterms:modified>
</cp:coreProperties>
</file>