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298" r:id="rId4"/>
    <p:sldId id="264" r:id="rId5"/>
    <p:sldId id="301" r:id="rId6"/>
    <p:sldId id="275" r:id="rId7"/>
    <p:sldId id="258" r:id="rId8"/>
    <p:sldId id="266" r:id="rId9"/>
    <p:sldId id="276" r:id="rId10"/>
    <p:sldId id="259" r:id="rId11"/>
    <p:sldId id="261" r:id="rId12"/>
    <p:sldId id="257" r:id="rId13"/>
    <p:sldId id="260" r:id="rId14"/>
    <p:sldId id="262" r:id="rId15"/>
    <p:sldId id="263" r:id="rId16"/>
    <p:sldId id="274" r:id="rId17"/>
    <p:sldId id="306" r:id="rId18"/>
    <p:sldId id="267" r:id="rId19"/>
    <p:sldId id="273" r:id="rId20"/>
    <p:sldId id="278" r:id="rId21"/>
    <p:sldId id="295" r:id="rId22"/>
    <p:sldId id="279" r:id="rId23"/>
    <p:sldId id="296" r:id="rId24"/>
    <p:sldId id="297" r:id="rId25"/>
    <p:sldId id="289" r:id="rId26"/>
    <p:sldId id="299" r:id="rId27"/>
    <p:sldId id="300" r:id="rId28"/>
    <p:sldId id="280" r:id="rId29"/>
    <p:sldId id="302" r:id="rId30"/>
    <p:sldId id="288" r:id="rId31"/>
    <p:sldId id="307" r:id="rId32"/>
    <p:sldId id="308" r:id="rId33"/>
    <p:sldId id="303" r:id="rId34"/>
    <p:sldId id="304" r:id="rId35"/>
    <p:sldId id="305" r:id="rId36"/>
    <p:sldId id="281" r:id="rId37"/>
    <p:sldId id="311" r:id="rId38"/>
    <p:sldId id="313" r:id="rId39"/>
    <p:sldId id="271" r:id="rId40"/>
    <p:sldId id="269" r:id="rId41"/>
    <p:sldId id="270" r:id="rId42"/>
    <p:sldId id="310" r:id="rId43"/>
    <p:sldId id="315" r:id="rId44"/>
    <p:sldId id="316" r:id="rId45"/>
    <p:sldId id="272" r:id="rId46"/>
    <p:sldId id="314" r:id="rId47"/>
    <p:sldId id="268" r:id="rId48"/>
    <p:sldId id="277" r:id="rId49"/>
    <p:sldId id="282" r:id="rId50"/>
    <p:sldId id="286" r:id="rId51"/>
    <p:sldId id="287" r:id="rId52"/>
    <p:sldId id="283" r:id="rId53"/>
    <p:sldId id="290" r:id="rId54"/>
    <p:sldId id="294" r:id="rId55"/>
    <p:sldId id="309" r:id="rId56"/>
    <p:sldId id="284" r:id="rId57"/>
    <p:sldId id="292" r:id="rId58"/>
    <p:sldId id="285" r:id="rId59"/>
    <p:sldId id="291" r:id="rId60"/>
    <p:sldId id="293" r:id="rId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1063" dt="2024-01-16T10:04:51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54553" autoAdjust="0"/>
  </p:normalViewPr>
  <p:slideViewPr>
    <p:cSldViewPr snapToGrid="0">
      <p:cViewPr varScale="1">
        <p:scale>
          <a:sx n="72" d="100"/>
          <a:sy n="72" d="100"/>
        </p:scale>
        <p:origin x="22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6T10:06:44.402" v="25692" actId="6549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11T09:30:04.388" v="15318" actId="13926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11T09:30:04.388" v="15318" actId="13926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11T09:47:24.974" v="15721" actId="1036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11T09:24:31.340" v="15155" actId="20577"/>
          <ac:spMkLst>
            <pc:docMk/>
            <pc:sldMk cId="3156533495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4-01-11T09:23:35.752" v="15148" actId="478"/>
          <ac:spMkLst>
            <pc:docMk/>
            <pc:sldMk cId="3156533495" sldId="264"/>
            <ac:spMk id="8" creationId="{392CA8AE-A9A0-EAF8-03B9-880E4E4FD4AE}"/>
          </ac:spMkLst>
        </pc:spChg>
        <pc:picChg chg="add del mod">
          <ac:chgData name="Philippe Baucour" userId="5102170ae7533958" providerId="LiveId" clId="{01E73667-2BEF-4007-AD34-DC26F6381063}" dt="2024-01-11T09:20:56.263" v="15098" actId="478"/>
          <ac:picMkLst>
            <pc:docMk/>
            <pc:sldMk cId="3156533495" sldId="264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46:58.468" v="15682" actId="732"/>
          <ac:picMkLst>
            <pc:docMk/>
            <pc:sldMk cId="3156533495" sldId="264"/>
            <ac:picMk id="6" creationId="{C4A03152-53BB-D63F-250F-F679F645CB5E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  <pc:picChg chg="add mod modCrop">
          <ac:chgData name="Philippe Baucour" userId="5102170ae7533958" providerId="LiveId" clId="{01E73667-2BEF-4007-AD34-DC26F6381063}" dt="2024-01-11T09:47:24.974" v="15721" actId="1036"/>
          <ac:picMkLst>
            <pc:docMk/>
            <pc:sldMk cId="3156533495" sldId="264"/>
            <ac:picMk id="10" creationId="{377B57BC-949B-1AA0-5667-3559FF8064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 ord">
        <pc:chgData name="Philippe Baucour" userId="5102170ae7533958" providerId="LiveId" clId="{01E73667-2BEF-4007-AD34-DC26F6381063}" dt="2024-01-15T10:20:03.798" v="24300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5T09:17:26.820" v="23825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4-01-15T08:53:02.336" v="23555" actId="20577"/>
          <ac:spMkLst>
            <pc:docMk/>
            <pc:sldMk cId="4270406799" sldId="269"/>
            <ac:spMk id="3" creationId="{AEE52E96-966B-BF4E-7508-078428669B05}"/>
          </ac:spMkLst>
        </pc:spChg>
        <pc:spChg chg="add mod">
          <ac:chgData name="Philippe Baucour" userId="5102170ae7533958" providerId="LiveId" clId="{01E73667-2BEF-4007-AD34-DC26F6381063}" dt="2024-01-15T08:57:03.346" v="23611" actId="1076"/>
          <ac:spMkLst>
            <pc:docMk/>
            <pc:sldMk cId="4270406799" sldId="269"/>
            <ac:spMk id="4" creationId="{FF789621-82A4-EE74-09A7-C0C4DF3C1170}"/>
          </ac:spMkLst>
        </pc:spChg>
        <pc:spChg chg="add mod">
          <ac:chgData name="Philippe Baucour" userId="5102170ae7533958" providerId="LiveId" clId="{01E73667-2BEF-4007-AD34-DC26F6381063}" dt="2024-01-15T09:04:13.015" v="23653"/>
          <ac:spMkLst>
            <pc:docMk/>
            <pc:sldMk cId="4270406799" sldId="269"/>
            <ac:spMk id="7" creationId="{421E62BD-DBD4-F722-0B85-05A67F66A74A}"/>
          </ac:spMkLst>
        </pc:spChg>
        <pc:grpChg chg="add mod">
          <ac:chgData name="Philippe Baucour" userId="5102170ae7533958" providerId="LiveId" clId="{01E73667-2BEF-4007-AD34-DC26F6381063}" dt="2024-01-15T08:57:03.346" v="23611" actId="1076"/>
          <ac:grpSpMkLst>
            <pc:docMk/>
            <pc:sldMk cId="4270406799" sldId="269"/>
            <ac:grpSpMk id="6" creationId="{5D494699-6C97-F53B-997F-0E617BBFA09C}"/>
          </ac:grpSpMkLst>
        </pc:grpChg>
        <pc:picChg chg="add mod">
          <ac:chgData name="Philippe Baucour" userId="5102170ae7533958" providerId="LiveId" clId="{01E73667-2BEF-4007-AD34-DC26F6381063}" dt="2024-01-15T08:57:03.346" v="23611" actId="1076"/>
          <ac:picMkLst>
            <pc:docMk/>
            <pc:sldMk cId="4270406799" sldId="269"/>
            <ac:picMk id="1026" creationId="{697DB660-81FD-FEA0-9558-2454B977A10C}"/>
          </ac:picMkLst>
        </pc:pic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Sp modSp add mod modAnim modNotesTx">
        <pc:chgData name="Philippe Baucour" userId="5102170ae7533958" providerId="LiveId" clId="{01E73667-2BEF-4007-AD34-DC26F6381063}" dt="2024-01-14T15:48:46.300" v="21438"/>
        <pc:sldMkLst>
          <pc:docMk/>
          <pc:sldMk cId="3301716281" sldId="270"/>
        </pc:sldMkLst>
        <pc:spChg chg="add mod">
          <ac:chgData name="Philippe Baucour" userId="5102170ae7533958" providerId="LiveId" clId="{01E73667-2BEF-4007-AD34-DC26F6381063}" dt="2024-01-14T13:22:49.694" v="19364" actId="2085"/>
          <ac:spMkLst>
            <pc:docMk/>
            <pc:sldMk cId="3301716281" sldId="270"/>
            <ac:spMk id="14" creationId="{9F0F80BC-CDD9-6DAF-84F7-E1FB8D99D9AF}"/>
          </ac:spMkLst>
        </pc:spChg>
        <pc:spChg chg="add mod">
          <ac:chgData name="Philippe Baucour" userId="5102170ae7533958" providerId="LiveId" clId="{01E73667-2BEF-4007-AD34-DC26F6381063}" dt="2024-01-14T13:23:23.021" v="19369" actId="1076"/>
          <ac:spMkLst>
            <pc:docMk/>
            <pc:sldMk cId="3301716281" sldId="270"/>
            <ac:spMk id="21" creationId="{152062A1-1E62-4ED5-4FCA-9130F6C0F73B}"/>
          </ac:spMkLst>
        </pc:spChg>
        <pc:spChg chg="add mod">
          <ac:chgData name="Philippe Baucour" userId="5102170ae7533958" providerId="LiveId" clId="{01E73667-2BEF-4007-AD34-DC26F6381063}" dt="2024-01-14T13:23:33.629" v="19371" actId="1076"/>
          <ac:spMkLst>
            <pc:docMk/>
            <pc:sldMk cId="3301716281" sldId="270"/>
            <ac:spMk id="26" creationId="{D8FC9C25-2AB1-ACC4-36EF-C54CBA6C5DF2}"/>
          </ac:spMkLst>
        </pc:spChg>
        <pc:spChg chg="add mod">
          <ac:chgData name="Philippe Baucour" userId="5102170ae7533958" providerId="LiveId" clId="{01E73667-2BEF-4007-AD34-DC26F6381063}" dt="2024-01-14T15:23:57.711" v="20924"/>
          <ac:spMkLst>
            <pc:docMk/>
            <pc:sldMk cId="3301716281" sldId="270"/>
            <ac:spMk id="27" creationId="{FE342ADB-08DA-18CF-BF66-4D2C3EAE3290}"/>
          </ac:spMkLst>
        </pc:spChg>
      </pc:sldChg>
      <pc:sldChg chg="addSp delSp modSp add mod ord delAnim modAnim modNotesTx">
        <pc:chgData name="Philippe Baucour" userId="5102170ae7533958" providerId="LiveId" clId="{01E73667-2BEF-4007-AD34-DC26F6381063}" dt="2024-01-15T08:41:02.519" v="23100" actId="113"/>
        <pc:sldMkLst>
          <pc:docMk/>
          <pc:sldMk cId="2053994929" sldId="271"/>
        </pc:sldMkLst>
        <pc:spChg chg="mod">
          <ac:chgData name="Philippe Baucour" userId="5102170ae7533958" providerId="LiveId" clId="{01E73667-2BEF-4007-AD34-DC26F6381063}" dt="2024-01-15T08:39:03.978" v="23095" actId="20577"/>
          <ac:spMkLst>
            <pc:docMk/>
            <pc:sldMk cId="2053994929" sldId="271"/>
            <ac:spMk id="3" creationId="{603E3238-BFE4-7F69-C6A3-DB775394AEA6}"/>
          </ac:spMkLst>
        </pc:spChg>
        <pc:spChg chg="add del mod">
          <ac:chgData name="Philippe Baucour" userId="5102170ae7533958" providerId="LiveId" clId="{01E73667-2BEF-4007-AD34-DC26F6381063}" dt="2024-01-14T15:29:59.073" v="21116" actId="478"/>
          <ac:spMkLst>
            <pc:docMk/>
            <pc:sldMk cId="2053994929" sldId="271"/>
            <ac:spMk id="4" creationId="{40B1B7A7-AFBB-700B-4C2A-74EC3E305B8A}"/>
          </ac:spMkLst>
        </pc:spChg>
        <pc:spChg chg="add mod">
          <ac:chgData name="Philippe Baucour" userId="5102170ae7533958" providerId="LiveId" clId="{01E73667-2BEF-4007-AD34-DC26F6381063}" dt="2024-01-14T15:29:55.147" v="21115"/>
          <ac:spMkLst>
            <pc:docMk/>
            <pc:sldMk cId="2053994929" sldId="271"/>
            <ac:spMk id="6" creationId="{A7C9A061-0019-02AA-9341-3137104EA0D0}"/>
          </ac:spMkLst>
        </pc:spChg>
        <pc:picChg chg="mod">
          <ac:chgData name="Philippe Baucour" userId="5102170ae7533958" providerId="LiveId" clId="{01E73667-2BEF-4007-AD34-DC26F6381063}" dt="2024-01-14T13:20:30.831" v="19359" actId="1036"/>
          <ac:picMkLst>
            <pc:docMk/>
            <pc:sldMk cId="2053994929" sldId="271"/>
            <ac:picMk id="5" creationId="{B4DF1DE2-C329-411B-13E2-19D8E51F07A0}"/>
          </ac:picMkLst>
        </pc:picChg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addSp modSp new mod ord modNotesTx">
        <pc:chgData name="Philippe Baucour" userId="5102170ae7533958" providerId="LiveId" clId="{01E73667-2BEF-4007-AD34-DC26F6381063}" dt="2024-01-16T09:02:11.892" v="25038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4-01-15T10:19:20.256" v="24296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4-01-15T10:59:15.720" v="24684" actId="20577"/>
          <ac:spMkLst>
            <pc:docMk/>
            <pc:sldMk cId="4183092790" sldId="272"/>
            <ac:spMk id="3" creationId="{FB2F845B-A441-D492-A6B6-4DC959609C23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6" creationId="{DB258656-76F1-39DE-54A3-4FE346FCAD0A}"/>
          </ac:spMkLst>
        </pc:spChg>
        <pc:spChg chg="add mod">
          <ac:chgData name="Philippe Baucour" userId="5102170ae7533958" providerId="LiveId" clId="{01E73667-2BEF-4007-AD34-DC26F6381063}" dt="2024-01-15T10:58:52.466" v="24654" actId="1035"/>
          <ac:spMkLst>
            <pc:docMk/>
            <pc:sldMk cId="4183092790" sldId="272"/>
            <ac:spMk id="7" creationId="{071625B5-3DB2-8D7F-D578-D9F981496DD9}"/>
          </ac:spMkLst>
        </pc:sp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4" creationId="{3B9E3373-B088-8496-49B8-74E705F13119}"/>
          </ac:graphicFrameMkLst>
        </pc:graphicFrameChg>
        <pc:graphicFrameChg chg="add mod modGraphic">
          <ac:chgData name="Philippe Baucour" userId="5102170ae7533958" providerId="LiveId" clId="{01E73667-2BEF-4007-AD34-DC26F6381063}" dt="2024-01-15T10:58:52.466" v="24654" actId="1035"/>
          <ac:graphicFrameMkLst>
            <pc:docMk/>
            <pc:sldMk cId="4183092790" sldId="272"/>
            <ac:graphicFrameMk id="5" creationId="{D8BCD46D-40A9-C8E1-1F5F-74355C15AB2E}"/>
          </ac:graphicFrameMkLst>
        </pc:graphicFrame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 ord">
        <pc:chgData name="Philippe Baucour" userId="5102170ae7533958" providerId="LiveId" clId="{01E73667-2BEF-4007-AD34-DC26F6381063}" dt="2024-01-11T09:32:06.870" v="15377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11T09:31:20.935" v="15375" actId="103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ord setBg">
        <pc:chgData name="Philippe Baucour" userId="5102170ae7533958" providerId="LiveId" clId="{01E73667-2BEF-4007-AD34-DC26F6381063}" dt="2024-01-11T09:34:44.524" v="15379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Anim modNotesTx">
        <pc:chgData name="Philippe Baucour" userId="5102170ae7533958" providerId="LiveId" clId="{01E73667-2BEF-4007-AD34-DC26F6381063}" dt="2024-01-16T09:57:40.838" v="25659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4-01-14T16:09:19.757" v="22165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4-01-16T09:22:08.624" v="25283" actId="20577"/>
          <ac:spMkLst>
            <pc:docMk/>
            <pc:sldMk cId="4079956193" sldId="286"/>
            <ac:spMk id="3" creationId="{50F452AD-BB6D-A971-A6ED-43CD09F7AB2B}"/>
          </ac:spMkLst>
        </pc:spChg>
        <pc:spChg chg="add mod">
          <ac:chgData name="Philippe Baucour" userId="5102170ae7533958" providerId="LiveId" clId="{01E73667-2BEF-4007-AD34-DC26F6381063}" dt="2024-01-14T15:30:12.452" v="21117"/>
          <ac:spMkLst>
            <pc:docMk/>
            <pc:sldMk cId="4079956193" sldId="286"/>
            <ac:spMk id="4" creationId="{0DCB7778-990E-4328-3E8E-079EAA3D8F0A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mod">
          <ac:chgData name="Philippe Baucour" userId="5102170ae7533958" providerId="LiveId" clId="{01E73667-2BEF-4007-AD34-DC26F6381063}" dt="2024-01-14T16:12:25.362" v="22190" actId="1035"/>
          <ac:spMkLst>
            <pc:docMk/>
            <pc:sldMk cId="4079956193" sldId="286"/>
            <ac:spMk id="10" creationId="{3F088FB5-2E18-ED3C-7463-994EA167060C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4-01-16T09:21:36.990" v="25281" actId="20577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mod">
          <ac:chgData name="Philippe Baucour" userId="5102170ae7533958" providerId="LiveId" clId="{01E73667-2BEF-4007-AD34-DC26F6381063}" dt="2024-01-16T09:04:41.044" v="25064" actId="20577"/>
          <ac:spMkLst>
            <pc:docMk/>
            <pc:sldMk cId="4079956193" sldId="286"/>
            <ac:spMk id="14" creationId="{5422BA34-6F23-5D64-E2F0-F006A3D44F3C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spChg chg="add del mod">
          <ac:chgData name="Philippe Baucour" userId="5102170ae7533958" providerId="LiveId" clId="{01E73667-2BEF-4007-AD34-DC26F6381063}" dt="2024-01-16T09:05:44.226" v="25069" actId="478"/>
          <ac:spMkLst>
            <pc:docMk/>
            <pc:sldMk cId="4079956193" sldId="286"/>
            <ac:spMk id="15" creationId="{D35CBA88-18A1-E84F-ED45-167146F9EBF8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delSp modSp new mod modAnim modNotesTx">
        <pc:chgData name="Philippe Baucour" userId="5102170ae7533958" providerId="LiveId" clId="{01E73667-2BEF-4007-AD34-DC26F6381063}" dt="2024-01-16T10:06:44.402" v="25692" actId="6549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4-01-16T09:49:04.722" v="25585" actId="20577"/>
          <ac:spMkLst>
            <pc:docMk/>
            <pc:sldMk cId="2203231843" sldId="287"/>
            <ac:spMk id="2" creationId="{77EAEFC5-77FE-9822-72C3-62FB2337FE34}"/>
          </ac:spMkLst>
        </pc:spChg>
        <pc:spChg chg="mod">
          <ac:chgData name="Philippe Baucour" userId="5102170ae7533958" providerId="LiveId" clId="{01E73667-2BEF-4007-AD34-DC26F6381063}" dt="2024-01-16T10:03:41.648" v="25677" actId="20577"/>
          <ac:spMkLst>
            <pc:docMk/>
            <pc:sldMk cId="2203231843" sldId="287"/>
            <ac:spMk id="3" creationId="{F27994BF-B3DE-D405-1556-56C36862DB7A}"/>
          </ac:spMkLst>
        </pc:spChg>
        <pc:spChg chg="add del mod">
          <ac:chgData name="Philippe Baucour" userId="5102170ae7533958" providerId="LiveId" clId="{01E73667-2BEF-4007-AD34-DC26F6381063}" dt="2024-01-16T09:52:19.302" v="25625" actId="478"/>
          <ac:spMkLst>
            <pc:docMk/>
            <pc:sldMk cId="2203231843" sldId="287"/>
            <ac:spMk id="4" creationId="{BC769971-6696-B68B-7A7E-C22BD1307536}"/>
          </ac:spMkLst>
        </pc:spChg>
        <pc:spChg chg="add del mod">
          <ac:chgData name="Philippe Baucour" userId="5102170ae7533958" providerId="LiveId" clId="{01E73667-2BEF-4007-AD34-DC26F6381063}" dt="2024-01-16T09:52:22.088" v="25626" actId="478"/>
          <ac:spMkLst>
            <pc:docMk/>
            <pc:sldMk cId="2203231843" sldId="287"/>
            <ac:spMk id="5" creationId="{6722959C-02DD-0821-1CC0-81C189230146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7" creationId="{903BB74F-E6CB-B1E7-21B5-F9FC5A4F926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8" creationId="{B151808F-66C2-A29F-B517-2E77CB35EA0D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9" creationId="{2A182E55-D27E-DCE7-C0D2-AD7A05844F32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0" creationId="{94C51D79-EF7C-AB50-23B8-8D20A261FECE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1" creationId="{34E0538E-23B4-71CE-3C2D-9817412EE88A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2" creationId="{2B2780A1-6B03-466D-6689-6AACCC9C683D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3" creationId="{75A7DDCB-B46A-C143-0CBA-80767CE342F5}"/>
          </ac:spMkLst>
        </pc:spChg>
        <pc:spChg chg="add mod">
          <ac:chgData name="Philippe Baucour" userId="5102170ae7533958" providerId="LiveId" clId="{01E73667-2BEF-4007-AD34-DC26F6381063}" dt="2024-01-16T09:47:58.227" v="25571"/>
          <ac:spMkLst>
            <pc:docMk/>
            <pc:sldMk cId="2203231843" sldId="287"/>
            <ac:spMk id="14" creationId="{9866827D-2133-07C8-A144-3F2EC112ED77}"/>
          </ac:spMkLst>
        </pc:spChg>
        <pc:picChg chg="add mod">
          <ac:chgData name="Philippe Baucour" userId="5102170ae7533958" providerId="LiveId" clId="{01E73667-2BEF-4007-AD34-DC26F6381063}" dt="2024-01-16T09:47:58.227" v="25571"/>
          <ac:picMkLst>
            <pc:docMk/>
            <pc:sldMk cId="2203231843" sldId="287"/>
            <ac:picMk id="6" creationId="{16232193-5BE7-0ACA-60D2-87BC5AE0EB8A}"/>
          </ac:picMkLst>
        </pc:pic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addSp modSp new mod modAnim modNotesTx">
        <pc:chgData name="Philippe Baucour" userId="5102170ae7533958" providerId="LiveId" clId="{01E73667-2BEF-4007-AD34-DC26F6381063}" dt="2024-01-15T08:42:12.794" v="23101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4-01-11T09:41:21.673" v="15440" actId="20577"/>
          <ac:spMkLst>
            <pc:docMk/>
            <pc:sldMk cId="670108457" sldId="291"/>
            <ac:spMk id="3" creationId="{913331AE-0180-6BC1-67DA-C0635E1BC504}"/>
          </ac:spMkLst>
        </pc:spChg>
        <pc:spChg chg="add mod">
          <ac:chgData name="Philippe Baucour" userId="5102170ae7533958" providerId="LiveId" clId="{01E73667-2BEF-4007-AD34-DC26F6381063}" dt="2024-01-15T08:42:12.794" v="23101"/>
          <ac:spMkLst>
            <pc:docMk/>
            <pc:sldMk cId="670108457" sldId="291"/>
            <ac:spMk id="4" creationId="{BCEA8BD6-0DDE-5D47-7C19-8D80130371BB}"/>
          </ac:spMkLst>
        </pc:spChg>
      </pc:sldChg>
      <pc:sldChg chg="modSp new mod ord">
        <pc:chgData name="Philippe Baucour" userId="5102170ae7533958" providerId="LiveId" clId="{01E73667-2BEF-4007-AD34-DC26F6381063}" dt="2024-01-15T08:24:49.501" v="22527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4-01-15T08:24:49.501" v="22527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4-01-15T08:52:03.871" v="23536" actId="313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4-01-15T08:52:03.871" v="23536" actId="313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2T08:22:04.748" v="16174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12T08:22:04.748" v="16174" actId="20577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1T09:44:55.938" v="15652" actId="20577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1T09:44:55.938" v="15652" actId="20577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4T15:34:06.265" v="21135" actId="207"/>
        <pc:sldMkLst>
          <pc:docMk/>
          <pc:sldMk cId="438275379" sldId="299"/>
        </pc:sldMkLst>
        <pc:spChg chg="add mod">
          <ac:chgData name="Philippe Baucour" userId="5102170ae7533958" providerId="LiveId" clId="{01E73667-2BEF-4007-AD34-DC26F6381063}" dt="2024-01-14T15:34:06.265" v="21135" actId="207"/>
          <ac:spMkLst>
            <pc:docMk/>
            <pc:sldMk cId="438275379" sldId="299"/>
            <ac:spMk id="2" creationId="{296520B5-6BB9-F4DD-60C2-12449E7D341D}"/>
          </ac:spMkLst>
        </pc:spChg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2T08:22:24.907" v="16175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4T15:33:51.291" v="21133" actId="27636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  <pc:sldChg chg="addSp modSp add mod">
        <pc:chgData name="Philippe Baucour" userId="5102170ae7533958" providerId="LiveId" clId="{01E73667-2BEF-4007-AD34-DC26F6381063}" dt="2024-01-11T09:47:35.787" v="15736" actId="1036"/>
        <pc:sldMkLst>
          <pc:docMk/>
          <pc:sldMk cId="833408160" sldId="301"/>
        </pc:sldMkLst>
        <pc:spChg chg="mod">
          <ac:chgData name="Philippe Baucour" userId="5102170ae7533958" providerId="LiveId" clId="{01E73667-2BEF-4007-AD34-DC26F6381063}" dt="2024-01-11T09:29:00.180" v="15312" actId="6549"/>
          <ac:spMkLst>
            <pc:docMk/>
            <pc:sldMk cId="833408160" sldId="301"/>
            <ac:spMk id="3" creationId="{0368613B-01CA-E1FE-3E04-095C6D811B55}"/>
          </ac:spMkLst>
        </pc:spChg>
        <pc:picChg chg="mod">
          <ac:chgData name="Philippe Baucour" userId="5102170ae7533958" providerId="LiveId" clId="{01E73667-2BEF-4007-AD34-DC26F6381063}" dt="2024-01-11T09:47:35.787" v="15736" actId="1036"/>
          <ac:picMkLst>
            <pc:docMk/>
            <pc:sldMk cId="833408160" sldId="301"/>
            <ac:picMk id="5" creationId="{1429715C-5B6D-88D3-F04B-CDB403A4B5FA}"/>
          </ac:picMkLst>
        </pc:picChg>
        <pc:picChg chg="add mod modCrop">
          <ac:chgData name="Philippe Baucour" userId="5102170ae7533958" providerId="LiveId" clId="{01E73667-2BEF-4007-AD34-DC26F6381063}" dt="2024-01-11T09:28:50.854" v="15303" actId="1036"/>
          <ac:picMkLst>
            <pc:docMk/>
            <pc:sldMk cId="833408160" sldId="301"/>
            <ac:picMk id="6" creationId="{8C95C621-4F81-9A77-65A3-01A543FF86B6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5:34:22.235" v="21136" actId="13926"/>
        <pc:sldMkLst>
          <pc:docMk/>
          <pc:sldMk cId="3773493551" sldId="302"/>
        </pc:sldMkLst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2" creationId="{A158A0C8-E19D-B8EF-3FC7-3E573DA5C374}"/>
          </ac:spMkLst>
        </pc:spChg>
        <pc:spChg chg="del mod ord">
          <ac:chgData name="Philippe Baucour" userId="5102170ae7533958" providerId="LiveId" clId="{01E73667-2BEF-4007-AD34-DC26F6381063}" dt="2024-01-11T10:47:29.938" v="15892" actId="700"/>
          <ac:spMkLst>
            <pc:docMk/>
            <pc:sldMk cId="3773493551" sldId="302"/>
            <ac:spMk id="3" creationId="{B866A8D6-1780-B891-6D58-377D99042D1B}"/>
          </ac:spMkLst>
        </pc:spChg>
        <pc:spChg chg="add mod ord">
          <ac:chgData name="Philippe Baucour" userId="5102170ae7533958" providerId="LiveId" clId="{01E73667-2BEF-4007-AD34-DC26F6381063}" dt="2024-01-11T10:51:08.678" v="16077" actId="20577"/>
          <ac:spMkLst>
            <pc:docMk/>
            <pc:sldMk cId="3773493551" sldId="302"/>
            <ac:spMk id="4" creationId="{3F6C0107-D4E5-A056-BDD8-C34D624562E5}"/>
          </ac:spMkLst>
        </pc:spChg>
        <pc:spChg chg="add mod ord">
          <ac:chgData name="Philippe Baucour" userId="5102170ae7533958" providerId="LiveId" clId="{01E73667-2BEF-4007-AD34-DC26F6381063}" dt="2024-01-14T15:34:22.235" v="21136" actId="13926"/>
          <ac:spMkLst>
            <pc:docMk/>
            <pc:sldMk cId="3773493551" sldId="302"/>
            <ac:spMk id="5" creationId="{EDABDBBC-84D8-6981-BB92-1901DACA08F8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14T16:45:28.170" v="22299" actId="20577"/>
        <pc:sldMkLst>
          <pc:docMk/>
          <pc:sldMk cId="2065511848" sldId="303"/>
        </pc:sldMkLst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2" creationId="{F1F3868C-8AA4-7EA6-BBCA-E84D98FAEFD6}"/>
          </ac:spMkLst>
        </pc:spChg>
        <pc:spChg chg="del mod ord">
          <ac:chgData name="Philippe Baucour" userId="5102170ae7533958" providerId="LiveId" clId="{01E73667-2BEF-4007-AD34-DC26F6381063}" dt="2024-01-12T08:24:05.444" v="16274" actId="700"/>
          <ac:spMkLst>
            <pc:docMk/>
            <pc:sldMk cId="2065511848" sldId="303"/>
            <ac:spMk id="3" creationId="{9B421E2D-8634-D57F-F0A3-A583FB703CD7}"/>
          </ac:spMkLst>
        </pc:spChg>
        <pc:spChg chg="add mod ord">
          <ac:chgData name="Philippe Baucour" userId="5102170ae7533958" providerId="LiveId" clId="{01E73667-2BEF-4007-AD34-DC26F6381063}" dt="2024-01-12T09:25:14.140" v="17884" actId="20577"/>
          <ac:spMkLst>
            <pc:docMk/>
            <pc:sldMk cId="2065511848" sldId="303"/>
            <ac:spMk id="4" creationId="{9FC0D694-C02A-47C0-357F-3D7E72E80DC3}"/>
          </ac:spMkLst>
        </pc:spChg>
        <pc:spChg chg="add mod ord">
          <ac:chgData name="Philippe Baucour" userId="5102170ae7533958" providerId="LiveId" clId="{01E73667-2BEF-4007-AD34-DC26F6381063}" dt="2024-01-14T16:45:28.170" v="22299" actId="20577"/>
          <ac:spMkLst>
            <pc:docMk/>
            <pc:sldMk cId="2065511848" sldId="303"/>
            <ac:spMk id="5" creationId="{E9EB0753-9474-9916-B07E-A47E8EEE9AAD}"/>
          </ac:spMkLst>
        </pc:spChg>
        <pc:picChg chg="add mod">
          <ac:chgData name="Philippe Baucour" userId="5102170ae7533958" providerId="LiveId" clId="{01E73667-2BEF-4007-AD34-DC26F6381063}" dt="2024-01-12T08:42:39.688" v="16808" actId="1036"/>
          <ac:picMkLst>
            <pc:docMk/>
            <pc:sldMk cId="2065511848" sldId="303"/>
            <ac:picMk id="1026" creationId="{24B90A9D-8D80-48A0-853A-783B83A90CF9}"/>
          </ac:picMkLst>
        </pc:picChg>
      </pc:sldChg>
      <pc:sldChg chg="addSp modSp new mod">
        <pc:chgData name="Philippe Baucour" userId="5102170ae7533958" providerId="LiveId" clId="{01E73667-2BEF-4007-AD34-DC26F6381063}" dt="2024-01-14T15:39:45.403" v="21181" actId="1076"/>
        <pc:sldMkLst>
          <pc:docMk/>
          <pc:sldMk cId="1602892343" sldId="304"/>
        </pc:sldMkLst>
        <pc:spChg chg="mod">
          <ac:chgData name="Philippe Baucour" userId="5102170ae7533958" providerId="LiveId" clId="{01E73667-2BEF-4007-AD34-DC26F6381063}" dt="2024-01-12T08:38:40.381" v="16728"/>
          <ac:spMkLst>
            <pc:docMk/>
            <pc:sldMk cId="1602892343" sldId="304"/>
            <ac:spMk id="2" creationId="{89F61955-3F6B-42F7-9003-D2A1BBF3C1E0}"/>
          </ac:spMkLst>
        </pc:spChg>
        <pc:spChg chg="mod">
          <ac:chgData name="Philippe Baucour" userId="5102170ae7533958" providerId="LiveId" clId="{01E73667-2BEF-4007-AD34-DC26F6381063}" dt="2024-01-14T15:39:11.064" v="21179" actId="6549"/>
          <ac:spMkLst>
            <pc:docMk/>
            <pc:sldMk cId="1602892343" sldId="304"/>
            <ac:spMk id="3" creationId="{047FB6BA-FC7D-FC20-CDF0-AD8DA4B6DD94}"/>
          </ac:spMkLst>
        </pc:spChg>
        <pc:picChg chg="add mod">
          <ac:chgData name="Philippe Baucour" userId="5102170ae7533958" providerId="LiveId" clId="{01E73667-2BEF-4007-AD34-DC26F6381063}" dt="2024-01-14T15:39:45.403" v="21181" actId="1076"/>
          <ac:picMkLst>
            <pc:docMk/>
            <pc:sldMk cId="1602892343" sldId="304"/>
            <ac:picMk id="2050" creationId="{A905A0C6-5BE7-B902-DEC4-2F666E31DB84}"/>
          </ac:picMkLst>
        </pc:picChg>
      </pc:sldChg>
      <pc:sldChg chg="addSp modSp new mod">
        <pc:chgData name="Philippe Baucour" userId="5102170ae7533958" providerId="LiveId" clId="{01E73667-2BEF-4007-AD34-DC26F6381063}" dt="2024-01-15T08:57:45.281" v="23612"/>
        <pc:sldMkLst>
          <pc:docMk/>
          <pc:sldMk cId="767757607" sldId="305"/>
        </pc:sldMkLst>
        <pc:spChg chg="mod">
          <ac:chgData name="Philippe Baucour" userId="5102170ae7533958" providerId="LiveId" clId="{01E73667-2BEF-4007-AD34-DC26F6381063}" dt="2024-01-12T08:38:44.302" v="16729"/>
          <ac:spMkLst>
            <pc:docMk/>
            <pc:sldMk cId="767757607" sldId="305"/>
            <ac:spMk id="2" creationId="{F50148BC-43F6-3071-8E19-50992E6CCC80}"/>
          </ac:spMkLst>
        </pc:spChg>
        <pc:spChg chg="mod">
          <ac:chgData name="Philippe Baucour" userId="5102170ae7533958" providerId="LiveId" clId="{01E73667-2BEF-4007-AD34-DC26F6381063}" dt="2024-01-14T15:40:52.833" v="21215" actId="20577"/>
          <ac:spMkLst>
            <pc:docMk/>
            <pc:sldMk cId="767757607" sldId="305"/>
            <ac:spMk id="3" creationId="{46B230AA-D644-3586-CE26-DF4993D74410}"/>
          </ac:spMkLst>
        </pc:spChg>
        <pc:spChg chg="mod">
          <ac:chgData name="Philippe Baucour" userId="5102170ae7533958" providerId="LiveId" clId="{01E73667-2BEF-4007-AD34-DC26F6381063}" dt="2024-01-15T08:57:45.281" v="23612"/>
          <ac:spMkLst>
            <pc:docMk/>
            <pc:sldMk cId="767757607" sldId="305"/>
            <ac:spMk id="6" creationId="{8FE8A389-586B-B327-C8C2-60516DC976CF}"/>
          </ac:spMkLst>
        </pc:spChg>
        <pc:grpChg chg="add mod">
          <ac:chgData name="Philippe Baucour" userId="5102170ae7533958" providerId="LiveId" clId="{01E73667-2BEF-4007-AD34-DC26F6381063}" dt="2024-01-15T08:57:45.281" v="23612"/>
          <ac:grpSpMkLst>
            <pc:docMk/>
            <pc:sldMk cId="767757607" sldId="305"/>
            <ac:grpSpMk id="4" creationId="{5BFA3020-06D6-4FA6-0EE3-FAB69643BBE9}"/>
          </ac:grpSpMkLst>
        </pc:grpChg>
        <pc:picChg chg="mod">
          <ac:chgData name="Philippe Baucour" userId="5102170ae7533958" providerId="LiveId" clId="{01E73667-2BEF-4007-AD34-DC26F6381063}" dt="2024-01-15T08:57:45.281" v="23612"/>
          <ac:picMkLst>
            <pc:docMk/>
            <pc:sldMk cId="767757607" sldId="305"/>
            <ac:picMk id="5" creationId="{E9D35947-3B0F-9EA8-7305-E8D6E50CAB42}"/>
          </ac:picMkLst>
        </pc:picChg>
      </pc:sldChg>
      <pc:sldChg chg="addSp modSp new mod">
        <pc:chgData name="Philippe Baucour" userId="5102170ae7533958" providerId="LiveId" clId="{01E73667-2BEF-4007-AD34-DC26F6381063}" dt="2024-01-12T09:22:18.076" v="17817" actId="1076"/>
        <pc:sldMkLst>
          <pc:docMk/>
          <pc:sldMk cId="1644484357" sldId="306"/>
        </pc:sldMkLst>
        <pc:spChg chg="mod">
          <ac:chgData name="Philippe Baucour" userId="5102170ae7533958" providerId="LiveId" clId="{01E73667-2BEF-4007-AD34-DC26F6381063}" dt="2024-01-12T09:15:07.001" v="17592" actId="20577"/>
          <ac:spMkLst>
            <pc:docMk/>
            <pc:sldMk cId="1644484357" sldId="306"/>
            <ac:spMk id="2" creationId="{52949CBE-6BA1-1A0F-9CC1-A5F936FC1949}"/>
          </ac:spMkLst>
        </pc:spChg>
        <pc:spChg chg="mod">
          <ac:chgData name="Philippe Baucour" userId="5102170ae7533958" providerId="LiveId" clId="{01E73667-2BEF-4007-AD34-DC26F6381063}" dt="2024-01-12T09:20:46.507" v="17804" actId="20577"/>
          <ac:spMkLst>
            <pc:docMk/>
            <pc:sldMk cId="1644484357" sldId="306"/>
            <ac:spMk id="3" creationId="{59B02738-295D-004C-9759-C7B2435C24D1}"/>
          </ac:spMkLst>
        </pc:spChg>
        <pc:spChg chg="add mod">
          <ac:chgData name="Philippe Baucour" userId="5102170ae7533958" providerId="LiveId" clId="{01E73667-2BEF-4007-AD34-DC26F6381063}" dt="2024-01-12T09:21:33.819" v="17812" actId="1036"/>
          <ac:spMkLst>
            <pc:docMk/>
            <pc:sldMk cId="1644484357" sldId="306"/>
            <ac:spMk id="8" creationId="{025D7C71-1006-11C2-C37B-32A2AE71935D}"/>
          </ac:spMkLst>
        </pc:spChg>
        <pc:spChg chg="add mod">
          <ac:chgData name="Philippe Baucour" userId="5102170ae7533958" providerId="LiveId" clId="{01E73667-2BEF-4007-AD34-DC26F6381063}" dt="2024-01-12T09:22:18.076" v="17817" actId="1076"/>
          <ac:spMkLst>
            <pc:docMk/>
            <pc:sldMk cId="1644484357" sldId="306"/>
            <ac:spMk id="9" creationId="{479F5340-6AF4-9F33-B546-9A6D9C93A281}"/>
          </ac:spMkLst>
        </pc:spChg>
        <pc:picChg chg="add mod">
          <ac:chgData name="Philippe Baucour" userId="5102170ae7533958" providerId="LiveId" clId="{01E73667-2BEF-4007-AD34-DC26F6381063}" dt="2024-01-12T09:17:52.451" v="17661" actId="1038"/>
          <ac:picMkLst>
            <pc:docMk/>
            <pc:sldMk cId="1644484357" sldId="306"/>
            <ac:picMk id="5" creationId="{8E52791B-4455-DE9D-8C64-54248DFD1EC1}"/>
          </ac:picMkLst>
        </pc:picChg>
        <pc:picChg chg="add mod">
          <ac:chgData name="Philippe Baucour" userId="5102170ae7533958" providerId="LiveId" clId="{01E73667-2BEF-4007-AD34-DC26F6381063}" dt="2024-01-12T09:21:07.788" v="17805" actId="14100"/>
          <ac:picMkLst>
            <pc:docMk/>
            <pc:sldMk cId="1644484357" sldId="306"/>
            <ac:picMk id="7" creationId="{D68EE20C-8DE7-2A02-13EC-EC15B6F141F8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4-01-14T16:43:10.486" v="22245" actId="20577"/>
        <pc:sldMkLst>
          <pc:docMk/>
          <pc:sldMk cId="3988344638" sldId="307"/>
        </pc:sldMkLst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2" creationId="{44D01671-7280-D0D8-EB37-C82059AE065B}"/>
          </ac:spMkLst>
        </pc:spChg>
        <pc:spChg chg="del mod ord">
          <ac:chgData name="Philippe Baucour" userId="5102170ae7533958" providerId="LiveId" clId="{01E73667-2BEF-4007-AD34-DC26F6381063}" dt="2024-01-12T10:38:41.373" v="17892" actId="700"/>
          <ac:spMkLst>
            <pc:docMk/>
            <pc:sldMk cId="3988344638" sldId="307"/>
            <ac:spMk id="3" creationId="{F771A587-0575-CCF9-49D5-E712DAF547E4}"/>
          </ac:spMkLst>
        </pc:spChg>
        <pc:spChg chg="add mod ord">
          <ac:chgData name="Philippe Baucour" userId="5102170ae7533958" providerId="LiveId" clId="{01E73667-2BEF-4007-AD34-DC26F6381063}" dt="2024-01-12T10:39:04.055" v="17915" actId="20577"/>
          <ac:spMkLst>
            <pc:docMk/>
            <pc:sldMk cId="3988344638" sldId="307"/>
            <ac:spMk id="4" creationId="{CFCE96CC-83BE-7293-B8A5-93CB0FE5F99D}"/>
          </ac:spMkLst>
        </pc:spChg>
        <pc:spChg chg="add mod ord">
          <ac:chgData name="Philippe Baucour" userId="5102170ae7533958" providerId="LiveId" clId="{01E73667-2BEF-4007-AD34-DC26F6381063}" dt="2024-01-14T16:43:10.486" v="22245" actId="20577"/>
          <ac:spMkLst>
            <pc:docMk/>
            <pc:sldMk cId="3988344638" sldId="307"/>
            <ac:spMk id="5" creationId="{F9AA8CA6-D211-6D0C-3554-68B66E0FC9F1}"/>
          </ac:spMkLst>
        </pc:spChg>
        <pc:picChg chg="add mod">
          <ac:chgData name="Philippe Baucour" userId="5102170ae7533958" providerId="LiveId" clId="{01E73667-2BEF-4007-AD34-DC26F6381063}" dt="2024-01-12T10:40:48.723" v="17959" actId="1076"/>
          <ac:picMkLst>
            <pc:docMk/>
            <pc:sldMk cId="3988344638" sldId="307"/>
            <ac:picMk id="7" creationId="{264D5D5E-2408-2532-E307-4352E2623753}"/>
          </ac:picMkLst>
        </pc:picChg>
        <pc:picChg chg="add mod">
          <ac:chgData name="Philippe Baucour" userId="5102170ae7533958" providerId="LiveId" clId="{01E73667-2BEF-4007-AD34-DC26F6381063}" dt="2024-01-12T10:40:28.504" v="17955" actId="1076"/>
          <ac:picMkLst>
            <pc:docMk/>
            <pc:sldMk cId="3988344638" sldId="307"/>
            <ac:picMk id="9" creationId="{C04BF8D8-DA50-2A7A-FEF5-E871B6679854}"/>
          </ac:picMkLst>
        </pc:picChg>
      </pc:sldChg>
      <pc:sldChg chg="addSp modSp new mod">
        <pc:chgData name="Philippe Baucour" userId="5102170ae7533958" providerId="LiveId" clId="{01E73667-2BEF-4007-AD34-DC26F6381063}" dt="2024-01-14T16:45:01.541" v="22289" actId="20577"/>
        <pc:sldMkLst>
          <pc:docMk/>
          <pc:sldMk cId="2991937999" sldId="308"/>
        </pc:sldMkLst>
        <pc:spChg chg="mod">
          <ac:chgData name="Philippe Baucour" userId="5102170ae7533958" providerId="LiveId" clId="{01E73667-2BEF-4007-AD34-DC26F6381063}" dt="2024-01-12T10:42:09.909" v="17993" actId="20577"/>
          <ac:spMkLst>
            <pc:docMk/>
            <pc:sldMk cId="2991937999" sldId="308"/>
            <ac:spMk id="2" creationId="{38E3ED61-E20F-ED75-B897-A3F2D9D1DC43}"/>
          </ac:spMkLst>
        </pc:spChg>
        <pc:spChg chg="mod">
          <ac:chgData name="Philippe Baucour" userId="5102170ae7533958" providerId="LiveId" clId="{01E73667-2BEF-4007-AD34-DC26F6381063}" dt="2024-01-14T16:45:01.541" v="22289" actId="20577"/>
          <ac:spMkLst>
            <pc:docMk/>
            <pc:sldMk cId="2991937999" sldId="308"/>
            <ac:spMk id="3" creationId="{985178BC-02E5-5488-5B5A-197586F8B293}"/>
          </ac:spMkLst>
        </pc:spChg>
        <pc:spChg chg="add mod">
          <ac:chgData name="Philippe Baucour" userId="5102170ae7533958" providerId="LiveId" clId="{01E73667-2BEF-4007-AD34-DC26F6381063}" dt="2024-01-12T10:57:08.400" v="19031" actId="1036"/>
          <ac:spMkLst>
            <pc:docMk/>
            <pc:sldMk cId="2991937999" sldId="308"/>
            <ac:spMk id="4" creationId="{8230DA6C-37A2-B26F-9821-B40244793051}"/>
          </ac:spMkLst>
        </pc:spChg>
        <pc:spChg chg="add mod">
          <ac:chgData name="Philippe Baucour" userId="5102170ae7533958" providerId="LiveId" clId="{01E73667-2BEF-4007-AD34-DC26F6381063}" dt="2024-01-12T10:59:18.633" v="19074" actId="1076"/>
          <ac:spMkLst>
            <pc:docMk/>
            <pc:sldMk cId="2991937999" sldId="308"/>
            <ac:spMk id="5" creationId="{88E5C831-1133-8184-A786-3313CF754253}"/>
          </ac:spMkLst>
        </pc:spChg>
      </pc:sldChg>
      <pc:sldChg chg="modSp new mod">
        <pc:chgData name="Philippe Baucour" userId="5102170ae7533958" providerId="LiveId" clId="{01E73667-2BEF-4007-AD34-DC26F6381063}" dt="2024-01-14T16:17:55.830" v="22238" actId="20577"/>
        <pc:sldMkLst>
          <pc:docMk/>
          <pc:sldMk cId="31725506" sldId="309"/>
        </pc:sldMkLst>
        <pc:spChg chg="mod">
          <ac:chgData name="Philippe Baucour" userId="5102170ae7533958" providerId="LiveId" clId="{01E73667-2BEF-4007-AD34-DC26F6381063}" dt="2024-01-14T16:17:55.830" v="22238" actId="20577"/>
          <ac:spMkLst>
            <pc:docMk/>
            <pc:sldMk cId="31725506" sldId="309"/>
            <ac:spMk id="2" creationId="{0BB206F5-E1D2-6A16-C137-B0DE013D834C}"/>
          </ac:spMkLst>
        </pc:spChg>
        <pc:spChg chg="mod">
          <ac:chgData name="Philippe Baucour" userId="5102170ae7533958" providerId="LiveId" clId="{01E73667-2BEF-4007-AD34-DC26F6381063}" dt="2024-01-12T14:12:25.030" v="19333" actId="5793"/>
          <ac:spMkLst>
            <pc:docMk/>
            <pc:sldMk cId="31725506" sldId="309"/>
            <ac:spMk id="3" creationId="{DE84A843-2E3B-FB0C-39C1-6890AD806138}"/>
          </ac:spMkLst>
        </pc:spChg>
      </pc:sldChg>
      <pc:sldChg chg="add modNotesTx">
        <pc:chgData name="Philippe Baucour" userId="5102170ae7533958" providerId="LiveId" clId="{01E73667-2BEF-4007-AD34-DC26F6381063}" dt="2024-01-14T15:48:32.854" v="21437" actId="20577"/>
        <pc:sldMkLst>
          <pc:docMk/>
          <pc:sldMk cId="2299817902" sldId="310"/>
        </pc:sldMkLst>
      </pc:sldChg>
      <pc:sldChg chg="addSp delSp modSp add mod ord modClrScheme modAnim chgLayout modNotesTx">
        <pc:chgData name="Philippe Baucour" userId="5102170ae7533958" providerId="LiveId" clId="{01E73667-2BEF-4007-AD34-DC26F6381063}" dt="2024-01-15T08:58:51.606" v="23613" actId="947"/>
        <pc:sldMkLst>
          <pc:docMk/>
          <pc:sldMk cId="506674929" sldId="311"/>
        </pc:sldMkLst>
        <pc:spChg chg="mod ord">
          <ac:chgData name="Philippe Baucour" userId="5102170ae7533958" providerId="LiveId" clId="{01E73667-2BEF-4007-AD34-DC26F6381063}" dt="2024-01-14T13:25:37.881" v="19376" actId="700"/>
          <ac:spMkLst>
            <pc:docMk/>
            <pc:sldMk cId="506674929" sldId="311"/>
            <ac:spMk id="2" creationId="{E0E01DF1-0641-8D9F-9A60-405CE98454A3}"/>
          </ac:spMkLst>
        </pc:spChg>
        <pc:spChg chg="del mod ord">
          <ac:chgData name="Philippe Baucour" userId="5102170ae7533958" providerId="LiveId" clId="{01E73667-2BEF-4007-AD34-DC26F6381063}" dt="2024-01-14T13:25:42.033" v="19377" actId="478"/>
          <ac:spMkLst>
            <pc:docMk/>
            <pc:sldMk cId="506674929" sldId="311"/>
            <ac:spMk id="3" creationId="{603E3238-BFE4-7F69-C6A3-DB775394AEA6}"/>
          </ac:spMkLst>
        </pc:spChg>
        <pc:spChg chg="del">
          <ac:chgData name="Philippe Baucour" userId="5102170ae7533958" providerId="LiveId" clId="{01E73667-2BEF-4007-AD34-DC26F6381063}" dt="2024-01-14T13:25:26.089" v="19375" actId="478"/>
          <ac:spMkLst>
            <pc:docMk/>
            <pc:sldMk cId="506674929" sldId="311"/>
            <ac:spMk id="8" creationId="{24564B60-57E4-AD35-5488-A18BB73B85C8}"/>
          </ac:spMkLst>
        </pc:spChg>
        <pc:spChg chg="add del mod">
          <ac:chgData name="Philippe Baucour" userId="5102170ae7533958" providerId="LiveId" clId="{01E73667-2BEF-4007-AD34-DC26F6381063}" dt="2024-01-14T13:30:34.075" v="19497"/>
          <ac:spMkLst>
            <pc:docMk/>
            <pc:sldMk cId="506674929" sldId="311"/>
            <ac:spMk id="10" creationId="{5C6D8A54-87E0-8F82-7BBF-5EAF6E5C2983}"/>
          </ac:spMkLst>
        </pc:spChg>
        <pc:spChg chg="add mod">
          <ac:chgData name="Philippe Baucour" userId="5102170ae7533958" providerId="LiveId" clId="{01E73667-2BEF-4007-AD34-DC26F6381063}" dt="2024-01-14T13:45:42.762" v="19708" actId="164"/>
          <ac:spMkLst>
            <pc:docMk/>
            <pc:sldMk cId="506674929" sldId="311"/>
            <ac:spMk id="11" creationId="{CD41069F-55BC-65CC-18E7-E2200AAB3878}"/>
          </ac:spMkLst>
        </pc:spChg>
        <pc:spChg chg="add del mod">
          <ac:chgData name="Philippe Baucour" userId="5102170ae7533958" providerId="LiveId" clId="{01E73667-2BEF-4007-AD34-DC26F6381063}" dt="2024-01-14T13:33:12.197" v="19540" actId="478"/>
          <ac:spMkLst>
            <pc:docMk/>
            <pc:sldMk cId="506674929" sldId="311"/>
            <ac:spMk id="12" creationId="{DE68B340-074F-FE52-DC15-C418F8E7F4D5}"/>
          </ac:spMkLst>
        </pc:spChg>
        <pc:spChg chg="add mod">
          <ac:chgData name="Philippe Baucour" userId="5102170ae7533958" providerId="LiveId" clId="{01E73667-2BEF-4007-AD34-DC26F6381063}" dt="2024-01-14T13:34:08.384" v="19553" actId="1076"/>
          <ac:spMkLst>
            <pc:docMk/>
            <pc:sldMk cId="506674929" sldId="311"/>
            <ac:spMk id="13" creationId="{997551B3-EF4F-00E9-2287-EE84E07A81B1}"/>
          </ac:spMkLst>
        </pc:spChg>
        <pc:spChg chg="add mod">
          <ac:chgData name="Philippe Baucour" userId="5102170ae7533958" providerId="LiveId" clId="{01E73667-2BEF-4007-AD34-DC26F6381063}" dt="2024-01-14T13:46:03.559" v="19710" actId="164"/>
          <ac:spMkLst>
            <pc:docMk/>
            <pc:sldMk cId="506674929" sldId="311"/>
            <ac:spMk id="18" creationId="{2199505B-A9D5-1D2C-5FF8-B8DD06254F06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19" creationId="{4ACFB42A-A00B-1A63-29D4-312DD62019B4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0" creationId="{59FBF0FC-BBD1-5137-6568-F1FF09D0EFD5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21" creationId="{5789AA5F-7F39-ABF1-446C-A916A207C6DD}"/>
          </ac:spMkLst>
        </pc:spChg>
        <pc:spChg chg="add mod">
          <ac:chgData name="Philippe Baucour" userId="5102170ae7533958" providerId="LiveId" clId="{01E73667-2BEF-4007-AD34-DC26F6381063}" dt="2024-01-14T13:49:20.464" v="19714" actId="164"/>
          <ac:spMkLst>
            <pc:docMk/>
            <pc:sldMk cId="506674929" sldId="311"/>
            <ac:spMk id="30" creationId="{CAB9E638-6CF5-B657-16BE-05D08253EA28}"/>
          </ac:spMkLst>
        </pc:spChg>
        <pc:spChg chg="add mod">
          <ac:chgData name="Philippe Baucour" userId="5102170ae7533958" providerId="LiveId" clId="{01E73667-2BEF-4007-AD34-DC26F6381063}" dt="2024-01-14T15:42:37.465" v="21218" actId="20577"/>
          <ac:spMkLst>
            <pc:docMk/>
            <pc:sldMk cId="506674929" sldId="311"/>
            <ac:spMk id="31" creationId="{758203B2-7078-5A4F-6913-E9F7E2DCB463}"/>
          </ac:spMkLst>
        </pc:spChg>
        <pc:spChg chg="add mod">
          <ac:chgData name="Philippe Baucour" userId="5102170ae7533958" providerId="LiveId" clId="{01E73667-2BEF-4007-AD34-DC26F6381063}" dt="2024-01-14T13:48:42.661" v="19712" actId="164"/>
          <ac:spMkLst>
            <pc:docMk/>
            <pc:sldMk cId="506674929" sldId="311"/>
            <ac:spMk id="32" creationId="{FEACDC50-40BF-6841-5909-A87B68E827E1}"/>
          </ac:spMkLst>
        </pc:spChg>
        <pc:spChg chg="add mod">
          <ac:chgData name="Philippe Baucour" userId="5102170ae7533958" providerId="LiveId" clId="{01E73667-2BEF-4007-AD34-DC26F6381063}" dt="2024-01-14T13:52:20.556" v="19813" actId="1076"/>
          <ac:spMkLst>
            <pc:docMk/>
            <pc:sldMk cId="506674929" sldId="311"/>
            <ac:spMk id="38" creationId="{9A42C1E2-EA60-10A7-884A-299ED3F329FA}"/>
          </ac:spMkLst>
        </pc:spChg>
        <pc:spChg chg="add mod">
          <ac:chgData name="Philippe Baucour" userId="5102170ae7533958" providerId="LiveId" clId="{01E73667-2BEF-4007-AD34-DC26F6381063}" dt="2024-01-14T13:53:47.830" v="19862" actId="1076"/>
          <ac:spMkLst>
            <pc:docMk/>
            <pc:sldMk cId="506674929" sldId="311"/>
            <ac:spMk id="39" creationId="{3E6B8CD6-A3FD-D3EE-6BB2-0F9BFC8CCDD2}"/>
          </ac:spMkLst>
        </pc:spChg>
        <pc:spChg chg="add mod">
          <ac:chgData name="Philippe Baucour" userId="5102170ae7533958" providerId="LiveId" clId="{01E73667-2BEF-4007-AD34-DC26F6381063}" dt="2024-01-14T13:55:24.841" v="19906" actId="1076"/>
          <ac:spMkLst>
            <pc:docMk/>
            <pc:sldMk cId="506674929" sldId="311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23:00.538" v="20917" actId="1076"/>
          <ac:spMkLst>
            <pc:docMk/>
            <pc:sldMk cId="506674929" sldId="311"/>
            <ac:spMk id="41" creationId="{BBDC9ECB-55D3-C20B-C533-51A36B448E43}"/>
          </ac:spMkLst>
        </pc:spChg>
        <pc:spChg chg="add mod">
          <ac:chgData name="Philippe Baucour" userId="5102170ae7533958" providerId="LiveId" clId="{01E73667-2BEF-4007-AD34-DC26F6381063}" dt="2024-01-14T15:29:20.167" v="21114" actId="1038"/>
          <ac:spMkLst>
            <pc:docMk/>
            <pc:sldMk cId="506674929" sldId="311"/>
            <ac:spMk id="42" creationId="{7DFCCCE5-0FD7-58FB-2902-A63EB740A8FA}"/>
          </ac:spMkLst>
        </pc:spChg>
        <pc:grpChg chg="add mod">
          <ac:chgData name="Philippe Baucour" userId="5102170ae7533958" providerId="LiveId" clId="{01E73667-2BEF-4007-AD34-DC26F6381063}" dt="2024-01-14T13:45:42.762" v="19708" actId="164"/>
          <ac:grpSpMkLst>
            <pc:docMk/>
            <pc:sldMk cId="506674929" sldId="311"/>
            <ac:grpSpMk id="33" creationId="{478DC125-6EB6-4400-096C-440A8E49F552}"/>
          </ac:grpSpMkLst>
        </pc:grpChg>
        <pc:grpChg chg="add mod">
          <ac:chgData name="Philippe Baucour" userId="5102170ae7533958" providerId="LiveId" clId="{01E73667-2BEF-4007-AD34-DC26F6381063}" dt="2024-01-14T13:46:03.559" v="19710" actId="164"/>
          <ac:grpSpMkLst>
            <pc:docMk/>
            <pc:sldMk cId="506674929" sldId="311"/>
            <ac:grpSpMk id="34" creationId="{4451B022-4A85-856D-9581-C3753FDE235A}"/>
          </ac:grpSpMkLst>
        </pc:grpChg>
        <pc:grpChg chg="add mod">
          <ac:chgData name="Philippe Baucour" userId="5102170ae7533958" providerId="LiveId" clId="{01E73667-2BEF-4007-AD34-DC26F6381063}" dt="2024-01-14T13:48:42.661" v="19712" actId="164"/>
          <ac:grpSpMkLst>
            <pc:docMk/>
            <pc:sldMk cId="506674929" sldId="311"/>
            <ac:grpSpMk id="35" creationId="{085D32DF-DD1A-98A9-1F27-535362B4F3B9}"/>
          </ac:grpSpMkLst>
        </pc:grpChg>
        <pc:grpChg chg="add mod">
          <ac:chgData name="Philippe Baucour" userId="5102170ae7533958" providerId="LiveId" clId="{01E73667-2BEF-4007-AD34-DC26F6381063}" dt="2024-01-14T13:56:36.122" v="19923" actId="1036"/>
          <ac:grpSpMkLst>
            <pc:docMk/>
            <pc:sldMk cId="506674929" sldId="311"/>
            <ac:grpSpMk id="36" creationId="{EC455729-D649-E7BE-77B8-3989BFE01F87}"/>
          </ac:grpSpMkLst>
        </pc:grpChg>
        <pc:grpChg chg="add mod">
          <ac:chgData name="Philippe Baucour" userId="5102170ae7533958" providerId="LiveId" clId="{01E73667-2BEF-4007-AD34-DC26F6381063}" dt="2024-01-14T15:42:37.465" v="21218" actId="20577"/>
          <ac:grpSpMkLst>
            <pc:docMk/>
            <pc:sldMk cId="506674929" sldId="311"/>
            <ac:grpSpMk id="37" creationId="{F2C7D5F4-0FD6-81C4-A0FA-F6CD219FC40A}"/>
          </ac:grpSpMkLst>
        </pc:grpChg>
        <pc:picChg chg="del mod">
          <ac:chgData name="Philippe Baucour" userId="5102170ae7533958" providerId="LiveId" clId="{01E73667-2BEF-4007-AD34-DC26F6381063}" dt="2024-01-14T13:51:40.494" v="19787" actId="478"/>
          <ac:picMkLst>
            <pc:docMk/>
            <pc:sldMk cId="506674929" sldId="311"/>
            <ac:picMk id="5" creationId="{B4DF1DE2-C329-411B-13E2-19D8E51F07A0}"/>
          </ac:picMkLst>
        </pc:picChg>
        <pc:picChg chg="add mod">
          <ac:chgData name="Philippe Baucour" userId="5102170ae7533958" providerId="LiveId" clId="{01E73667-2BEF-4007-AD34-DC26F6381063}" dt="2024-01-14T13:53:39.355" v="19861" actId="1076"/>
          <ac:picMkLst>
            <pc:docMk/>
            <pc:sldMk cId="506674929" sldId="311"/>
            <ac:picMk id="6" creationId="{C1F22EEF-9436-D3C4-5784-5BFFAAA78227}"/>
          </ac:picMkLst>
        </pc:picChg>
        <pc:cxnChg chg="add mod">
          <ac:chgData name="Philippe Baucour" userId="5102170ae7533958" providerId="LiveId" clId="{01E73667-2BEF-4007-AD34-DC26F6381063}" dt="2024-01-14T13:45:42.762" v="19708" actId="164"/>
          <ac:cxnSpMkLst>
            <pc:docMk/>
            <pc:sldMk cId="506674929" sldId="311"/>
            <ac:cxnSpMk id="9" creationId="{1420AF26-19D3-7649-0524-2842E6864346}"/>
          </ac:cxnSpMkLst>
        </pc:cxnChg>
        <pc:cxnChg chg="add mod">
          <ac:chgData name="Philippe Baucour" userId="5102170ae7533958" providerId="LiveId" clId="{01E73667-2BEF-4007-AD34-DC26F6381063}" dt="2024-01-14T13:46:03.559" v="19710" actId="164"/>
          <ac:cxnSpMkLst>
            <pc:docMk/>
            <pc:sldMk cId="506674929" sldId="311"/>
            <ac:cxnSpMk id="14" creationId="{FE20BE89-C7E1-1304-FC8C-274525D80C05}"/>
          </ac:cxnSpMkLst>
        </pc:cxnChg>
        <pc:cxnChg chg="add mod">
          <ac:chgData name="Philippe Baucour" userId="5102170ae7533958" providerId="LiveId" clId="{01E73667-2BEF-4007-AD34-DC26F6381063}" dt="2024-01-14T13:48:42.661" v="19712" actId="164"/>
          <ac:cxnSpMkLst>
            <pc:docMk/>
            <pc:sldMk cId="506674929" sldId="311"/>
            <ac:cxnSpMk id="23" creationId="{B9702477-B38C-7A71-21DC-32A7412361EE}"/>
          </ac:cxnSpMkLst>
        </pc:cxnChg>
        <pc:cxnChg chg="add mod">
          <ac:chgData name="Philippe Baucour" userId="5102170ae7533958" providerId="LiveId" clId="{01E73667-2BEF-4007-AD34-DC26F6381063}" dt="2024-01-14T13:49:20.464" v="19714" actId="164"/>
          <ac:cxnSpMkLst>
            <pc:docMk/>
            <pc:sldMk cId="506674929" sldId="311"/>
            <ac:cxnSpMk id="24" creationId="{26125503-2496-8456-A2E3-A1BFCBED66D7}"/>
          </ac:cxnSpMkLst>
        </pc:cxnChg>
        <pc:cxnChg chg="add mod">
          <ac:chgData name="Philippe Baucour" userId="5102170ae7533958" providerId="LiveId" clId="{01E73667-2BEF-4007-AD34-DC26F6381063}" dt="2024-01-14T15:42:37.465" v="21218" actId="20577"/>
          <ac:cxnSpMkLst>
            <pc:docMk/>
            <pc:sldMk cId="506674929" sldId="311"/>
            <ac:cxnSpMk id="27" creationId="{707DF1FA-6BD4-A0A5-27D3-684186C5655D}"/>
          </ac:cxnSpMkLst>
        </pc:cxnChg>
      </pc:sldChg>
      <pc:sldChg chg="add del">
        <pc:chgData name="Philippe Baucour" userId="5102170ae7533958" providerId="LiveId" clId="{01E73667-2BEF-4007-AD34-DC26F6381063}" dt="2024-01-14T13:23:14.034" v="19367"/>
        <pc:sldMkLst>
          <pc:docMk/>
          <pc:sldMk cId="4244228839" sldId="311"/>
        </pc:sldMkLst>
      </pc:sldChg>
      <pc:sldChg chg="add del">
        <pc:chgData name="Philippe Baucour" userId="5102170ae7533958" providerId="LiveId" clId="{01E73667-2BEF-4007-AD34-DC26F6381063}" dt="2024-01-14T13:57:48.741" v="19925" actId="47"/>
        <pc:sldMkLst>
          <pc:docMk/>
          <pc:sldMk cId="176952548" sldId="312"/>
        </pc:sldMkLst>
      </pc:sldChg>
      <pc:sldChg chg="addSp delSp modSp add mod ord delAnim modAnim modNotesTx">
        <pc:chgData name="Philippe Baucour" userId="5102170ae7533958" providerId="LiveId" clId="{01E73667-2BEF-4007-AD34-DC26F6381063}" dt="2024-01-15T08:51:38.745" v="23535" actId="20577"/>
        <pc:sldMkLst>
          <pc:docMk/>
          <pc:sldMk cId="1652162577" sldId="313"/>
        </pc:sldMkLst>
        <pc:spChg chg="add mod">
          <ac:chgData name="Philippe Baucour" userId="5102170ae7533958" providerId="LiveId" clId="{01E73667-2BEF-4007-AD34-DC26F6381063}" dt="2024-01-14T15:13:28.044" v="20776" actId="404"/>
          <ac:spMkLst>
            <pc:docMk/>
            <pc:sldMk cId="1652162577" sldId="313"/>
            <ac:spMk id="3" creationId="{AE9F3EE7-AB23-6FD1-1B61-0ED12B9D357A}"/>
          </ac:spMkLst>
        </pc:spChg>
        <pc:spChg chg="add mod">
          <ac:chgData name="Philippe Baucour" userId="5102170ae7533958" providerId="LiveId" clId="{01E73667-2BEF-4007-AD34-DC26F6381063}" dt="2024-01-14T14:07:39.099" v="20107" actId="20577"/>
          <ac:spMkLst>
            <pc:docMk/>
            <pc:sldMk cId="1652162577" sldId="313"/>
            <ac:spMk id="8" creationId="{EACF7ACE-C7F6-C30F-E782-F853CA7ABF18}"/>
          </ac:spMkLst>
        </pc:spChg>
        <pc:spChg chg="mod">
          <ac:chgData name="Philippe Baucour" userId="5102170ae7533958" providerId="LiveId" clId="{01E73667-2BEF-4007-AD34-DC26F6381063}" dt="2024-01-14T14:10:00.466" v="20182" actId="14100"/>
          <ac:spMkLst>
            <pc:docMk/>
            <pc:sldMk cId="1652162577" sldId="313"/>
            <ac:spMk id="22" creationId="{701B6553-9B41-30B7-67AF-8252AF90F2BD}"/>
          </ac:spMkLst>
        </pc:spChg>
        <pc:spChg chg="del topLvl">
          <ac:chgData name="Philippe Baucour" userId="5102170ae7533958" providerId="LiveId" clId="{01E73667-2BEF-4007-AD34-DC26F6381063}" dt="2024-01-14T13:58:11.901" v="19927" actId="478"/>
          <ac:spMkLst>
            <pc:docMk/>
            <pc:sldMk cId="1652162577" sldId="313"/>
            <ac:spMk id="30" creationId="{CAB9E638-6CF5-B657-16BE-05D08253EA28}"/>
          </ac:spMkLst>
        </pc:spChg>
        <pc:spChg chg="del topLvl">
          <ac:chgData name="Philippe Baucour" userId="5102170ae7533958" providerId="LiveId" clId="{01E73667-2BEF-4007-AD34-DC26F6381063}" dt="2024-01-14T13:58:15.872" v="19928" actId="478"/>
          <ac:spMkLst>
            <pc:docMk/>
            <pc:sldMk cId="1652162577" sldId="313"/>
            <ac:spMk id="31" creationId="{758203B2-7078-5A4F-6913-E9F7E2DCB463}"/>
          </ac:spMkLst>
        </pc:spChg>
        <pc:spChg chg="del">
          <ac:chgData name="Philippe Baucour" userId="5102170ae7533958" providerId="LiveId" clId="{01E73667-2BEF-4007-AD34-DC26F6381063}" dt="2024-01-14T13:58:27.241" v="19930" actId="478"/>
          <ac:spMkLst>
            <pc:docMk/>
            <pc:sldMk cId="1652162577" sldId="313"/>
            <ac:spMk id="38" creationId="{9A42C1E2-EA60-10A7-884A-299ED3F329FA}"/>
          </ac:spMkLst>
        </pc:spChg>
        <pc:spChg chg="del">
          <ac:chgData name="Philippe Baucour" userId="5102170ae7533958" providerId="LiveId" clId="{01E73667-2BEF-4007-AD34-DC26F6381063}" dt="2024-01-14T13:58:01.452" v="19926" actId="478"/>
          <ac:spMkLst>
            <pc:docMk/>
            <pc:sldMk cId="1652162577" sldId="313"/>
            <ac:spMk id="39" creationId="{3E6B8CD6-A3FD-D3EE-6BB2-0F9BFC8CCDD2}"/>
          </ac:spMkLst>
        </pc:spChg>
        <pc:spChg chg="del">
          <ac:chgData name="Philippe Baucour" userId="5102170ae7533958" providerId="LiveId" clId="{01E73667-2BEF-4007-AD34-DC26F6381063}" dt="2024-01-14T13:58:20.278" v="19929" actId="478"/>
          <ac:spMkLst>
            <pc:docMk/>
            <pc:sldMk cId="1652162577" sldId="313"/>
            <ac:spMk id="40" creationId="{9E74E0E4-69CC-A1FD-05AF-DD09DC237836}"/>
          </ac:spMkLst>
        </pc:spChg>
        <pc:spChg chg="add mod">
          <ac:chgData name="Philippe Baucour" userId="5102170ae7533958" providerId="LiveId" clId="{01E73667-2BEF-4007-AD34-DC26F6381063}" dt="2024-01-14T15:17:02.562" v="20843" actId="1076"/>
          <ac:spMkLst>
            <pc:docMk/>
            <pc:sldMk cId="1652162577" sldId="313"/>
            <ac:spMk id="44" creationId="{B78060EE-F296-4840-68B6-63C188CED42D}"/>
          </ac:spMkLst>
        </pc:spChg>
        <pc:spChg chg="add mod">
          <ac:chgData name="Philippe Baucour" userId="5102170ae7533958" providerId="LiveId" clId="{01E73667-2BEF-4007-AD34-DC26F6381063}" dt="2024-01-14T15:16:06.209" v="20817" actId="20577"/>
          <ac:spMkLst>
            <pc:docMk/>
            <pc:sldMk cId="1652162577" sldId="313"/>
            <ac:spMk id="45" creationId="{1282B4E5-7898-0009-1353-CF108114CD3C}"/>
          </ac:spMkLst>
        </pc:spChg>
        <pc:spChg chg="add del">
          <ac:chgData name="Philippe Baucour" userId="5102170ae7533958" providerId="LiveId" clId="{01E73667-2BEF-4007-AD34-DC26F6381063}" dt="2024-01-14T15:23:27.954" v="20921" actId="22"/>
          <ac:spMkLst>
            <pc:docMk/>
            <pc:sldMk cId="1652162577" sldId="313"/>
            <ac:spMk id="48" creationId="{5E4B4A82-4575-8C66-6F85-83CAD4A0AC95}"/>
          </ac:spMkLst>
        </pc:spChg>
        <pc:spChg chg="add mod">
          <ac:chgData name="Philippe Baucour" userId="5102170ae7533958" providerId="LiveId" clId="{01E73667-2BEF-4007-AD34-DC26F6381063}" dt="2024-01-14T15:23:35.490" v="20922"/>
          <ac:spMkLst>
            <pc:docMk/>
            <pc:sldMk cId="1652162577" sldId="313"/>
            <ac:spMk id="49" creationId="{6E61FF92-9B6A-E55A-7861-8A642E722D1A}"/>
          </ac:spMkLst>
        </pc:spChg>
        <pc:grpChg chg="add mod">
          <ac:chgData name="Philippe Baucour" userId="5102170ae7533958" providerId="LiveId" clId="{01E73667-2BEF-4007-AD34-DC26F6381063}" dt="2024-01-14T14:06:43.741" v="20101" actId="164"/>
          <ac:grpSpMkLst>
            <pc:docMk/>
            <pc:sldMk cId="1652162577" sldId="313"/>
            <ac:grpSpMk id="10" creationId="{8DDA98F2-7E95-38FB-117F-08D342538540}"/>
          </ac:grpSpMkLst>
        </pc:grpChg>
        <pc:grpChg chg="add mod">
          <ac:chgData name="Philippe Baucour" userId="5102170ae7533958" providerId="LiveId" clId="{01E73667-2BEF-4007-AD34-DC26F6381063}" dt="2024-01-14T14:08:26.117" v="20152" actId="1036"/>
          <ac:grpSpMkLst>
            <pc:docMk/>
            <pc:sldMk cId="1652162577" sldId="313"/>
            <ac:grpSpMk id="16" creationId="{E246D28C-B964-55B0-9620-465FC9BF38C7}"/>
          </ac:grpSpMkLst>
        </pc:grpChg>
        <pc:grpChg chg="del">
          <ac:chgData name="Philippe Baucour" userId="5102170ae7533958" providerId="LiveId" clId="{01E73667-2BEF-4007-AD34-DC26F6381063}" dt="2024-01-14T13:58:11.901" v="19927" actId="478"/>
          <ac:grpSpMkLst>
            <pc:docMk/>
            <pc:sldMk cId="1652162577" sldId="313"/>
            <ac:grpSpMk id="36" creationId="{EC455729-D649-E7BE-77B8-3989BFE01F87}"/>
          </ac:grpSpMkLst>
        </pc:grpChg>
        <pc:grpChg chg="del">
          <ac:chgData name="Philippe Baucour" userId="5102170ae7533958" providerId="LiveId" clId="{01E73667-2BEF-4007-AD34-DC26F6381063}" dt="2024-01-14T13:58:15.872" v="19928" actId="478"/>
          <ac:grpSpMkLst>
            <pc:docMk/>
            <pc:sldMk cId="1652162577" sldId="313"/>
            <ac:grpSpMk id="37" creationId="{F2C7D5F4-0FD6-81C4-A0FA-F6CD219FC40A}"/>
          </ac:grpSpMkLst>
        </pc:grpChg>
        <pc:cxnChg chg="add mod">
          <ac:chgData name="Philippe Baucour" userId="5102170ae7533958" providerId="LiveId" clId="{01E73667-2BEF-4007-AD34-DC26F6381063}" dt="2024-01-14T14:06:43.741" v="20101" actId="164"/>
          <ac:cxnSpMkLst>
            <pc:docMk/>
            <pc:sldMk cId="1652162577" sldId="313"/>
            <ac:cxnSpMk id="5" creationId="{66399C0E-09F9-0439-FB25-7FBE970DE063}"/>
          </ac:cxnSpMkLst>
        </pc:cxnChg>
        <pc:cxnChg chg="add del">
          <ac:chgData name="Philippe Baucour" userId="5102170ae7533958" providerId="LiveId" clId="{01E73667-2BEF-4007-AD34-DC26F6381063}" dt="2024-01-14T14:07:18.933" v="20103" actId="478"/>
          <ac:cxnSpMkLst>
            <pc:docMk/>
            <pc:sldMk cId="1652162577" sldId="313"/>
            <ac:cxnSpMk id="15" creationId="{32EBC4BF-2319-6D72-947F-C20F946D27DA}"/>
          </ac:cxnSpMkLst>
        </pc:cxnChg>
        <pc:cxnChg chg="mod">
          <ac:chgData name="Philippe Baucour" userId="5102170ae7533958" providerId="LiveId" clId="{01E73667-2BEF-4007-AD34-DC26F6381063}" dt="2024-01-14T14:09:56.027" v="20181" actId="208"/>
          <ac:cxnSpMkLst>
            <pc:docMk/>
            <pc:sldMk cId="1652162577" sldId="313"/>
            <ac:cxnSpMk id="17" creationId="{872A8554-02AA-9750-17CA-11DEB6496BB6}"/>
          </ac:cxnSpMkLst>
        </pc:cxnChg>
        <pc:cxnChg chg="topLvl">
          <ac:chgData name="Philippe Baucour" userId="5102170ae7533958" providerId="LiveId" clId="{01E73667-2BEF-4007-AD34-DC26F6381063}" dt="2024-01-14T13:58:11.901" v="19927" actId="478"/>
          <ac:cxnSpMkLst>
            <pc:docMk/>
            <pc:sldMk cId="1652162577" sldId="313"/>
            <ac:cxnSpMk id="24" creationId="{26125503-2496-8456-A2E3-A1BFCBED66D7}"/>
          </ac:cxnSpMkLst>
        </pc:cxnChg>
        <pc:cxnChg chg="topLvl">
          <ac:chgData name="Philippe Baucour" userId="5102170ae7533958" providerId="LiveId" clId="{01E73667-2BEF-4007-AD34-DC26F6381063}" dt="2024-01-14T13:58:15.872" v="19928" actId="478"/>
          <ac:cxnSpMkLst>
            <pc:docMk/>
            <pc:sldMk cId="1652162577" sldId="313"/>
            <ac:cxnSpMk id="27" creationId="{707DF1FA-6BD4-A0A5-27D3-684186C5655D}"/>
          </ac:cxnSpMkLst>
        </pc:cxnChg>
        <pc:cxnChg chg="add mod">
          <ac:chgData name="Philippe Baucour" userId="5102170ae7533958" providerId="LiveId" clId="{01E73667-2BEF-4007-AD34-DC26F6381063}" dt="2024-01-14T15:13:10.118" v="20760" actId="404"/>
          <ac:cxnSpMkLst>
            <pc:docMk/>
            <pc:sldMk cId="1652162577" sldId="313"/>
            <ac:cxnSpMk id="29" creationId="{61770126-CD55-E1A2-DDB8-B6EA48A5273F}"/>
          </ac:cxnSpMkLst>
        </pc:cxnChg>
        <pc:cxnChg chg="add mod">
          <ac:chgData name="Philippe Baucour" userId="5102170ae7533958" providerId="LiveId" clId="{01E73667-2BEF-4007-AD34-DC26F6381063}" dt="2024-01-14T15:13:55.777" v="20777" actId="14100"/>
          <ac:cxnSpMkLst>
            <pc:docMk/>
            <pc:sldMk cId="1652162577" sldId="313"/>
            <ac:cxnSpMk id="41" creationId="{C66A9600-43A8-13C2-3835-54269B7CC564}"/>
          </ac:cxnSpMkLst>
        </pc:cxnChg>
      </pc:sldChg>
      <pc:sldChg chg="delSp modSp add mod ord">
        <pc:chgData name="Philippe Baucour" userId="5102170ae7533958" providerId="LiveId" clId="{01E73667-2BEF-4007-AD34-DC26F6381063}" dt="2024-01-16T09:01:36.922" v="25036" actId="20577"/>
        <pc:sldMkLst>
          <pc:docMk/>
          <pc:sldMk cId="1176226442" sldId="314"/>
        </pc:sldMkLst>
        <pc:spChg chg="mod">
          <ac:chgData name="Philippe Baucour" userId="5102170ae7533958" providerId="LiveId" clId="{01E73667-2BEF-4007-AD34-DC26F6381063}" dt="2024-01-16T09:01:36.922" v="25036" actId="20577"/>
          <ac:spMkLst>
            <pc:docMk/>
            <pc:sldMk cId="1176226442" sldId="314"/>
            <ac:spMk id="3" creationId="{FB2F845B-A441-D492-A6B6-4DC959609C23}"/>
          </ac:spMkLst>
        </pc:spChg>
        <pc:graphicFrameChg chg="del">
          <ac:chgData name="Philippe Baucour" userId="5102170ae7533958" providerId="LiveId" clId="{01E73667-2BEF-4007-AD34-DC26F6381063}" dt="2024-01-14T16:02:11.353" v="21933" actId="478"/>
          <ac:graphicFrameMkLst>
            <pc:docMk/>
            <pc:sldMk cId="1176226442" sldId="314"/>
            <ac:graphicFrameMk id="4" creationId="{3B9E3373-B088-8496-49B8-74E705F13119}"/>
          </ac:graphicFrameMkLst>
        </pc:graphicFrameChg>
      </pc:sldChg>
      <pc:sldChg chg="new del">
        <pc:chgData name="Philippe Baucour" userId="5102170ae7533958" providerId="LiveId" clId="{01E73667-2BEF-4007-AD34-DC26F6381063}" dt="2024-01-14T16:00:10.390" v="21895" actId="680"/>
        <pc:sldMkLst>
          <pc:docMk/>
          <pc:sldMk cId="4159612376" sldId="314"/>
        </pc:sldMkLst>
      </pc:sldChg>
      <pc:sldChg chg="modSp new mod ord">
        <pc:chgData name="Philippe Baucour" userId="5102170ae7533958" providerId="LiveId" clId="{01E73667-2BEF-4007-AD34-DC26F6381063}" dt="2024-01-15T10:23:51.355" v="24306"/>
        <pc:sldMkLst>
          <pc:docMk/>
          <pc:sldMk cId="1451097134" sldId="315"/>
        </pc:sldMkLst>
        <pc:spChg chg="mod">
          <ac:chgData name="Philippe Baucour" userId="5102170ae7533958" providerId="LiveId" clId="{01E73667-2BEF-4007-AD34-DC26F6381063}" dt="2024-01-15T10:23:51.355" v="24306"/>
          <ac:spMkLst>
            <pc:docMk/>
            <pc:sldMk cId="1451097134" sldId="315"/>
            <ac:spMk id="2" creationId="{2C06A69A-5607-B94B-4C3F-990A6F4432E1}"/>
          </ac:spMkLst>
        </pc:spChg>
        <pc:spChg chg="mod">
          <ac:chgData name="Philippe Baucour" userId="5102170ae7533958" providerId="LiveId" clId="{01E73667-2BEF-4007-AD34-DC26F6381063}" dt="2024-01-15T09:29:55.566" v="24105" actId="20577"/>
          <ac:spMkLst>
            <pc:docMk/>
            <pc:sldMk cId="1451097134" sldId="315"/>
            <ac:spMk id="3" creationId="{59D9EB6F-2C5A-6B6B-48D7-4DC505B8AF9C}"/>
          </ac:spMkLst>
        </pc:spChg>
      </pc:sldChg>
      <pc:sldChg chg="addSp delSp modSp new mod addAnim delAnim modAnim">
        <pc:chgData name="Philippe Baucour" userId="5102170ae7533958" providerId="LiveId" clId="{01E73667-2BEF-4007-AD34-DC26F6381063}" dt="2024-01-15T15:36:45.423" v="25021" actId="207"/>
        <pc:sldMkLst>
          <pc:docMk/>
          <pc:sldMk cId="2513056592" sldId="316"/>
        </pc:sldMkLst>
        <pc:spChg chg="mod">
          <ac:chgData name="Philippe Baucour" userId="5102170ae7533958" providerId="LiveId" clId="{01E73667-2BEF-4007-AD34-DC26F6381063}" dt="2024-01-15T10:24:09.571" v="24307"/>
          <ac:spMkLst>
            <pc:docMk/>
            <pc:sldMk cId="2513056592" sldId="316"/>
            <ac:spMk id="2" creationId="{4FBC5DD2-125F-53B4-E48B-7273EBD990F5}"/>
          </ac:spMkLst>
        </pc:spChg>
        <pc:spChg chg="add mod">
          <ac:chgData name="Philippe Baucour" userId="5102170ae7533958" providerId="LiveId" clId="{01E73667-2BEF-4007-AD34-DC26F6381063}" dt="2024-01-15T15:27:39.914" v="25015" actId="207"/>
          <ac:spMkLst>
            <pc:docMk/>
            <pc:sldMk cId="2513056592" sldId="316"/>
            <ac:spMk id="6" creationId="{149D90BB-7142-8BE7-A893-53D03E222CA5}"/>
          </ac:spMkLst>
        </pc:spChg>
        <pc:spChg chg="add mod">
          <ac:chgData name="Philippe Baucour" userId="5102170ae7533958" providerId="LiveId" clId="{01E73667-2BEF-4007-AD34-DC26F6381063}" dt="2024-01-15T15:27:46.855" v="25016" actId="108"/>
          <ac:spMkLst>
            <pc:docMk/>
            <pc:sldMk cId="2513056592" sldId="316"/>
            <ac:spMk id="7" creationId="{89DFB6DE-9BC9-C1BF-FCED-322999730591}"/>
          </ac:spMkLst>
        </pc:spChg>
        <pc:spChg chg="add del mod">
          <ac:chgData name="Philippe Baucour" userId="5102170ae7533958" providerId="LiveId" clId="{01E73667-2BEF-4007-AD34-DC26F6381063}" dt="2024-01-15T10:28:12.789" v="24355" actId="478"/>
          <ac:spMkLst>
            <pc:docMk/>
            <pc:sldMk cId="2513056592" sldId="316"/>
            <ac:spMk id="8" creationId="{662B369B-113D-9F52-7AF2-587CB1F37D05}"/>
          </ac:spMkLst>
        </pc:spChg>
        <pc:spChg chg="add mod">
          <ac:chgData name="Philippe Baucour" userId="5102170ae7533958" providerId="LiveId" clId="{01E73667-2BEF-4007-AD34-DC26F6381063}" dt="2024-01-15T15:28:21.931" v="25019" actId="207"/>
          <ac:spMkLst>
            <pc:docMk/>
            <pc:sldMk cId="2513056592" sldId="316"/>
            <ac:spMk id="9" creationId="{4BF752DA-A110-E3A4-9175-CDCAD96C91C0}"/>
          </ac:spMkLst>
        </pc:spChg>
        <pc:spChg chg="add mod">
          <ac:chgData name="Philippe Baucour" userId="5102170ae7533958" providerId="LiveId" clId="{01E73667-2BEF-4007-AD34-DC26F6381063}" dt="2024-01-15T15:28:30.490" v="25020" actId="207"/>
          <ac:spMkLst>
            <pc:docMk/>
            <pc:sldMk cId="2513056592" sldId="316"/>
            <ac:spMk id="10" creationId="{707AE7FE-1805-B2D9-BA6C-800FBDE4F6E3}"/>
          </ac:spMkLst>
        </pc:spChg>
        <pc:spChg chg="add mod">
          <ac:chgData name="Philippe Baucour" userId="5102170ae7533958" providerId="LiveId" clId="{01E73667-2BEF-4007-AD34-DC26F6381063}" dt="2024-01-15T10:32:38.300" v="24459" actId="164"/>
          <ac:spMkLst>
            <pc:docMk/>
            <pc:sldMk cId="2513056592" sldId="316"/>
            <ac:spMk id="11" creationId="{B466CC57-9F3D-8180-7542-A832802DB1A1}"/>
          </ac:spMkLst>
        </pc:spChg>
        <pc:spChg chg="mod">
          <ac:chgData name="Philippe Baucour" userId="5102170ae7533958" providerId="LiveId" clId="{01E73667-2BEF-4007-AD34-DC26F6381063}" dt="2024-01-15T10:33:23.060" v="24507" actId="6549"/>
          <ac:spMkLst>
            <pc:docMk/>
            <pc:sldMk cId="2513056592" sldId="316"/>
            <ac:spMk id="16" creationId="{A4602F4E-9786-3935-BF54-C9DEAC85EA6C}"/>
          </ac:spMkLst>
        </pc:spChg>
        <pc:spChg chg="add mod">
          <ac:chgData name="Philippe Baucour" userId="5102170ae7533958" providerId="LiveId" clId="{01E73667-2BEF-4007-AD34-DC26F6381063}" dt="2024-01-15T15:36:45.423" v="25021" actId="207"/>
          <ac:spMkLst>
            <pc:docMk/>
            <pc:sldMk cId="2513056592" sldId="316"/>
            <ac:spMk id="19" creationId="{FB9FDF8F-AFA9-8228-FB10-887C6FB3EAF2}"/>
          </ac:spMkLst>
        </pc:spChg>
        <pc:grpChg chg="add mod">
          <ac:chgData name="Philippe Baucour" userId="5102170ae7533958" providerId="LiveId" clId="{01E73667-2BEF-4007-AD34-DC26F6381063}" dt="2024-01-15T10:32:38.300" v="24459" actId="164"/>
          <ac:grpSpMkLst>
            <pc:docMk/>
            <pc:sldMk cId="2513056592" sldId="316"/>
            <ac:grpSpMk id="14" creationId="{98B310D2-22FF-E040-F3E2-4EDE1B59FB17}"/>
          </ac:grpSpMkLst>
        </pc:grpChg>
        <pc:grpChg chg="add mod">
          <ac:chgData name="Philippe Baucour" userId="5102170ae7533958" providerId="LiveId" clId="{01E73667-2BEF-4007-AD34-DC26F6381063}" dt="2024-01-15T10:32:55.606" v="24461" actId="1076"/>
          <ac:grpSpMkLst>
            <pc:docMk/>
            <pc:sldMk cId="2513056592" sldId="316"/>
            <ac:grpSpMk id="15" creationId="{A3AB1788-1912-2ACA-4CD2-E8CD2F86F5F6}"/>
          </ac:grpSpMkLst>
        </pc:grpChg>
        <pc:picChg chg="add mod">
          <ac:chgData name="Philippe Baucour" userId="5102170ae7533958" providerId="LiveId" clId="{01E73667-2BEF-4007-AD34-DC26F6381063}" dt="2024-01-15T10:24:19.410" v="24309" actId="14100"/>
          <ac:picMkLst>
            <pc:docMk/>
            <pc:sldMk cId="2513056592" sldId="316"/>
            <ac:picMk id="5" creationId="{7C486FC4-44CE-1562-2F00-CAAA7DBCBEE3}"/>
          </ac:picMkLst>
        </pc:picChg>
        <pc:cxnChg chg="add mod">
          <ac:chgData name="Philippe Baucour" userId="5102170ae7533958" providerId="LiveId" clId="{01E73667-2BEF-4007-AD34-DC26F6381063}" dt="2024-01-15T10:32:38.300" v="24459" actId="164"/>
          <ac:cxnSpMkLst>
            <pc:docMk/>
            <pc:sldMk cId="2513056592" sldId="316"/>
            <ac:cxnSpMk id="13" creationId="{0408ABBD-6832-4D32-6AC4-EB0F2A87E16F}"/>
          </ac:cxnSpMkLst>
        </pc:cxnChg>
        <pc:cxnChg chg="mod">
          <ac:chgData name="Philippe Baucour" userId="5102170ae7533958" providerId="LiveId" clId="{01E73667-2BEF-4007-AD34-DC26F6381063}" dt="2024-01-15T10:33:23.060" v="24507" actId="6549"/>
          <ac:cxnSpMkLst>
            <pc:docMk/>
            <pc:sldMk cId="2513056592" sldId="316"/>
            <ac:cxnSpMk id="17" creationId="{9D9886B8-1ECA-F3D7-9010-13F40E065BB2}"/>
          </ac:cxnSpMkLst>
        </pc:cxnChg>
        <pc:cxnChg chg="add mod">
          <ac:chgData name="Philippe Baucour" userId="5102170ae7533958" providerId="LiveId" clId="{01E73667-2BEF-4007-AD34-DC26F6381063}" dt="2024-01-15T10:38:24.764" v="24539" actId="14100"/>
          <ac:cxnSpMkLst>
            <pc:docMk/>
            <pc:sldMk cId="2513056592" sldId="316"/>
            <ac:cxnSpMk id="20" creationId="{19672F2D-A039-EE21-1389-927B419A28AB}"/>
          </ac:cxnSpMkLst>
        </pc:cxnChg>
        <pc:cxnChg chg="add mod">
          <ac:chgData name="Philippe Baucour" userId="5102170ae7533958" providerId="LiveId" clId="{01E73667-2BEF-4007-AD34-DC26F6381063}" dt="2024-01-15T10:38:37.139" v="24542" actId="14100"/>
          <ac:cxnSpMkLst>
            <pc:docMk/>
            <pc:sldMk cId="2513056592" sldId="316"/>
            <ac:cxnSpMk id="23" creationId="{6C95EB3F-799A-9ABF-EE11-82F88250D0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régressions</a:t>
            </a:r>
          </a:p>
          <a:p>
            <a:endParaRPr lang="fr-FR" dirty="0"/>
          </a:p>
          <a:p>
            <a:r>
              <a:rPr lang="fr-FR" dirty="0"/>
              <a:t>On a des points</a:t>
            </a:r>
          </a:p>
          <a:p>
            <a:r>
              <a:rPr lang="fr-FR" dirty="0"/>
              <a:t>Le modèle le plus simple c'est la moyenne</a:t>
            </a:r>
          </a:p>
          <a:p>
            <a:r>
              <a:rPr lang="fr-FR" dirty="0"/>
              <a:t>Pour chaque valeur de x</a:t>
            </a:r>
            <a:r>
              <a:rPr lang="fr-FR" baseline="-25000" dirty="0"/>
              <a:t>i</a:t>
            </a:r>
            <a:r>
              <a:rPr lang="fr-FR" dirty="0"/>
              <a:t> le modèle prédit toujours la même valeur (la valeur de la moyenne)</a:t>
            </a:r>
          </a:p>
          <a:p>
            <a:endParaRPr lang="fr-FR" dirty="0"/>
          </a:p>
          <a:p>
            <a:r>
              <a:rPr lang="fr-FR" dirty="0"/>
              <a:t>On fait un modèle de régression</a:t>
            </a:r>
          </a:p>
          <a:p>
            <a:endParaRPr lang="fr-FR" dirty="0"/>
          </a:p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15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veut être capable de quantifier/mesurer la qualité du modèle</a:t>
            </a:r>
          </a:p>
          <a:p>
            <a:endParaRPr lang="fr-FR" dirty="0"/>
          </a:p>
          <a:p>
            <a:r>
              <a:rPr lang="fr-FR" dirty="0"/>
              <a:t>On va comparer les prédictions de la régression à celles du modèle basé sur la moyenne</a:t>
            </a:r>
          </a:p>
          <a:p>
            <a:r>
              <a:rPr lang="fr-FR" dirty="0"/>
              <a:t>Est-ce que les prédictions de la régression sont plus proches de la réalité que les prédictions basées sur la moyenne ?</a:t>
            </a:r>
          </a:p>
          <a:p>
            <a:endParaRPr lang="fr-FR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prédiction de la moyenne alors le rapport vaut 0. Le modèle ne vaut pas mieux que la moyenne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 la prédiction du modèle vaut la valeur                                 alors le rapport vaut 1. Le modèle colle parfaitement à la réalité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0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SSR = sum of squares due to regression 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SST = </a:t>
            </a:r>
            <a:r>
              <a:rPr lang="fr-FR" sz="1800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sum</a:t>
            </a:r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of squares total</a:t>
            </a:r>
          </a:p>
          <a:p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Par rapport au cours de ce matin</a:t>
            </a:r>
          </a:p>
          <a:p>
            <a:r>
              <a:rPr lang="fr-FR" sz="18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1 - SSE/SST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(car SSR = SST - SSE)</a:t>
            </a:r>
            <a:endParaRPr lang="fr-FR" sz="18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fr-FR" sz="12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R² = SSR/SST = (SST – SSE)/SST = 1 - SSE/SST</a:t>
            </a:r>
          </a:p>
          <a:p>
            <a:endParaRPr lang="fr-FR" sz="1200" dirty="0"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0 alors la droite de régression n'explique aucune des variabilités des données par rapport à la moyenne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Si R² vaut 1 alors la droite de régression   explique toutes les variabilités des données par rapport à la moyenne </a:t>
            </a:r>
          </a:p>
          <a:p>
            <a:endParaRPr lang="fr-FR" dirty="0"/>
          </a:p>
          <a:p>
            <a:r>
              <a:rPr lang="fr-FR" dirty="0"/>
              <a:t>Revoir l'</a:t>
            </a:r>
            <a:r>
              <a:rPr lang="fr-FR" dirty="0" err="1"/>
              <a:t>adjusted</a:t>
            </a:r>
            <a:r>
              <a:rPr lang="fr-FR" dirty="0"/>
              <a:t> R²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Pénalise l'usage excessif de variables supplémentaires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 err="1">
                <a:effectLst/>
                <a:latin typeface="Courier New" panose="02070309020205020404" pitchFamily="49" charset="0"/>
              </a:rPr>
              <a:t>we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add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a penalty to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our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equation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so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that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if the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independent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variable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not a good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predictor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, R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squared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will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decrease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p =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regressors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nb de variables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independantes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n = nb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samples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r>
              <a:rPr lang="fr-FR" dirty="0"/>
              <a:t>R²adj = 1 – (1-R²) n-1/(n-1 -p)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p croit, alors le coef croît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 R² reste constant alors R²Adj décroit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Ça veut dire que ça ne sert à rien d'augmenter p (y a pénalisation)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r>
              <a:rPr lang="fr-FR" dirty="0"/>
              <a:t>C'est pour ça qu'on calcule le rapport entre SST et SSR et qu'on ne fait pas la </a:t>
            </a:r>
            <a:r>
              <a:rPr lang="fr-FR" dirty="0" err="1"/>
              <a:t>soustration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exemple de </a:t>
            </a:r>
            <a:r>
              <a:rPr lang="fr-FR" dirty="0" err="1"/>
              <a:t>template</a:t>
            </a:r>
            <a:r>
              <a:rPr lang="fr-FR" dirty="0"/>
              <a:t> "lite" : https://github.com/40tude/Data_Essentials_Stage_Oct_2023/blob/main/02_template_lite_regression.ipynb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Voir aussi les </a:t>
            </a:r>
            <a:r>
              <a:rPr lang="fr-FR" dirty="0" err="1"/>
              <a:t>templates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 et </a:t>
            </a:r>
            <a:r>
              <a:rPr lang="fr-FR" dirty="0" err="1"/>
              <a:t>Linear</a:t>
            </a:r>
            <a:r>
              <a:rPr lang="fr-FR" dirty="0"/>
              <a:t> Reg sur JULIE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Arbre de décision : </a:t>
            </a:r>
            <a:r>
              <a:rPr lang="fr-FR" dirty="0" err="1"/>
              <a:t>DecisionTreeRegressor</a:t>
            </a:r>
            <a:r>
              <a:rPr lang="fr-FR" dirty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Forêt aléatoire : </a:t>
            </a:r>
            <a:r>
              <a:rPr lang="fr-FR" dirty="0" err="1"/>
              <a:t>RandomForestRegressor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1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model to train set</a:t>
            </a:r>
          </a:p>
          <a:p>
            <a:r>
              <a:rPr lang="fr-FR" dirty="0"/>
              <a:t>C'est juste histoire de voir ce que prédirait le modèle si on lui passait les données de training</a:t>
            </a:r>
          </a:p>
          <a:p>
            <a:r>
              <a:rPr lang="fr-FR" dirty="0"/>
              <a:t>C'est pas obligatoire mais ça fait pas de mal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6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One hot encoder = </a:t>
            </a:r>
            <a:r>
              <a:rPr lang="fr-FR" b="1" dirty="0"/>
              <a:t>Codage disjonctif Complet</a:t>
            </a:r>
            <a:r>
              <a:rPr lang="fr-FR" dirty="0"/>
              <a:t> en FR </a:t>
            </a:r>
          </a:p>
          <a:p>
            <a:r>
              <a:rPr lang="fr-FR" dirty="0"/>
              <a:t>Ca claque si t'arrive à la placer lors d'une dîner en famille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OneHotEncoder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drop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'first'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pour virer une des catégories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8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Precision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is important when </a:t>
            </a:r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False Positives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are costly. </a:t>
            </a:r>
          </a:p>
          <a:p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Recall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is important in scenarios where </a:t>
            </a:r>
            <a:r>
              <a:rPr lang="en-US" b="1" i="1" dirty="0">
                <a:solidFill>
                  <a:srgbClr val="292929"/>
                </a:solidFill>
                <a:effectLst/>
                <a:latin typeface="Inter"/>
              </a:rPr>
              <a:t>False Negatives</a:t>
            </a:r>
            <a:r>
              <a:rPr lang="en-US" b="0" i="1" dirty="0">
                <a:solidFill>
                  <a:srgbClr val="292929"/>
                </a:solidFill>
                <a:effectLst/>
                <a:latin typeface="Inter"/>
              </a:rPr>
              <a:t> are costly.</a:t>
            </a:r>
            <a:endParaRPr lang="fr-FR" dirty="0"/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peut accepter FP non nul? Carte observée vraie alors qu'on a prédit fausse ? Je ne sais pas</a:t>
            </a:r>
          </a:p>
          <a:p>
            <a:r>
              <a:rPr lang="fr-FR" dirty="0"/>
              <a:t>On peut accepter FN non nul? Carte observée fausse alors qu'on a prédit vraie ? Non ! =&gt; FN=0 =&gt; </a:t>
            </a:r>
            <a:r>
              <a:rPr lang="fr-FR" dirty="0" err="1"/>
              <a:t>Recall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FN non nul? Mail observé comme SPAM alors qu'on l'a prédit comme BON ? Je sais pas</a:t>
            </a:r>
          </a:p>
          <a:p>
            <a:r>
              <a:rPr lang="fr-FR" dirty="0"/>
              <a:t>On peut accepter FP non nul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FP non nul?  On n'observe pas de cancer (=0) alors qu'on a prédit cancer ? Je ne sais pas   </a:t>
            </a:r>
          </a:p>
          <a:p>
            <a:r>
              <a:rPr lang="fr-FR" dirty="0"/>
              <a:t>On peut accepter FN non nul? On observe un cancer (=1)        alors qu'on a prédit "pas de cancer"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peut accepter FP non nul ? Mail observé comme SPAM alors qu'on l'a prédit comme BON ?  Je sais pas   </a:t>
            </a:r>
          </a:p>
          <a:p>
            <a:r>
              <a:rPr lang="fr-FR" dirty="0"/>
              <a:t>On peut accepter FN non nul?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4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jetbrains.com/fr-fr/lp/mo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svg"/><Relationship Id="rId7" Type="http://schemas.openxmlformats.org/officeDocument/2006/relationships/image" Target="../media/image3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svg"/><Relationship Id="rId5" Type="http://schemas.openxmlformats.org/officeDocument/2006/relationships/image" Target="../media/image33.sv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3DLax8n" TargetMode="External"/><Relationship Id="rId2" Type="http://schemas.openxmlformats.org/officeDocument/2006/relationships/hyperlink" Target="https://amzn.eu/d/bZNvCO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bxXbete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amzn.eu/d/egtdtc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registry.opendata.a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9CBE-6BA1-1A0F-9CC1-A5F936FC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Fonts avec ligature dans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02738-295D-004C-9759-C7B2435C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la police </a:t>
            </a:r>
            <a:r>
              <a:rPr lang="fr-FR" dirty="0" err="1"/>
              <a:t>JetBrains</a:t>
            </a:r>
            <a:r>
              <a:rPr lang="fr-FR" dirty="0"/>
              <a:t> Mono</a:t>
            </a:r>
          </a:p>
          <a:p>
            <a:r>
              <a:rPr lang="fr-FR" dirty="0">
                <a:hlinkClick r:id="rId2"/>
              </a:rPr>
              <a:t>https://www.jetbrains.com/fr-fr/lp/mono/</a:t>
            </a:r>
            <a:endParaRPr lang="fr-FR" dirty="0"/>
          </a:p>
          <a:p>
            <a:endParaRPr lang="fr-FR" dirty="0"/>
          </a:p>
          <a:p>
            <a:r>
              <a:rPr lang="fr-FR" dirty="0"/>
              <a:t>Dans VSCode CTRL + , pour afficher les settings</a:t>
            </a:r>
          </a:p>
          <a:p>
            <a:r>
              <a:rPr lang="fr-FR" dirty="0"/>
              <a:t>Taper 'font'</a:t>
            </a:r>
          </a:p>
          <a:p>
            <a:r>
              <a:rPr lang="fr-FR" dirty="0"/>
              <a:t>Dans Editor Font Family</a:t>
            </a:r>
          </a:p>
          <a:p>
            <a:r>
              <a:rPr lang="fr-FR" dirty="0"/>
              <a:t>Saisir '</a:t>
            </a:r>
            <a:r>
              <a:rPr lang="fr-FR" dirty="0" err="1"/>
              <a:t>JetBrains</a:t>
            </a:r>
            <a:r>
              <a:rPr lang="fr-FR" dirty="0"/>
              <a:t> Mono'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2791B-4455-DE9D-8C64-54248DFD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28" y="3935727"/>
            <a:ext cx="6048829" cy="2624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68EE20C-8DE7-2A02-13EC-EC15B6F1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982" y="1306286"/>
            <a:ext cx="3697875" cy="2337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25D7C71-1006-11C2-C37B-32A2AE71935D}"/>
              </a:ext>
            </a:extLst>
          </p:cNvPr>
          <p:cNvSpPr/>
          <p:nvPr/>
        </p:nvSpPr>
        <p:spPr>
          <a:xfrm rot="21095470">
            <a:off x="6136696" y="609306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79F5340-6AF4-9F33-B546-9A6D9C93A281}"/>
              </a:ext>
            </a:extLst>
          </p:cNvPr>
          <p:cNvSpPr/>
          <p:nvPr/>
        </p:nvSpPr>
        <p:spPr>
          <a:xfrm rot="7163570">
            <a:off x="9402410" y="148874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4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&amp; remarques en vrac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garder en tête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À la fin du stage, sur Google Cloud, faut penser à </a:t>
            </a:r>
          </a:p>
          <a:p>
            <a:pPr lvl="1"/>
            <a:r>
              <a:rPr lang="fr-FR" dirty="0"/>
              <a:t>Vérifier la consommation durant le WE (quand normalement y avait pas d'activité)</a:t>
            </a:r>
          </a:p>
          <a:p>
            <a:pPr lvl="1"/>
            <a:r>
              <a:rPr lang="fr-FR" dirty="0"/>
              <a:t>éteindre tes machines virtuelles</a:t>
            </a:r>
          </a:p>
          <a:p>
            <a:pPr lvl="1"/>
            <a:r>
              <a:rPr lang="fr-FR" dirty="0"/>
              <a:t>couper les API plus utilisées </a:t>
            </a:r>
          </a:p>
          <a:p>
            <a:pPr lvl="1"/>
            <a:r>
              <a:rPr lang="fr-FR" dirty="0"/>
              <a:t>etc.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6520B5-6BB9-F4DD-60C2-12449E7D341D}"/>
              </a:ext>
            </a:extLst>
          </p:cNvPr>
          <p:cNvSpPr txBox="1"/>
          <p:nvPr/>
        </p:nvSpPr>
        <p:spPr>
          <a:xfrm>
            <a:off x="4709426" y="1485900"/>
            <a:ext cx="676819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LIMIT count OFFSET COUNT;</a:t>
            </a:r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C0107-D4E5-A056-BDD8-C34D624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ABDBBC-84D8-6981-BB92-1901DACA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et les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sont des </a:t>
            </a:r>
            <a:r>
              <a:rPr lang="fr-FR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dictionnaires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valeur par entrée =&gt; une colonne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 = {"day1": 1420, "day2": 1380, "day3": 1390}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my_serie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(calories)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une ou plusieurs valeurs par entrée =&gt; une matrice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{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"calories": [420, 380, 390],    # chaque entrée est une colonne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	"duration": [50, 40, 45]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</a:t>
            </a:r>
          </a:p>
        </p:txBody>
      </p:sp>
    </p:spTree>
    <p:extLst>
      <p:ext uri="{BB962C8B-B14F-4D97-AF65-F5344CB8AC3E}">
        <p14:creationId xmlns:p14="http://schemas.microsoft.com/office/powerpoint/2010/main" val="37734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pPr lvl="1"/>
            <a:r>
              <a:rPr lang="fr-FR" dirty="0"/>
              <a:t>Facile à lire sur téléphone</a:t>
            </a:r>
          </a:p>
          <a:p>
            <a:endParaRPr lang="fr-FR" dirty="0"/>
          </a:p>
          <a:p>
            <a:r>
              <a:rPr lang="fr-FR" dirty="0"/>
              <a:t>Gardez JULIE sur l'accueil de votre téléphone</a:t>
            </a:r>
          </a:p>
          <a:p>
            <a:pPr lvl="1"/>
            <a:r>
              <a:rPr lang="fr-FR" dirty="0"/>
              <a:t>Facile à lire et à relire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E96CC-83BE-7293-B8A5-93CB0FE5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Z-Score pour la moyenne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AA8CA6-D211-6D0C-3554-68B66E0F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Hier on a dit</a:t>
            </a:r>
          </a:p>
          <a:p>
            <a:endParaRPr lang="fr-FR" dirty="0"/>
          </a:p>
          <a:p>
            <a:r>
              <a:rPr lang="fr-FR" dirty="0"/>
              <a:t>Aujourd'hui on dit</a:t>
            </a:r>
          </a:p>
          <a:p>
            <a:endParaRPr lang="fr-FR" dirty="0"/>
          </a:p>
          <a:p>
            <a:r>
              <a:rPr lang="fr-FR" dirty="0"/>
              <a:t>Est-ce que la signification de Z est claire ?</a:t>
            </a:r>
          </a:p>
          <a:p>
            <a:pPr lvl="1"/>
            <a:r>
              <a:rPr lang="fr-FR" dirty="0"/>
              <a:t>Si Z grand (5 écarts type) alors on est loin de la moyenne.</a:t>
            </a:r>
            <a:br>
              <a:rPr lang="fr-FR" dirty="0"/>
            </a:br>
            <a:r>
              <a:rPr lang="fr-FR" dirty="0"/>
              <a:t>L'écart est significatif. Il y a une différence entre l'échantillon et la population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/>
              <a:t>Si Z petit (0.1 écart type) alors on est proche de la moyenne</a:t>
            </a:r>
            <a:br>
              <a:rPr lang="fr-FR" dirty="0"/>
            </a:br>
            <a:r>
              <a:rPr lang="fr-FR" dirty="0"/>
              <a:t>L'écart n'est pas significatif. Il n'y a pas de différence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4D5D5E-2408-2532-E307-4352E26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441" y="1556078"/>
            <a:ext cx="1876596" cy="944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4BF8D8-DA50-2A7A-FEF5-E871B66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72" y="2635754"/>
            <a:ext cx="1907530" cy="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3ED61-E20F-ED75-B897-A3F2D9D1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 score (en général)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178BC-02E5-5488-5B5A-197586F8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Une mesure de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l'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é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cart d'une valeur par rapport à la moyenne </a:t>
            </a:r>
          </a:p>
          <a:p>
            <a:pPr lvl="1"/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mesurée en écart-type</a:t>
            </a:r>
          </a:p>
          <a:p>
            <a:pPr lvl="1"/>
            <a:endParaRPr lang="fr-FR" dirty="0">
              <a:solidFill>
                <a:srgbClr val="374151"/>
              </a:solidFill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Retrouvons la formule… Si Valeur et µ sont des vitesses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L'écart entre Valeur et µ est toujours en km/h</a:t>
            </a:r>
            <a:r>
              <a:rPr lang="fr-FR" baseline="300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Pas facile de savoir si c'est significatif ou pas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10 km/h quand on roule à 130, ou 1 000 km/h quand on est à ½ de la vitesse lumière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Or, l'écart type est aussi en km/h</a:t>
            </a:r>
          </a:p>
          <a:p>
            <a:pPr lvl="1"/>
            <a:r>
              <a:rPr lang="fr-FR" dirty="0">
                <a:solidFill>
                  <a:srgbClr val="374151"/>
                </a:solidFill>
                <a:latin typeface="Söhne"/>
              </a:rPr>
              <a:t>Donc, quand on divise par l'écart type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il n'y a plus d'unité </a:t>
            </a:r>
          </a:p>
          <a:p>
            <a:pPr lvl="2"/>
            <a:r>
              <a:rPr lang="fr-FR" dirty="0">
                <a:solidFill>
                  <a:srgbClr val="374151"/>
                </a:solidFill>
                <a:latin typeface="Söhne"/>
              </a:rPr>
              <a:t>mais on sait de combien d'écart type on est éloigné de la moyenne (3 écarts type, 0.2…)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/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30DA6C-37A2-B26F-9821-B4024479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3784055"/>
                <a:ext cx="1653786" cy="276999"/>
              </a:xfrm>
              <a:prstGeom prst="rect">
                <a:avLst/>
              </a:prstGeom>
              <a:blipFill>
                <a:blip r:embed="rId2"/>
                <a:stretch>
                  <a:fillRect l="-2574" r="-2941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/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−µ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8E5C831-1133-8184-A786-3313CF75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59" y="4776887"/>
                <a:ext cx="1653786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3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C0D694-C02A-47C0-357F-3D7E72E8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 AB Test – Application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EB0753-9474-9916-B07E-A47E8EEE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En moyenne, les visiteurs passent 300 sec sur la page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Sigma de 50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Je pense que si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alors les gens passent plus de temps (c'est mon hypothèse)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modifie l'application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Groupes de contrôle et groupe de test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prend 100 personnes à qui on donne le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900 autres ont l'appli classique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Moyenne échantillon = 310 sec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highlight>
                  <a:srgbClr val="00FF00"/>
                </a:highlight>
                <a:latin typeface="Courier New" panose="02070309020205020404" pitchFamily="49" charset="0"/>
              </a:rPr>
              <a:t>QUESTION :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Est-ce significatif 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On souhaite être sûr de la réponse à 95%</a:t>
            </a:r>
            <a:endParaRPr lang="fr-FR" sz="140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 descr="Star Wars The Black Series, Casque électronique Premium Dark Vador, Obi-Wan  Kenobi, Article de Cosplay, dès 14 Ans : Amazon.fr: Jeux et Jouets">
            <a:extLst>
              <a:ext uri="{FF2B5EF4-FFF2-40B4-BE49-F238E27FC236}">
                <a16:creationId xmlns:a16="http://schemas.microsoft.com/office/drawing/2014/main" id="{24B90A9D-8D80-48A0-853A-783B83A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26" y="2738690"/>
            <a:ext cx="3794788" cy="39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61955-3F6B-42F7-9003-D2A1BBF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FB6BA-FC7D-FC20-CDF0-AD8DA4B6D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On commence par déterminer H1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H1 (plus facile de commencer par H1) : ça sert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détermine H0 (le contraire de H1)              : ça sert à rien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effectLst/>
                <a:latin typeface="Courier New" panose="02070309020205020404" pitchFamily="49" charset="0"/>
              </a:rPr>
              <a:t>Remarque :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highlight>
                  <a:srgbClr val="FFFF00"/>
                </a:highlight>
                <a:latin typeface="Courier New" panose="02070309020205020404" pitchFamily="49" charset="0"/>
              </a:rPr>
              <a:t>On peut uniquement prouver que quelque chose est faux</a:t>
            </a:r>
            <a:r>
              <a:rPr lang="fr-FR" sz="1400" dirty="0">
                <a:latin typeface="Courier New" panose="02070309020205020404" pitchFamily="49" charset="0"/>
              </a:rPr>
              <a:t> </a:t>
            </a:r>
          </a:p>
          <a:p>
            <a:pPr fontAlgn="ctr">
              <a:spcBef>
                <a:spcPts val="0"/>
              </a:spcBef>
            </a:pPr>
            <a:r>
              <a:rPr lang="fr-FR" sz="1400" dirty="0">
                <a:latin typeface="Courier New" panose="02070309020205020404" pitchFamily="49" charset="0"/>
              </a:rPr>
              <a:t>On peut pas prouver que quelque chose est vrai</a:t>
            </a:r>
          </a:p>
          <a:p>
            <a:pPr fontAlgn="ctr">
              <a:spcBef>
                <a:spcPts val="0"/>
              </a:spcBef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fontAlgn="ctr">
              <a:spcBef>
                <a:spcPts val="0"/>
              </a:spcBef>
              <a:buNone/>
            </a:pPr>
            <a:r>
              <a:rPr lang="fr-FR" sz="1400" dirty="0">
                <a:latin typeface="Courier New" panose="02070309020205020404" pitchFamily="49" charset="0"/>
              </a:rPr>
              <a:t>La théorie de la gravitation de Newton était vraie jusqu'à ce que</a:t>
            </a:r>
            <a:br>
              <a:rPr lang="fr-FR" sz="1400" dirty="0">
                <a:latin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</a:rPr>
              <a:t>Einstein prouve qu'elle était incomplète (fausse)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latin typeface="Courier New" panose="02070309020205020404" pitchFamily="49" charset="0"/>
              </a:rPr>
              <a:t>S</a:t>
            </a:r>
            <a:r>
              <a:rPr lang="fr-FR" sz="1400" b="1" dirty="0">
                <a:effectLst/>
                <a:latin typeface="Courier New" panose="02070309020205020404" pitchFamily="49" charset="0"/>
              </a:rPr>
              <a:t>i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le contraire de mon hypothèse est faux </a:t>
            </a:r>
            <a:br>
              <a:rPr lang="fr-FR" sz="1400" dirty="0">
                <a:effectLst/>
                <a:latin typeface="Courier New" panose="02070309020205020404" pitchFamily="49" charset="0"/>
              </a:rPr>
            </a:br>
            <a:r>
              <a:rPr lang="fr-FR" sz="1400" b="1" dirty="0">
                <a:effectLst/>
                <a:latin typeface="Courier New" panose="02070309020205020404" pitchFamily="49" charset="0"/>
              </a:rPr>
              <a:t>alors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mon hypothèse est vraie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2050" name="Picture 2" descr="Cerveau Humain Imágenes y Fotos - 123RF">
            <a:extLst>
              <a:ext uri="{FF2B5EF4-FFF2-40B4-BE49-F238E27FC236}">
                <a16:creationId xmlns:a16="http://schemas.microsoft.com/office/drawing/2014/main" id="{A905A0C6-5BE7-B902-DEC4-2F666E31D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5" r="15415"/>
          <a:stretch/>
        </p:blipFill>
        <p:spPr bwMode="auto">
          <a:xfrm>
            <a:off x="6096000" y="4901680"/>
            <a:ext cx="1014548" cy="9511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9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148BC-43F6-3071-8E19-50992E6C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230AA-D644-3586-CE26-DF4993D7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314"/>
            <a:ext cx="10515600" cy="507999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1: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H1 et H0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H1 = Ça a un impact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H0 = Ça n'a pas d'impact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2: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Define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confidence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level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α 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alpha = 5%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3: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Calculate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Z-Score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Z = (310-300)/(50/100^.5)         # Z = 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4: Calculer la p-value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from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scipy.stats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import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X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norm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(300, 50/100**.5)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p_value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1- </a:t>
            </a:r>
            <a:r>
              <a:rPr lang="fr-FR" sz="1400" b="1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X.cdf</a:t>
            </a:r>
            <a:r>
              <a:rPr lang="fr-F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(310)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       # Cumulative Distribution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Function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(CDF)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                                 # p = 0.02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5: Comparer p et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&lt;  alpha  on peut     rejeter H0 (Le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dark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mode sert)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Si p &gt;= alpha  on peut pas rejeter H0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6 : Conclure (ou pas)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 Ici p &lt; alpha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On peut rejeter H0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latin typeface="Courier New" panose="02070309020205020404" pitchFamily="49" charset="0"/>
              </a:rPr>
              <a:t> Donc 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e </a:t>
            </a:r>
            <a:r>
              <a:rPr lang="fr-FR" sz="1400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</a:t>
            </a:r>
            <a:r>
              <a:rPr lang="fr-FR" sz="1400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ark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mode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 un impact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  <a:tabLst>
                <a:tab pos="1344613" algn="l"/>
              </a:tabLst>
            </a:pPr>
            <a:r>
              <a:rPr lang="fr-FR" sz="1400" dirty="0">
                <a:effectLst/>
                <a:latin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Z!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Si p &gt;= alpha alors on ne peut PAS conclure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FA3020-06D6-4FA6-0EE3-FAB69643BBE9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5" name="Picture 2" descr="Les Douze salopards - Le Grand Action">
              <a:extLst>
                <a:ext uri="{FF2B5EF4-FFF2-40B4-BE49-F238E27FC236}">
                  <a16:creationId xmlns:a16="http://schemas.microsoft.com/office/drawing/2014/main" id="{E9D35947-3B0F-9EA8-7305-E8D6E50CA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FE8A389-586B-B327-C8C2-60516DC976CF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75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C455729-D649-E7BE-77B8-3989BFE01F87}"/>
              </a:ext>
            </a:extLst>
          </p:cNvPr>
          <p:cNvGrpSpPr/>
          <p:nvPr/>
        </p:nvGrpSpPr>
        <p:grpSpPr>
          <a:xfrm>
            <a:off x="1119116" y="2905385"/>
            <a:ext cx="5000765" cy="523220"/>
            <a:chOff x="1119116" y="2898457"/>
            <a:chExt cx="5000765" cy="523220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26125503-2496-8456-A2E3-A1BFCBED66D7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>
              <a:off x="1119116" y="3370454"/>
              <a:ext cx="50007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AB9E638-6CF5-B657-16BE-05D08253EA28}"/>
                </a:ext>
              </a:extLst>
            </p:cNvPr>
            <p:cNvSpPr txBox="1"/>
            <p:nvPr/>
          </p:nvSpPr>
          <p:spPr>
            <a:xfrm>
              <a:off x="3036821" y="2898457"/>
              <a:ext cx="18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Une mesure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2C7D5F4-0FD6-81C4-A0FA-F6CD219FC40A}"/>
              </a:ext>
            </a:extLst>
          </p:cNvPr>
          <p:cNvGrpSpPr/>
          <p:nvPr/>
        </p:nvGrpSpPr>
        <p:grpSpPr>
          <a:xfrm>
            <a:off x="1119116" y="3526390"/>
            <a:ext cx="4926842" cy="523220"/>
            <a:chOff x="1119116" y="3526390"/>
            <a:chExt cx="4926842" cy="5232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07DF1FA-6BD4-A0A5-27D3-684186C565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16" y="3975881"/>
              <a:ext cx="4926842" cy="1855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58203B2-7078-5A4F-6913-E9F7E2DCB463}"/>
                </a:ext>
              </a:extLst>
            </p:cNvPr>
            <p:cNvSpPr txBox="1"/>
            <p:nvPr/>
          </p:nvSpPr>
          <p:spPr>
            <a:xfrm>
              <a:off x="1262418" y="3526390"/>
              <a:ext cx="2127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prédiction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9A42C1E2-EA60-10A7-884A-299ED3F329FA}"/>
              </a:ext>
            </a:extLst>
          </p:cNvPr>
          <p:cNvSpPr txBox="1"/>
          <p:nvPr/>
        </p:nvSpPr>
        <p:spPr>
          <a:xfrm>
            <a:off x="5050775" y="1518939"/>
            <a:ext cx="6399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noter la qualité de la prédiction?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E6B8CD6-A3FD-D3EE-6BB2-0F9BFC8CCDD2}"/>
              </a:ext>
            </a:extLst>
          </p:cNvPr>
          <p:cNvSpPr txBox="1"/>
          <p:nvPr/>
        </p:nvSpPr>
        <p:spPr>
          <a:xfrm>
            <a:off x="6136378" y="4426811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moyenne = le modèle le plus simple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E74E0E4-69CC-A1FD-05AF-DD09DC237836}"/>
              </a:ext>
            </a:extLst>
          </p:cNvPr>
          <p:cNvSpPr txBox="1"/>
          <p:nvPr/>
        </p:nvSpPr>
        <p:spPr>
          <a:xfrm rot="21031613">
            <a:off x="8283386" y="2846410"/>
            <a:ext cx="21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modèle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DC9ECB-55D3-C20B-C533-51A36B448E43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FCCCE5-0FD7-58FB-2902-A63EB740A8F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5066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F22EEF-9436-D3C4-5784-5BFFAAA78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481289"/>
            <a:ext cx="9238799" cy="5239115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478DC125-6EB6-4400-096C-440A8E49F552}"/>
              </a:ext>
            </a:extLst>
          </p:cNvPr>
          <p:cNvGrpSpPr/>
          <p:nvPr/>
        </p:nvGrpSpPr>
        <p:grpSpPr>
          <a:xfrm>
            <a:off x="838200" y="3959324"/>
            <a:ext cx="9392324" cy="492443"/>
            <a:chOff x="838200" y="3959324"/>
            <a:chExt cx="9392324" cy="492443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420AF26-19D3-7649-0524-2842E686434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05545"/>
              <a:ext cx="875389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/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CD41069F-55BC-65CC-18E7-E2200AAB3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895" y="3959324"/>
                  <a:ext cx="55762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/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97551B3-EF4F-00E9-2287-EE84E07A8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184" y="6000432"/>
                <a:ext cx="32342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51B022-4A85-856D-9581-C3753FDE235A}"/>
              </a:ext>
            </a:extLst>
          </p:cNvPr>
          <p:cNvGrpSpPr/>
          <p:nvPr/>
        </p:nvGrpSpPr>
        <p:grpSpPr>
          <a:xfrm>
            <a:off x="552734" y="2785796"/>
            <a:ext cx="10711564" cy="2277523"/>
            <a:chOff x="552734" y="2785796"/>
            <a:chExt cx="10711564" cy="2277523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E20BE89-C7E1-1304-FC8C-274525D80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734" y="3137267"/>
              <a:ext cx="10153935" cy="1926052"/>
            </a:xfrm>
            <a:prstGeom prst="line">
              <a:avLst/>
            </a:prstGeom>
            <a:ln w="762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/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199505B-A9D5-1D2C-5FF8-B8DD06254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669" y="2785796"/>
                  <a:ext cx="557629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6125503-2496-8456-A2E3-A1BFCBED66D7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119116" y="3377382"/>
            <a:ext cx="500076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07DF1FA-6BD4-A0A5-27D3-684186C5655D}"/>
              </a:ext>
            </a:extLst>
          </p:cNvPr>
          <p:cNvCxnSpPr>
            <a:cxnSpLocks/>
          </p:cNvCxnSpPr>
          <p:nvPr/>
        </p:nvCxnSpPr>
        <p:spPr>
          <a:xfrm>
            <a:off x="1119116" y="3975881"/>
            <a:ext cx="4926842" cy="1855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5D32DF-DD1A-98A9-1F27-535362B4F3B9}"/>
              </a:ext>
            </a:extLst>
          </p:cNvPr>
          <p:cNvGrpSpPr/>
          <p:nvPr/>
        </p:nvGrpSpPr>
        <p:grpSpPr>
          <a:xfrm>
            <a:off x="5835563" y="3298897"/>
            <a:ext cx="440120" cy="3414783"/>
            <a:chOff x="5835563" y="3298897"/>
            <a:chExt cx="440120" cy="3414783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FB42A-A00B-1A63-29D4-312DD62019B4}"/>
                </a:ext>
              </a:extLst>
            </p:cNvPr>
            <p:cNvSpPr/>
            <p:nvPr/>
          </p:nvSpPr>
          <p:spPr>
            <a:xfrm>
              <a:off x="5991366" y="3298897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9FBF0FC-BBD1-5137-6568-F1FF09D0EFD5}"/>
                </a:ext>
              </a:extLst>
            </p:cNvPr>
            <p:cNvSpPr/>
            <p:nvPr/>
          </p:nvSpPr>
          <p:spPr>
            <a:xfrm>
              <a:off x="5991366" y="3935549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789AA5F-7F39-ABF1-446C-A916A207C6DD}"/>
                </a:ext>
              </a:extLst>
            </p:cNvPr>
            <p:cNvSpPr/>
            <p:nvPr/>
          </p:nvSpPr>
          <p:spPr>
            <a:xfrm>
              <a:off x="5991366" y="4128648"/>
              <a:ext cx="128515" cy="1431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B9702477-B38C-7A71-21DC-32A7412361EE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6045958" y="3298897"/>
              <a:ext cx="9666" cy="298589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/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3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EACDC50-40BF-6841-5909-A87B68E82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63" y="6221237"/>
                  <a:ext cx="440120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E9F3EE7-AB23-6FD1-1B61-0ED12B9D357A}"/>
              </a:ext>
            </a:extLst>
          </p:cNvPr>
          <p:cNvSpPr txBox="1"/>
          <p:nvPr/>
        </p:nvSpPr>
        <p:spPr>
          <a:xfrm>
            <a:off x="5770198" y="669061"/>
            <a:ext cx="5517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va faire le rapport des distances</a:t>
            </a: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Modèle = SSR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(régression)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 – Mesure = SST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(totale)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DA98F2-7E95-38FB-117F-08D342538540}"/>
              </a:ext>
            </a:extLst>
          </p:cNvPr>
          <p:cNvGrpSpPr/>
          <p:nvPr/>
        </p:nvGrpSpPr>
        <p:grpSpPr>
          <a:xfrm>
            <a:off x="1794680" y="3377382"/>
            <a:ext cx="665899" cy="793966"/>
            <a:chOff x="1794680" y="3377382"/>
            <a:chExt cx="665899" cy="79396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66399C0E-09F9-0439-FB25-7FBE970DE063}"/>
                </a:ext>
              </a:extLst>
            </p:cNvPr>
            <p:cNvCxnSpPr/>
            <p:nvPr/>
          </p:nvCxnSpPr>
          <p:spPr>
            <a:xfrm>
              <a:off x="1794680" y="3377382"/>
              <a:ext cx="0" cy="793966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ACF7ACE-C7F6-C30F-E782-F853CA7ABF18}"/>
                </a:ext>
              </a:extLst>
            </p:cNvPr>
            <p:cNvSpPr txBox="1"/>
            <p:nvPr/>
          </p:nvSpPr>
          <p:spPr>
            <a:xfrm>
              <a:off x="1839780" y="3549119"/>
              <a:ext cx="6207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246D28C-B964-55B0-9620-465FC9BF38C7}"/>
              </a:ext>
            </a:extLst>
          </p:cNvPr>
          <p:cNvGrpSpPr/>
          <p:nvPr/>
        </p:nvGrpSpPr>
        <p:grpSpPr>
          <a:xfrm>
            <a:off x="113636" y="3903273"/>
            <a:ext cx="572627" cy="369332"/>
            <a:chOff x="1222053" y="3818966"/>
            <a:chExt cx="572627" cy="369332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872A8554-02AA-9750-17CA-11DEB6496BB6}"/>
                </a:ext>
              </a:extLst>
            </p:cNvPr>
            <p:cNvCxnSpPr>
              <a:cxnSpLocks/>
            </p:cNvCxnSpPr>
            <p:nvPr/>
          </p:nvCxnSpPr>
          <p:spPr>
            <a:xfrm>
              <a:off x="1794680" y="3834144"/>
              <a:ext cx="0" cy="33720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01B6553-9B41-30B7-67AF-8252AF90F2BD}"/>
                </a:ext>
              </a:extLst>
            </p:cNvPr>
            <p:cNvSpPr txBox="1"/>
            <p:nvPr/>
          </p:nvSpPr>
          <p:spPr>
            <a:xfrm>
              <a:off x="1222053" y="3818966"/>
              <a:ext cx="5726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SSR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1770126-CD55-E1A2-DDB8-B6EA48A5273F}"/>
              </a:ext>
            </a:extLst>
          </p:cNvPr>
          <p:cNvCxnSpPr>
            <a:stCxn id="3" idx="1"/>
          </p:cNvCxnSpPr>
          <p:nvPr/>
        </p:nvCxnSpPr>
        <p:spPr>
          <a:xfrm flipH="1">
            <a:off x="838200" y="1361559"/>
            <a:ext cx="4931998" cy="26328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66A9600-43A8-13C2-3835-54269B7CC564}"/>
              </a:ext>
            </a:extLst>
          </p:cNvPr>
          <p:cNvCxnSpPr>
            <a:cxnSpLocks/>
          </p:cNvCxnSpPr>
          <p:nvPr/>
        </p:nvCxnSpPr>
        <p:spPr>
          <a:xfrm flipH="1">
            <a:off x="2362200" y="1852509"/>
            <a:ext cx="3407998" cy="176218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8060EE-F296-4840-68B6-63C188CED42D}"/>
              </a:ext>
            </a:extLst>
          </p:cNvPr>
          <p:cNvSpPr txBox="1"/>
          <p:nvPr/>
        </p:nvSpPr>
        <p:spPr>
          <a:xfrm>
            <a:off x="6472948" y="5012213"/>
            <a:ext cx="4431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on améliore un peu :</a:t>
            </a:r>
            <a:b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des carrés</a:t>
            </a:r>
          </a:p>
          <a:p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fait des sommes sur tous les indices…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/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𝑔𝑟𝑒𝑠𝑠𝑖𝑜𝑛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𝑡𝑜𝑡𝑎𝑙𝑒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1282B4E5-7898-0009-1353-CF108114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04" y="1996710"/>
                <a:ext cx="3390159" cy="102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6E61FF92-9B6A-E55A-7861-8A642E722D1A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6521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4" grpId="0"/>
      <p:bldP spid="45" grpId="0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R² c’est </a:t>
            </a:r>
          </a:p>
          <a:p>
            <a:pPr lvl="1"/>
            <a:r>
              <a:rPr lang="fr-FR" dirty="0"/>
              <a:t>la mesure de la capacité du modèle </a:t>
            </a:r>
          </a:p>
          <a:p>
            <a:pPr lvl="1"/>
            <a:r>
              <a:rPr lang="fr-FR" dirty="0"/>
              <a:t>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78436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9A061-0019-02AA-9341-3137104EA0D0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SQL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3eme Edition, 2020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https://amzn.eu/d/bZNvCO0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03152-53BB-D63F-250F-F679F645C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 t="1613" r="2382"/>
          <a:stretch/>
        </p:blipFill>
        <p:spPr>
          <a:xfrm>
            <a:off x="9542145" y="271170"/>
            <a:ext cx="2257425" cy="3125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7B57BC-949B-1AA0-5667-3559FF8064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5" t="1567" r="2474" b="1143"/>
          <a:stretch/>
        </p:blipFill>
        <p:spPr>
          <a:xfrm>
            <a:off x="9540916" y="3609975"/>
            <a:ext cx="2258653" cy="2982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 (option)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494699-6C97-F53B-997F-0E617BBFA09C}"/>
              </a:ext>
            </a:extLst>
          </p:cNvPr>
          <p:cNvGrpSpPr/>
          <p:nvPr/>
        </p:nvGrpSpPr>
        <p:grpSpPr>
          <a:xfrm>
            <a:off x="9223131" y="365125"/>
            <a:ext cx="2767104" cy="1973224"/>
            <a:chOff x="8765931" y="365125"/>
            <a:chExt cx="2767104" cy="1973224"/>
          </a:xfrm>
        </p:grpSpPr>
        <p:pic>
          <p:nvPicPr>
            <p:cNvPr id="1026" name="Picture 2" descr="Les Douze salopards - Le Grand Action">
              <a:extLst>
                <a:ext uri="{FF2B5EF4-FFF2-40B4-BE49-F238E27FC236}">
                  <a16:creationId xmlns:a16="http://schemas.microsoft.com/office/drawing/2014/main" id="{697DB660-81FD-FEA0-9558-2454B977A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056" y="365125"/>
              <a:ext cx="2582855" cy="1715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F789621-82A4-EE74-09A7-C0C4DF3C1170}"/>
                </a:ext>
              </a:extLst>
            </p:cNvPr>
            <p:cNvSpPr txBox="1"/>
            <p:nvPr/>
          </p:nvSpPr>
          <p:spPr>
            <a:xfrm>
              <a:off x="8765931" y="2061350"/>
              <a:ext cx="2767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check </a:t>
              </a:r>
              <a:r>
                <a:rPr lang="fr-FR" sz="1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  <a:r>
                <a:rPr lang="fr-FR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dans les 12 salopards (1967)</a:t>
              </a:r>
              <a:endPara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1E62BD-DBD4-F722-0B85-05A67F66A74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F80BC-CDD9-6DAF-84F7-E1FB8D99D9AF}"/>
              </a:ext>
            </a:extLst>
          </p:cNvPr>
          <p:cNvSpPr/>
          <p:nvPr/>
        </p:nvSpPr>
        <p:spPr>
          <a:xfrm>
            <a:off x="1" y="2510118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062A1-1E62-4ED5-4FCA-9130F6C0F73B}"/>
              </a:ext>
            </a:extLst>
          </p:cNvPr>
          <p:cNvSpPr/>
          <p:nvPr/>
        </p:nvSpPr>
        <p:spPr>
          <a:xfrm>
            <a:off x="0" y="41624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FC9C25-2AB1-ACC4-36EF-C54CBA6C5DF2}"/>
              </a:ext>
            </a:extLst>
          </p:cNvPr>
          <p:cNvSpPr/>
          <p:nvPr/>
        </p:nvSpPr>
        <p:spPr>
          <a:xfrm>
            <a:off x="0" y="5679706"/>
            <a:ext cx="12192000" cy="162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342ADB-08DA-18CF-BF66-4D2C3EAE3290}"/>
              </a:ext>
            </a:extLst>
          </p:cNvPr>
          <p:cNvSpPr/>
          <p:nvPr/>
        </p:nvSpPr>
        <p:spPr>
          <a:xfrm>
            <a:off x="0" y="13654"/>
            <a:ext cx="1543050" cy="51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6A69A-5607-B94B-4C3F-990A6F44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9EB6F-2C5A-6B6B-48D7-4DC505B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fr-FR" dirty="0"/>
              <a:t>J'ai rien compris</a:t>
            </a:r>
          </a:p>
          <a:p>
            <a:r>
              <a:rPr lang="fr-FR" dirty="0"/>
              <a:t>Une recette de cuisine qui explique</a:t>
            </a:r>
          </a:p>
          <a:p>
            <a:pPr lvl="1"/>
            <a:r>
              <a:rPr lang="fr-FR" dirty="0"/>
              <a:t>Ce qu'il faut faire</a:t>
            </a:r>
          </a:p>
          <a:p>
            <a:pPr lvl="1"/>
            <a:r>
              <a:rPr lang="fr-FR" dirty="0"/>
              <a:t>Sur quels ingrédients</a:t>
            </a:r>
          </a:p>
          <a:p>
            <a:r>
              <a:rPr lang="fr-FR" dirty="0"/>
              <a:t>Ce qu'il faut faire</a:t>
            </a:r>
          </a:p>
          <a:p>
            <a:pPr lvl="1"/>
            <a:r>
              <a:rPr lang="fr-FR" dirty="0"/>
              <a:t>Standardiser</a:t>
            </a:r>
          </a:p>
          <a:p>
            <a:pPr lvl="1"/>
            <a:r>
              <a:rPr lang="fr-FR" dirty="0" err="1"/>
              <a:t>OneOneEncoder</a:t>
            </a:r>
            <a:endParaRPr lang="fr-FR" dirty="0"/>
          </a:p>
          <a:p>
            <a:r>
              <a:rPr lang="fr-FR" dirty="0"/>
              <a:t>Sur quels ingrédients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1451097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C5DD2-125F-53B4-E48B-7273EBD9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FAB05-63C6-6A07-4781-AEE9285C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486FC4-44CE-1562-2F00-CAAA7DBC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028"/>
            <a:ext cx="12223482" cy="3907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D90BB-7142-8BE7-A893-53D03E222CA5}"/>
              </a:ext>
            </a:extLst>
          </p:cNvPr>
          <p:cNvSpPr/>
          <p:nvPr/>
        </p:nvSpPr>
        <p:spPr>
          <a:xfrm>
            <a:off x="0" y="4350871"/>
            <a:ext cx="12223482" cy="1144320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FB6DE-9BC9-C1BF-FCED-322999730591}"/>
              </a:ext>
            </a:extLst>
          </p:cNvPr>
          <p:cNvSpPr/>
          <p:nvPr/>
        </p:nvSpPr>
        <p:spPr>
          <a:xfrm>
            <a:off x="-1321" y="2157036"/>
            <a:ext cx="12223482" cy="830286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BF752DA-A110-E3A4-9175-CDCAD96C91C0}"/>
              </a:ext>
            </a:extLst>
          </p:cNvPr>
          <p:cNvSpPr txBox="1"/>
          <p:nvPr/>
        </p:nvSpPr>
        <p:spPr>
          <a:xfrm>
            <a:off x="439278" y="34101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faire_ceci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AE7FE-1805-B2D9-BA6C-800FBDE4F6E3}"/>
              </a:ext>
            </a:extLst>
          </p:cNvPr>
          <p:cNvSpPr txBox="1"/>
          <p:nvPr/>
        </p:nvSpPr>
        <p:spPr>
          <a:xfrm>
            <a:off x="439278" y="3624540"/>
            <a:ext cx="5738198" cy="276999"/>
          </a:xfrm>
          <a:prstGeom prst="rect">
            <a:avLst/>
          </a:prstGeom>
          <a:solidFill>
            <a:srgbClr val="181818"/>
          </a:solidFill>
        </p:spPr>
        <p:txBody>
          <a:bodyPr wrap="square" rtlCol="0">
            <a:spAutoFit/>
          </a:bodyPr>
          <a:lstStyle/>
          <a:p>
            <a:r>
              <a:rPr lang="fr-FR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faire_cela</a:t>
            </a:r>
            <a:endParaRPr lang="fr-FR" sz="12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8B310D2-22FF-E040-F3E2-4EDE1B59FB17}"/>
              </a:ext>
            </a:extLst>
          </p:cNvPr>
          <p:cNvGrpSpPr/>
          <p:nvPr/>
        </p:nvGrpSpPr>
        <p:grpSpPr>
          <a:xfrm>
            <a:off x="3209365" y="2395735"/>
            <a:ext cx="4503686" cy="1022837"/>
            <a:chOff x="3209365" y="2395735"/>
            <a:chExt cx="4503686" cy="102283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466CC57-9F3D-8180-7542-A832802DB1A1}"/>
                </a:ext>
              </a:extLst>
            </p:cNvPr>
            <p:cNvSpPr txBox="1"/>
            <p:nvPr/>
          </p:nvSpPr>
          <p:spPr>
            <a:xfrm>
              <a:off x="4081929" y="2395735"/>
              <a:ext cx="3631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Quel traitement appliquer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0408ABBD-6832-4D32-6AC4-EB0F2A87E16F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3209365" y="2580401"/>
              <a:ext cx="872564" cy="8381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AB1788-1912-2ACA-4CD2-E8CD2F86F5F6}"/>
              </a:ext>
            </a:extLst>
          </p:cNvPr>
          <p:cNvGrpSpPr/>
          <p:nvPr/>
        </p:nvGrpSpPr>
        <p:grpSpPr>
          <a:xfrm>
            <a:off x="4709459" y="3707120"/>
            <a:ext cx="3554418" cy="626694"/>
            <a:chOff x="3469342" y="2138373"/>
            <a:chExt cx="3554418" cy="626694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4602F4E-9786-3935-BF54-C9DEAC85EA6C}"/>
                </a:ext>
              </a:extLst>
            </p:cNvPr>
            <p:cNvSpPr txBox="1"/>
            <p:nvPr/>
          </p:nvSpPr>
          <p:spPr>
            <a:xfrm>
              <a:off x="4081929" y="2395735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0" dirty="0">
                  <a:solidFill>
                    <a:schemeClr val="accent2"/>
                  </a:solidFill>
                  <a:effectLst/>
                  <a:latin typeface="JetBrains Mono" panose="02000009000000000000" pitchFamily="49" charset="0"/>
                </a:rPr>
                <a:t>Sur quelles colonnes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9D9886B8-1ECA-F3D7-9010-13F40E065BB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3469342" y="2138373"/>
              <a:ext cx="612587" cy="44202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FDF8F-AFA9-8228-FB10-887C6FB3EAF2}"/>
              </a:ext>
            </a:extLst>
          </p:cNvPr>
          <p:cNvSpPr/>
          <p:nvPr/>
        </p:nvSpPr>
        <p:spPr>
          <a:xfrm>
            <a:off x="0" y="1586225"/>
            <a:ext cx="12223482" cy="490852"/>
          </a:xfrm>
          <a:prstGeom prst="rect">
            <a:avLst/>
          </a:prstGeom>
          <a:solidFill>
            <a:srgbClr val="18181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672F2D-A039-EE21-1389-927B419A28AB}"/>
              </a:ext>
            </a:extLst>
          </p:cNvPr>
          <p:cNvCxnSpPr>
            <a:cxnSpLocks/>
          </p:cNvCxnSpPr>
          <p:nvPr/>
        </p:nvCxnSpPr>
        <p:spPr>
          <a:xfrm>
            <a:off x="1798320" y="2620608"/>
            <a:ext cx="775302" cy="7724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95EB3F-799A-9ABF-EE11-82F88250D07C}"/>
              </a:ext>
            </a:extLst>
          </p:cNvPr>
          <p:cNvCxnSpPr>
            <a:cxnSpLocks/>
          </p:cNvCxnSpPr>
          <p:nvPr/>
        </p:nvCxnSpPr>
        <p:spPr>
          <a:xfrm>
            <a:off x="1997781" y="2401407"/>
            <a:ext cx="2131338" cy="9755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0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?</a:t>
            </a:r>
          </a:p>
          <a:p>
            <a:pPr lvl="1"/>
            <a:r>
              <a:rPr lang="fr-FR" dirty="0"/>
              <a:t>Les modèles ne savent pas manipuler autre chose que des nombres</a:t>
            </a:r>
          </a:p>
          <a:p>
            <a:pPr lvl="1"/>
            <a:r>
              <a:rPr lang="fr-FR" dirty="0"/>
              <a:t>Faut transformer France, Corée, Italie en 10, 11 et 50 par exemple</a:t>
            </a:r>
          </a:p>
          <a:p>
            <a:pPr lvl="1"/>
            <a:r>
              <a:rPr lang="fr-FR" dirty="0"/>
              <a:t>Les modèles considèrent que des valeurs proches signifient que les caractéristiques sont proches. Hors France = démocratie, Corée = dictature</a:t>
            </a:r>
          </a:p>
          <a:p>
            <a:pPr lvl="1"/>
            <a:r>
              <a:rPr lang="fr-FR" dirty="0"/>
              <a:t>On évite les nombres et on code n </a:t>
            </a:r>
            <a:r>
              <a:rPr lang="fr-FR" dirty="0" err="1"/>
              <a:t>features</a:t>
            </a:r>
            <a:r>
              <a:rPr lang="fr-FR" dirty="0"/>
              <a:t> sur n bits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B9E3373-B088-8496-49B8-74E705F1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9712"/>
              </p:ext>
            </p:extLst>
          </p:nvPr>
        </p:nvGraphicFramePr>
        <p:xfrm>
          <a:off x="1038435" y="4560146"/>
          <a:ext cx="25063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860238593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BCD46D-40A9-C8E1-1F5F-74355C1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37124"/>
              </p:ext>
            </p:extLst>
          </p:nvPr>
        </p:nvGraphicFramePr>
        <p:xfrm>
          <a:off x="8859311" y="4560146"/>
          <a:ext cx="20504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55">
                  <a:extLst>
                    <a:ext uri="{9D8B030D-6E8A-4147-A177-3AD203B41FA5}">
                      <a16:colId xmlns:a16="http://schemas.microsoft.com/office/drawing/2014/main" val="4020301885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338308908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54422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0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02640"/>
                  </a:ext>
                </a:extLst>
              </a:tr>
            </a:tbl>
          </a:graphicData>
        </a:graphic>
      </p:graphicFrame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B258656-76F1-39DE-54A3-4FE346FCAD0A}"/>
              </a:ext>
            </a:extLst>
          </p:cNvPr>
          <p:cNvSpPr/>
          <p:nvPr/>
        </p:nvSpPr>
        <p:spPr>
          <a:xfrm>
            <a:off x="4179159" y="4745466"/>
            <a:ext cx="4084308" cy="1112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Simplification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1625B5-3DB2-8D7F-D578-D9F981496DD9}"/>
              </a:ext>
            </a:extLst>
          </p:cNvPr>
          <p:cNvSpPr txBox="1"/>
          <p:nvPr/>
        </p:nvSpPr>
        <p:spPr>
          <a:xfrm>
            <a:off x="4645122" y="5554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pas France ou Corée </a:t>
            </a:r>
          </a:p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c'est Italie</a:t>
            </a:r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  <a:p>
            <a:pPr lvl="1"/>
            <a:r>
              <a:rPr lang="fr-FR" dirty="0"/>
              <a:t>On "influence" alors le contenu de </a:t>
            </a:r>
            <a:r>
              <a:rPr lang="fr-FR" dirty="0" err="1"/>
              <a:t>X_test</a:t>
            </a:r>
            <a:r>
              <a:rPr lang="fr-FR" dirty="0"/>
              <a:t> avec le contenu de </a:t>
            </a:r>
            <a:r>
              <a:rPr lang="fr-FR" dirty="0" err="1"/>
              <a:t>X_train</a:t>
            </a:r>
            <a:endParaRPr lang="fr-FR" dirty="0"/>
          </a:p>
          <a:p>
            <a:endParaRPr lang="fr-FR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voir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/>
              <a:t> par ex.</a:t>
            </a:r>
          </a:p>
          <a:p>
            <a:pPr lvl="1"/>
            <a:r>
              <a:rPr lang="fr-FR" dirty="0"/>
              <a:t>S'assure qu'on aura toujours les mêmes nombres aléatoires générés dans le même ordre.</a:t>
            </a:r>
          </a:p>
          <a:p>
            <a:pPr lvl="1"/>
            <a:r>
              <a:rPr lang="fr-FR" dirty="0"/>
              <a:t>Permet de comparer les résultats d'un run avec un autre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y </a:t>
            </a:r>
          </a:p>
          <a:p>
            <a:pPr lvl="1"/>
            <a:r>
              <a:rPr lang="fr-FR" dirty="0"/>
              <a:t>voir </a:t>
            </a:r>
            <a:r>
              <a:rPr lang="fr-FR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fr-F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par ex.</a:t>
            </a:r>
          </a:p>
          <a:p>
            <a:pPr lvl="1"/>
            <a:r>
              <a:rPr lang="fr-FR" dirty="0"/>
              <a:t>On veut retrouver dans les train et test sets les mêmes proportions de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dirty="0"/>
              <a:t> que dans l'ensemble de départ</a:t>
            </a:r>
          </a:p>
        </p:txBody>
      </p:sp>
    </p:spTree>
    <p:extLst>
      <p:ext uri="{BB962C8B-B14F-4D97-AF65-F5344CB8AC3E}">
        <p14:creationId xmlns:p14="http://schemas.microsoft.com/office/powerpoint/2010/main" val="1176226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https://amzn.eu/d/bxXbete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bras,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766" y="67754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95C621-4F81-9A77-65A3-01A543FF86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1" t="1900" r="1866" b="1653"/>
          <a:stretch/>
        </p:blipFill>
        <p:spPr>
          <a:xfrm>
            <a:off x="9718765" y="3840046"/>
            <a:ext cx="2190349" cy="2701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408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>
                <a:highlight>
                  <a:srgbClr val="00FF00"/>
                </a:highlight>
              </a:rPr>
              <a:t>pré</a:t>
            </a:r>
            <a:r>
              <a:rPr lang="en-US" dirty="0" err="1"/>
              <a:t>dictions</a:t>
            </a:r>
            <a:endParaRPr lang="en-US" dirty="0"/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CB7778-990E-4328-3E8E-079EAA3D8F0A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 animBg="1"/>
      <p:bldP spid="4" grpId="0" animBg="1"/>
      <p:bldP spid="10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bancaire identifiée comme fausse (=1)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se place en TP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FP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observée vraie alors qu'on a prédit fausse?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Je ne sais pas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FN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Carte observée fausse alors qu'on a prédit vraie?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Non ! =&gt; FN=0 =&gt;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Mails identifiés comme SPAM (=1)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se place en TP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FN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 observé comme SPAM alors qu'on l'a prédit comme BON?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Je ne sais pas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On peut accepter FP non nul?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Mail observé comme BON alors qu'on l'a prédit comme SPAM? </a:t>
            </a:r>
          </a:p>
          <a:p>
            <a:pPr>
              <a:spcBef>
                <a:spcPts val="0"/>
              </a:spcBef>
            </a:pPr>
            <a:r>
              <a:rPr lang="fr-FR" sz="1800" dirty="0">
                <a:effectLst/>
                <a:latin typeface="Courier New" panose="02070309020205020404" pitchFamily="49" charset="0"/>
              </a:rPr>
              <a:t>Non ! =&gt; FP=0 =&gt; </a:t>
            </a:r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= 1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232193-5BE7-0ACA-60D2-87BC5AE0E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03BB74F-E6CB-B1E7-21B5-F9FC5A4F9262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1808F-66C2-A29F-B517-2E77CB35EA0D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182E55-D27E-DCE7-C0D2-AD7A05844F32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C51D79-EF7C-AB50-23B8-8D20A261FECE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4E0538E-23B4-71CE-3C2D-9817412EE88A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2B2780A1-6B03-466D-6689-6AACCC9C683D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A7DDCB-B46A-C143-0CBA-80767CE342F5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66827D-2133-07C8-A144-3F2EC112ED77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206F5-E1D2-6A16-C137-B0DE013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</a:t>
            </a:r>
            <a:r>
              <a:rPr lang="fr-FR" dirty="0" err="1"/>
              <a:t>Kaggle</a:t>
            </a:r>
            <a:r>
              <a:rPr lang="fr-FR" dirty="0"/>
              <a:t> mais pas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84A843-2E3B-FB0C-39C1-6890AD80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Kaggle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https://www.kaggle.com/</a:t>
            </a:r>
          </a:p>
          <a:p>
            <a:r>
              <a:rPr lang="fr-FR" dirty="0"/>
              <a:t>AWS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https://registry.opendata.aws/</a:t>
            </a:r>
          </a:p>
          <a:p>
            <a:pPr lvl="1"/>
            <a:r>
              <a:rPr lang="fr-FR" dirty="0"/>
              <a:t>Pensez à aller voir le code </a:t>
            </a:r>
          </a:p>
          <a:p>
            <a:pPr lvl="1"/>
            <a:r>
              <a:rPr lang="fr-FR" dirty="0"/>
              <a:t>Pensez à aller voir le </a:t>
            </a:r>
            <a:r>
              <a:rPr lang="fr-FR" dirty="0" err="1"/>
              <a:t>dataset</a:t>
            </a:r>
            <a:r>
              <a:rPr lang="fr-FR" dirty="0"/>
              <a:t> en détail	</a:t>
            </a:r>
          </a:p>
          <a:p>
            <a:r>
              <a:rPr lang="fr-FR" dirty="0"/>
              <a:t>Google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https://datasetsearch.research.google.com/</a:t>
            </a:r>
            <a:endParaRPr lang="fr-FR" dirty="0"/>
          </a:p>
          <a:p>
            <a:r>
              <a:rPr lang="fr-FR" dirty="0"/>
              <a:t>UCI Machine Learning Repository</a:t>
            </a:r>
          </a:p>
          <a:p>
            <a:pPr lvl="1"/>
            <a:r>
              <a:rPr lang="fr-FR" dirty="0">
                <a:hlinkClick r:id="rId4"/>
              </a:rPr>
              <a:t>https://archive.ics.uci.edu/</a:t>
            </a:r>
            <a:endParaRPr lang="fr-FR" dirty="0"/>
          </a:p>
          <a:p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5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(y, </a:t>
            </a:r>
            <a:r>
              <a:rPr lang="fr-FR" dirty="0" err="1"/>
              <a:t>dependant</a:t>
            </a:r>
            <a:r>
              <a:rPr lang="fr-FR" dirty="0"/>
              <a:t> variable)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r>
              <a:rPr lang="fr-FR" dirty="0"/>
              <a:t> (x, var indépendantes)</a:t>
            </a:r>
          </a:p>
          <a:p>
            <a:pPr lvl="1"/>
            <a:r>
              <a:rPr lang="fr-FR" dirty="0"/>
              <a:t>Est-ce que toutes les </a:t>
            </a:r>
            <a:r>
              <a:rPr lang="fr-FR" dirty="0" err="1"/>
              <a:t>features</a:t>
            </a:r>
            <a:r>
              <a:rPr lang="fr-FR" dirty="0"/>
              <a:t> sont indépendantes, peut-on, doit-on en supprimer? Créer une nouvelle </a:t>
            </a:r>
            <a:r>
              <a:rPr lang="fr-FR" dirty="0" err="1"/>
              <a:t>feature</a:t>
            </a:r>
            <a:r>
              <a:rPr lang="fr-FR" dirty="0"/>
              <a:t> comme combinaison linaire d'autres </a:t>
            </a:r>
            <a:r>
              <a:rPr lang="fr-FR" dirty="0" err="1"/>
              <a:t>feature</a:t>
            </a:r>
            <a:r>
              <a:rPr lang="fr-FR" dirty="0"/>
              <a:t>?</a:t>
            </a:r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des </a:t>
            </a:r>
            <a:r>
              <a:rPr lang="fr-FR" dirty="0" err="1"/>
              <a:t>features</a:t>
            </a:r>
            <a:r>
              <a:rPr lang="fr-FR" dirty="0"/>
              <a:t>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pendant ce temps?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sur les slides</a:t>
            </a:r>
          </a:p>
          <a:p>
            <a:pPr lvl="1"/>
            <a:r>
              <a:rPr lang="fr-FR" dirty="0"/>
              <a:t>5 phrases max</a:t>
            </a:r>
          </a:p>
          <a:p>
            <a:pPr lvl="1"/>
            <a:r>
              <a:rPr lang="fr-FR" dirty="0"/>
              <a:t>5 mots par phrase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A8BD6-0DDE-5D47-7C19-8D80130371BB}"/>
              </a:ext>
            </a:extLst>
          </p:cNvPr>
          <p:cNvSpPr/>
          <p:nvPr/>
        </p:nvSpPr>
        <p:spPr>
          <a:xfrm>
            <a:off x="10639425" y="13654"/>
            <a:ext cx="1543050" cy="5194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Commentaires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répétition se fait debout devant un écran, à voix haute, en mode présentation (ALT+F5 PowerPoint)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Les infographies c'est comme les blagues, si il faut expliquer c'est raté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392306">
            <a:off x="8223737" y="1288855"/>
            <a:ext cx="180482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4445</Words>
  <Application>Microsoft Office PowerPoint</Application>
  <PresentationFormat>Grand écran</PresentationFormat>
  <Paragraphs>748</Paragraphs>
  <Slides>60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72" baseType="lpstr">
      <vt:lpstr>Amazon Ember</vt:lpstr>
      <vt:lpstr>Arial</vt:lpstr>
      <vt:lpstr>Calibri</vt:lpstr>
      <vt:lpstr>Calibri Light</vt:lpstr>
      <vt:lpstr>Cambria Math</vt:lpstr>
      <vt:lpstr>Courier New</vt:lpstr>
      <vt:lpstr>Impact</vt:lpstr>
      <vt:lpstr>Inter</vt:lpstr>
      <vt:lpstr>JetBrains Mono</vt:lpstr>
      <vt:lpstr>Söhne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Bouquins utiles</vt:lpstr>
      <vt:lpstr>Comment bien démarrer VSCode ?</vt:lpstr>
      <vt:lpstr>Organisez vos répertoires</vt:lpstr>
      <vt:lpstr>Organisez vos répertoires</vt:lpstr>
      <vt:lpstr>Je ne vois pas "ouvrir avec Code"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Fonts avec ligature dans VSCode</vt:lpstr>
      <vt:lpstr>À propos de GitHub</vt:lpstr>
      <vt:lpstr>Mettre un slide avec conseils de codage ?</vt:lpstr>
      <vt:lpstr>Jour 1 - Tableau</vt:lpstr>
      <vt:lpstr>Notes &amp; remarques en vrac</vt:lpstr>
      <vt:lpstr>Jour 2 - SQL</vt:lpstr>
      <vt:lpstr>Mode console</vt:lpstr>
      <vt:lpstr>BigQuery</vt:lpstr>
      <vt:lpstr>Jour 3 - SQL</vt:lpstr>
      <vt:lpstr>Notes &amp; remarques en vrac</vt:lpstr>
      <vt:lpstr>Join</vt:lpstr>
      <vt:lpstr>Jour 4 - Python</vt:lpstr>
      <vt:lpstr>Pandas</vt:lpstr>
      <vt:lpstr>Jour 5 - Python</vt:lpstr>
      <vt:lpstr>Z-Score pour la moyenne</vt:lpstr>
      <vt:lpstr>Z score (en général)</vt:lpstr>
      <vt:lpstr>Cas pratique AB Test – Application Web</vt:lpstr>
      <vt:lpstr>Cas pratique</vt:lpstr>
      <vt:lpstr>Cas pratique</vt:lpstr>
      <vt:lpstr>Jour 6 - ML</vt:lpstr>
      <vt:lpstr>À propos de R²</vt:lpstr>
      <vt:lpstr>À propos de R²</vt:lpstr>
      <vt:lpstr>À propos de R²</vt:lpstr>
      <vt:lpstr>Récap de la méthode</vt:lpstr>
      <vt:lpstr>À propos de la partie "Build the model"</vt:lpstr>
      <vt:lpstr>À propos de la partie "Build the model"</vt:lpstr>
      <vt:lpstr>FAQ feature_encoder</vt:lpstr>
      <vt:lpstr>FAQ feature_encoder</vt:lpstr>
      <vt:lpstr>FAQ OneHotEncoder()</vt:lpstr>
      <vt:lpstr>FAQ</vt:lpstr>
      <vt:lpstr>FAQ</vt:lpstr>
      <vt:lpstr>FAQ</vt:lpstr>
      <vt:lpstr>Jour 7 - ML</vt:lpstr>
      <vt:lpstr>Precision, recall &amp; F1 scores</vt:lpstr>
      <vt:lpstr>Exemples</vt:lpstr>
      <vt:lpstr>Jour 8 - Projet</vt:lpstr>
      <vt:lpstr>Rétro planning</vt:lpstr>
      <vt:lpstr>Conduite du projet</vt:lpstr>
      <vt:lpstr>Dataset – Kaggle mais pas que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2024-01-16T10:06:55Z</dcterms:modified>
</cp:coreProperties>
</file>