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65" r:id="rId3"/>
    <p:sldId id="298" r:id="rId4"/>
    <p:sldId id="264" r:id="rId5"/>
    <p:sldId id="275" r:id="rId6"/>
    <p:sldId id="258" r:id="rId7"/>
    <p:sldId id="276" r:id="rId8"/>
    <p:sldId id="266" r:id="rId9"/>
    <p:sldId id="259" r:id="rId10"/>
    <p:sldId id="261" r:id="rId11"/>
    <p:sldId id="257" r:id="rId12"/>
    <p:sldId id="260" r:id="rId13"/>
    <p:sldId id="262" r:id="rId14"/>
    <p:sldId id="263" r:id="rId15"/>
    <p:sldId id="274" r:id="rId16"/>
    <p:sldId id="267" r:id="rId17"/>
    <p:sldId id="268" r:id="rId18"/>
    <p:sldId id="272" r:id="rId19"/>
    <p:sldId id="277" r:id="rId20"/>
    <p:sldId id="273" r:id="rId21"/>
    <p:sldId id="278" r:id="rId22"/>
    <p:sldId id="295" r:id="rId23"/>
    <p:sldId id="279" r:id="rId24"/>
    <p:sldId id="296" r:id="rId25"/>
    <p:sldId id="297" r:id="rId26"/>
    <p:sldId id="289" r:id="rId27"/>
    <p:sldId id="299" r:id="rId28"/>
    <p:sldId id="300" r:id="rId29"/>
    <p:sldId id="280" r:id="rId30"/>
    <p:sldId id="288" r:id="rId31"/>
    <p:sldId id="281" r:id="rId32"/>
    <p:sldId id="269" r:id="rId33"/>
    <p:sldId id="270" r:id="rId34"/>
    <p:sldId id="271" r:id="rId35"/>
    <p:sldId id="282" r:id="rId36"/>
    <p:sldId id="286" r:id="rId37"/>
    <p:sldId id="287" r:id="rId38"/>
    <p:sldId id="283" r:id="rId39"/>
    <p:sldId id="290" r:id="rId40"/>
    <p:sldId id="294" r:id="rId41"/>
    <p:sldId id="284" r:id="rId42"/>
    <p:sldId id="292" r:id="rId43"/>
    <p:sldId id="285" r:id="rId44"/>
    <p:sldId id="291" r:id="rId45"/>
    <p:sldId id="293" r:id="rId4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E73667-2BEF-4007-AD34-DC26F6381063}" v="67" dt="2024-01-10T13:17:27.1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7043" autoAdjust="0"/>
  </p:normalViewPr>
  <p:slideViewPr>
    <p:cSldViewPr snapToGrid="0">
      <p:cViewPr varScale="1">
        <p:scale>
          <a:sx n="130" d="100"/>
          <a:sy n="130" d="100"/>
        </p:scale>
        <p:origin x="8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88E6E61E-B8CC-C346-93B9-E173F097E440}"/>
    <pc:docChg chg="modSld">
      <pc:chgData name="Philippe Baucour" userId="5102170ae7533958" providerId="LiveId" clId="{88E6E61E-B8CC-C346-93B9-E173F097E440}" dt="2023-12-15T00:52:44.705" v="10" actId="20577"/>
      <pc:docMkLst>
        <pc:docMk/>
      </pc:docMkLst>
      <pc:sldChg chg="modSp">
        <pc:chgData name="Philippe Baucour" userId="5102170ae7533958" providerId="LiveId" clId="{88E6E61E-B8CC-C346-93B9-E173F097E440}" dt="2023-12-15T00:52:44.705" v="10" actId="20577"/>
        <pc:sldMkLst>
          <pc:docMk/>
          <pc:sldMk cId="4079956193" sldId="286"/>
        </pc:sldMkLst>
        <pc:spChg chg="mod">
          <ac:chgData name="Philippe Baucour" userId="5102170ae7533958" providerId="LiveId" clId="{88E6E61E-B8CC-C346-93B9-E173F097E440}" dt="2023-12-15T00:52:44.705" v="10" actId="20577"/>
          <ac:spMkLst>
            <pc:docMk/>
            <pc:sldMk cId="4079956193" sldId="286"/>
            <ac:spMk id="3" creationId="{50F452AD-BB6D-A971-A6ED-43CD09F7AB2B}"/>
          </ac:spMkLst>
        </pc:spChg>
      </pc:sldChg>
    </pc:docChg>
  </pc:docChgLst>
  <pc:docChgLst>
    <pc:chgData name="Philippe Baucour" userId="5102170ae7533958" providerId="LiveId" clId="{01E73667-2BEF-4007-AD34-DC26F6381063}"/>
    <pc:docChg chg="undo custSel addSld delSld modSld sldOrd">
      <pc:chgData name="Philippe Baucour" userId="5102170ae7533958" providerId="LiveId" clId="{01E73667-2BEF-4007-AD34-DC26F6381063}" dt="2024-01-10T13:18:13.665" v="15091" actId="20577"/>
      <pc:docMkLst>
        <pc:docMk/>
      </pc:docMkLst>
      <pc:sldChg chg="addSp modSp mod">
        <pc:chgData name="Philippe Baucour" userId="5102170ae7533958" providerId="LiveId" clId="{01E73667-2BEF-4007-AD34-DC26F6381063}" dt="2023-12-13T08:20:47.529" v="5589" actId="1035"/>
        <pc:sldMkLst>
          <pc:docMk/>
          <pc:sldMk cId="2552404678" sldId="256"/>
        </pc:sldMkLst>
        <pc:spChg chg="mod">
          <ac:chgData name="Philippe Baucour" userId="5102170ae7533958" providerId="LiveId" clId="{01E73667-2BEF-4007-AD34-DC26F6381063}" dt="2023-12-12T23:11:13.217" v="4603" actId="6549"/>
          <ac:spMkLst>
            <pc:docMk/>
            <pc:sldMk cId="2552404678" sldId="256"/>
            <ac:spMk id="3" creationId="{BC65361C-A3F9-AFD4-39D2-E7541B8A3E92}"/>
          </ac:spMkLst>
        </pc:spChg>
        <pc:spChg chg="add mod">
          <ac:chgData name="Philippe Baucour" userId="5102170ae7533958" providerId="LiveId" clId="{01E73667-2BEF-4007-AD34-DC26F6381063}" dt="2023-12-13T08:20:47.529" v="5589" actId="1035"/>
          <ac:spMkLst>
            <pc:docMk/>
            <pc:sldMk cId="2552404678" sldId="256"/>
            <ac:spMk id="4" creationId="{ECA9C580-4B86-0CD1-4A00-CDA617AFD20B}"/>
          </ac:spMkLst>
        </pc:spChg>
        <pc:picChg chg="add mod">
          <ac:chgData name="Philippe Baucour" userId="5102170ae7533958" providerId="LiveId" clId="{01E73667-2BEF-4007-AD34-DC26F6381063}" dt="2023-12-13T08:20:02.370" v="5510" actId="207"/>
          <ac:picMkLst>
            <pc:docMk/>
            <pc:sldMk cId="2552404678" sldId="256"/>
            <ac:picMk id="6" creationId="{AEE889E0-AE9B-1813-CAD4-26835C4995DE}"/>
          </ac:picMkLst>
        </pc:picChg>
      </pc:sldChg>
      <pc:sldChg chg="modSp add mod">
        <pc:chgData name="Philippe Baucour" userId="5102170ae7533958" providerId="LiveId" clId="{01E73667-2BEF-4007-AD34-DC26F6381063}" dt="2023-12-15T13:05:56.836" v="7725" actId="1035"/>
        <pc:sldMkLst>
          <pc:docMk/>
          <pc:sldMk cId="923314547" sldId="257"/>
        </pc:sldMkLst>
        <pc:spChg chg="mod">
          <ac:chgData name="Philippe Baucour" userId="5102170ae7533958" providerId="LiveId" clId="{01E73667-2BEF-4007-AD34-DC26F6381063}" dt="2023-12-15T13:05:56.836" v="7725" actId="1035"/>
          <ac:spMkLst>
            <pc:docMk/>
            <pc:sldMk cId="923314547" sldId="257"/>
            <ac:spMk id="6" creationId="{BB24FE5D-6D2A-616B-121A-C3FE5583F1F5}"/>
          </ac:spMkLst>
        </pc:spChg>
        <pc:spChg chg="mod">
          <ac:chgData name="Philippe Baucour" userId="5102170ae7533958" providerId="LiveId" clId="{01E73667-2BEF-4007-AD34-DC26F6381063}" dt="2023-12-15T13:05:56.836" v="7725" actId="1035"/>
          <ac:spMkLst>
            <pc:docMk/>
            <pc:sldMk cId="923314547" sldId="257"/>
            <ac:spMk id="7" creationId="{21E3DF4C-640B-192B-B682-75E0B424338B}"/>
          </ac:spMkLst>
        </pc:spChg>
        <pc:picChg chg="mod">
          <ac:chgData name="Philippe Baucour" userId="5102170ae7533958" providerId="LiveId" clId="{01E73667-2BEF-4007-AD34-DC26F6381063}" dt="2023-12-15T13:05:56.836" v="7725" actId="1035"/>
          <ac:picMkLst>
            <pc:docMk/>
            <pc:sldMk cId="923314547" sldId="257"/>
            <ac:picMk id="5" creationId="{98E9596C-500A-2A56-5CF0-751EF21D3B1B}"/>
          </ac:picMkLst>
        </pc:picChg>
      </pc:sldChg>
      <pc:sldChg chg="modSp del mod">
        <pc:chgData name="Philippe Baucour" userId="5102170ae7533958" providerId="LiveId" clId="{01E73667-2BEF-4007-AD34-DC26F6381063}" dt="2023-12-12T23:07:00.576" v="4499" actId="2696"/>
        <pc:sldMkLst>
          <pc:docMk/>
          <pc:sldMk cId="3369465709" sldId="257"/>
        </pc:sldMkLst>
        <pc:picChg chg="mod">
          <ac:chgData name="Philippe Baucour" userId="5102170ae7533958" providerId="LiveId" clId="{01E73667-2BEF-4007-AD34-DC26F6381063}" dt="2023-12-10T23:55:14.225" v="978" actId="108"/>
          <ac:picMkLst>
            <pc:docMk/>
            <pc:sldMk cId="3369465709" sldId="257"/>
            <ac:picMk id="5" creationId="{98E9596C-500A-2A56-5CF0-751EF21D3B1B}"/>
          </ac:picMkLst>
        </pc:picChg>
      </pc:sldChg>
      <pc:sldChg chg="addSp modSp mod ord">
        <pc:chgData name="Philippe Baucour" userId="5102170ae7533958" providerId="LiveId" clId="{01E73667-2BEF-4007-AD34-DC26F6381063}" dt="2024-01-08T11:07:16.022" v="13359" actId="20577"/>
        <pc:sldMkLst>
          <pc:docMk/>
          <pc:sldMk cId="689231984" sldId="258"/>
        </pc:sldMkLst>
        <pc:spChg chg="mod">
          <ac:chgData name="Philippe Baucour" userId="5102170ae7533958" providerId="LiveId" clId="{01E73667-2BEF-4007-AD34-DC26F6381063}" dt="2024-01-08T11:07:16.022" v="13359" actId="20577"/>
          <ac:spMkLst>
            <pc:docMk/>
            <pc:sldMk cId="689231984" sldId="258"/>
            <ac:spMk id="3" creationId="{C5F7CF14-B2FB-D063-50C1-744E3A030AE9}"/>
          </ac:spMkLst>
        </pc:spChg>
        <pc:spChg chg="add mod">
          <ac:chgData name="Philippe Baucour" userId="5102170ae7533958" providerId="LiveId" clId="{01E73667-2BEF-4007-AD34-DC26F6381063}" dt="2024-01-08T11:07:08.322" v="13344" actId="1035"/>
          <ac:spMkLst>
            <pc:docMk/>
            <pc:sldMk cId="689231984" sldId="258"/>
            <ac:spMk id="4" creationId="{FC422B3C-9DEA-ACC1-1E91-1BC9894E3452}"/>
          </ac:spMkLst>
        </pc:spChg>
        <pc:picChg chg="mod">
          <ac:chgData name="Philippe Baucour" userId="5102170ae7533958" providerId="LiveId" clId="{01E73667-2BEF-4007-AD34-DC26F6381063}" dt="2024-01-08T11:07:08.322" v="13344" actId="1035"/>
          <ac:picMkLst>
            <pc:docMk/>
            <pc:sldMk cId="689231984" sldId="258"/>
            <ac:picMk id="5" creationId="{B19B0FFD-B2F0-5AD7-B7C1-B84722B5B010}"/>
          </ac:picMkLst>
        </pc:picChg>
        <pc:picChg chg="mod">
          <ac:chgData name="Philippe Baucour" userId="5102170ae7533958" providerId="LiveId" clId="{01E73667-2BEF-4007-AD34-DC26F6381063}" dt="2024-01-08T11:07:08.322" v="13344" actId="1035"/>
          <ac:picMkLst>
            <pc:docMk/>
            <pc:sldMk cId="689231984" sldId="258"/>
            <ac:picMk id="7" creationId="{AA8A88FC-C52C-57BE-B1BB-868D1B79F7BA}"/>
          </ac:picMkLst>
        </pc:picChg>
      </pc:sldChg>
      <pc:sldChg chg="addSp modSp del mod ord">
        <pc:chgData name="Philippe Baucour" userId="5102170ae7533958" providerId="LiveId" clId="{01E73667-2BEF-4007-AD34-DC26F6381063}" dt="2023-12-12T23:07:45.410" v="4505" actId="2696"/>
        <pc:sldMkLst>
          <pc:docMk/>
          <pc:sldMk cId="1964647975" sldId="259"/>
        </pc:sldMkLst>
        <pc:spChg chg="mod">
          <ac:chgData name="Philippe Baucour" userId="5102170ae7533958" providerId="LiveId" clId="{01E73667-2BEF-4007-AD34-DC26F6381063}" dt="2023-12-10T13:51:12.107" v="94" actId="20577"/>
          <ac:spMkLst>
            <pc:docMk/>
            <pc:sldMk cId="1964647975" sldId="259"/>
            <ac:spMk id="3" creationId="{17B3C29C-0AB2-F08E-5548-003F6797B1FB}"/>
          </ac:spMkLst>
        </pc:spChg>
        <pc:picChg chg="add mod">
          <ac:chgData name="Philippe Baucour" userId="5102170ae7533958" providerId="LiveId" clId="{01E73667-2BEF-4007-AD34-DC26F6381063}" dt="2023-12-10T13:52:14.610" v="104" actId="1037"/>
          <ac:picMkLst>
            <pc:docMk/>
            <pc:sldMk cId="1964647975" sldId="259"/>
            <ac:picMk id="5" creationId="{21384AB3-5A35-D9E0-E76D-FDC353A29F50}"/>
          </ac:picMkLst>
        </pc:picChg>
      </pc:sldChg>
      <pc:sldChg chg="addSp delSp modSp add mod">
        <pc:chgData name="Philippe Baucour" userId="5102170ae7533958" providerId="LiveId" clId="{01E73667-2BEF-4007-AD34-DC26F6381063}" dt="2023-12-13T22:51:52.571" v="7365"/>
        <pc:sldMkLst>
          <pc:docMk/>
          <pc:sldMk cId="3255516959" sldId="259"/>
        </pc:sldMkLst>
        <pc:spChg chg="mod">
          <ac:chgData name="Philippe Baucour" userId="5102170ae7533958" providerId="LiveId" clId="{01E73667-2BEF-4007-AD34-DC26F6381063}" dt="2023-12-13T22:51:43.077" v="7362" actId="27636"/>
          <ac:spMkLst>
            <pc:docMk/>
            <pc:sldMk cId="3255516959" sldId="259"/>
            <ac:spMk id="3" creationId="{17B3C29C-0AB2-F08E-5548-003F6797B1FB}"/>
          </ac:spMkLst>
        </pc:spChg>
        <pc:spChg chg="add del mod">
          <ac:chgData name="Philippe Baucour" userId="5102170ae7533958" providerId="LiveId" clId="{01E73667-2BEF-4007-AD34-DC26F6381063}" dt="2023-12-13T22:51:52.571" v="7365"/>
          <ac:spMkLst>
            <pc:docMk/>
            <pc:sldMk cId="3255516959" sldId="259"/>
            <ac:spMk id="4" creationId="{0BAC5565-6E1C-9164-6EAF-76CA2C89D892}"/>
          </ac:spMkLst>
        </pc:spChg>
        <pc:picChg chg="mod">
          <ac:chgData name="Philippe Baucour" userId="5102170ae7533958" providerId="LiveId" clId="{01E73667-2BEF-4007-AD34-DC26F6381063}" dt="2023-12-13T22:51:51.078" v="7363" actId="14100"/>
          <ac:picMkLst>
            <pc:docMk/>
            <pc:sldMk cId="3255516959" sldId="259"/>
            <ac:picMk id="5" creationId="{21384AB3-5A35-D9E0-E76D-FDC353A29F50}"/>
          </ac:picMkLst>
        </pc:picChg>
      </pc:sldChg>
      <pc:sldChg chg="add">
        <pc:chgData name="Philippe Baucour" userId="5102170ae7533958" providerId="LiveId" clId="{01E73667-2BEF-4007-AD34-DC26F6381063}" dt="2023-12-12T23:07:06.252" v="4500"/>
        <pc:sldMkLst>
          <pc:docMk/>
          <pc:sldMk cId="3219341937" sldId="260"/>
        </pc:sldMkLst>
      </pc:sldChg>
      <pc:sldChg chg="modSp del mod">
        <pc:chgData name="Philippe Baucour" userId="5102170ae7533958" providerId="LiveId" clId="{01E73667-2BEF-4007-AD34-DC26F6381063}" dt="2023-12-12T23:07:00.576" v="4499" actId="2696"/>
        <pc:sldMkLst>
          <pc:docMk/>
          <pc:sldMk cId="3670112028" sldId="260"/>
        </pc:sldMkLst>
        <pc:picChg chg="mod">
          <ac:chgData name="Philippe Baucour" userId="5102170ae7533958" providerId="LiveId" clId="{01E73667-2BEF-4007-AD34-DC26F6381063}" dt="2023-12-10T23:55:20.103" v="979" actId="108"/>
          <ac:picMkLst>
            <pc:docMk/>
            <pc:sldMk cId="3670112028" sldId="260"/>
            <ac:picMk id="5" creationId="{467A035F-4653-6A8C-0EA4-A2A341F3E735}"/>
          </ac:picMkLst>
        </pc:picChg>
      </pc:sldChg>
      <pc:sldChg chg="addSp modSp del mod">
        <pc:chgData name="Philippe Baucour" userId="5102170ae7533958" providerId="LiveId" clId="{01E73667-2BEF-4007-AD34-DC26F6381063}" dt="2023-12-12T23:07:00.576" v="4499" actId="2696"/>
        <pc:sldMkLst>
          <pc:docMk/>
          <pc:sldMk cId="204685208" sldId="261"/>
        </pc:sldMkLst>
        <pc:spChg chg="mod">
          <ac:chgData name="Philippe Baucour" userId="5102170ae7533958" providerId="LiveId" clId="{01E73667-2BEF-4007-AD34-DC26F6381063}" dt="2023-12-10T13:45:51.393" v="26" actId="164"/>
          <ac:spMkLst>
            <pc:docMk/>
            <pc:sldMk cId="204685208" sldId="261"/>
            <ac:spMk id="6" creationId="{6F89E680-5CD9-DDA0-F33C-9B0E2C2B3FC6}"/>
          </ac:spMkLst>
        </pc:spChg>
        <pc:spChg chg="mod">
          <ac:chgData name="Philippe Baucour" userId="5102170ae7533958" providerId="LiveId" clId="{01E73667-2BEF-4007-AD34-DC26F6381063}" dt="2023-12-10T13:45:51.393" v="26" actId="164"/>
          <ac:spMkLst>
            <pc:docMk/>
            <pc:sldMk cId="204685208" sldId="261"/>
            <ac:spMk id="8" creationId="{D32F980B-C752-1497-4887-70FEBBFE5448}"/>
          </ac:spMkLst>
        </pc:spChg>
        <pc:grpChg chg="add mod">
          <ac:chgData name="Philippe Baucour" userId="5102170ae7533958" providerId="LiveId" clId="{01E73667-2BEF-4007-AD34-DC26F6381063}" dt="2023-12-10T13:45:51.393" v="26" actId="164"/>
          <ac:grpSpMkLst>
            <pc:docMk/>
            <pc:sldMk cId="204685208" sldId="261"/>
            <ac:grpSpMk id="4" creationId="{D2CDF1A9-78D9-E233-2176-0D033E1DD8A7}"/>
          </ac:grpSpMkLst>
        </pc:grpChg>
        <pc:picChg chg="mod">
          <ac:chgData name="Philippe Baucour" userId="5102170ae7533958" providerId="LiveId" clId="{01E73667-2BEF-4007-AD34-DC26F6381063}" dt="2023-12-10T23:55:10.958" v="977" actId="108"/>
          <ac:picMkLst>
            <pc:docMk/>
            <pc:sldMk cId="204685208" sldId="261"/>
            <ac:picMk id="5" creationId="{0A70DDE7-8856-86CF-0D15-C5D9BA6D7955}"/>
          </ac:picMkLst>
        </pc:picChg>
      </pc:sldChg>
      <pc:sldChg chg="modSp add mod">
        <pc:chgData name="Philippe Baucour" userId="5102170ae7533958" providerId="LiveId" clId="{01E73667-2BEF-4007-AD34-DC26F6381063}" dt="2023-12-13T22:52:03.326" v="7367" actId="20577"/>
        <pc:sldMkLst>
          <pc:docMk/>
          <pc:sldMk cId="2109771533" sldId="261"/>
        </pc:sldMkLst>
        <pc:spChg chg="mod">
          <ac:chgData name="Philippe Baucour" userId="5102170ae7533958" providerId="LiveId" clId="{01E73667-2BEF-4007-AD34-DC26F6381063}" dt="2023-12-13T22:52:03.326" v="7367" actId="20577"/>
          <ac:spMkLst>
            <pc:docMk/>
            <pc:sldMk cId="2109771533" sldId="261"/>
            <ac:spMk id="2" creationId="{BA1362AD-C691-E37D-D8E9-251642BF3FA0}"/>
          </ac:spMkLst>
        </pc:spChg>
      </pc:sldChg>
      <pc:sldChg chg="addSp modSp new mod ord">
        <pc:chgData name="Philippe Baucour" userId="5102170ae7533958" providerId="LiveId" clId="{01E73667-2BEF-4007-AD34-DC26F6381063}" dt="2024-01-09T07:16:22.345" v="13620" actId="1076"/>
        <pc:sldMkLst>
          <pc:docMk/>
          <pc:sldMk cId="3994728932" sldId="262"/>
        </pc:sldMkLst>
        <pc:spChg chg="mod">
          <ac:chgData name="Philippe Baucour" userId="5102170ae7533958" providerId="LiveId" clId="{01E73667-2BEF-4007-AD34-DC26F6381063}" dt="2023-12-10T13:47:18.166" v="50" actId="20577"/>
          <ac:spMkLst>
            <pc:docMk/>
            <pc:sldMk cId="3994728932" sldId="262"/>
            <ac:spMk id="2" creationId="{25DF59B8-7991-A58E-7162-98D31AA71F23}"/>
          </ac:spMkLst>
        </pc:spChg>
        <pc:spChg chg="mod">
          <ac:chgData name="Philippe Baucour" userId="5102170ae7533958" providerId="LiveId" clId="{01E73667-2BEF-4007-AD34-DC26F6381063}" dt="2024-01-09T07:15:55.863" v="13618" actId="20577"/>
          <ac:spMkLst>
            <pc:docMk/>
            <pc:sldMk cId="3994728932" sldId="262"/>
            <ac:spMk id="3" creationId="{B426EFC6-D944-8F0E-974F-D5632CF4E383}"/>
          </ac:spMkLst>
        </pc:spChg>
        <pc:spChg chg="add mod">
          <ac:chgData name="Philippe Baucour" userId="5102170ae7533958" providerId="LiveId" clId="{01E73667-2BEF-4007-AD34-DC26F6381063}" dt="2024-01-09T07:16:22.345" v="13620" actId="1076"/>
          <ac:spMkLst>
            <pc:docMk/>
            <pc:sldMk cId="3994728932" sldId="262"/>
            <ac:spMk id="8" creationId="{BE9B863F-5952-E20A-8AC4-647AF2E746D0}"/>
          </ac:spMkLst>
        </pc:spChg>
        <pc:spChg chg="add mod">
          <ac:chgData name="Philippe Baucour" userId="5102170ae7533958" providerId="LiveId" clId="{01E73667-2BEF-4007-AD34-DC26F6381063}" dt="2024-01-09T07:15:02.716" v="13571" actId="1076"/>
          <ac:spMkLst>
            <pc:docMk/>
            <pc:sldMk cId="3994728932" sldId="262"/>
            <ac:spMk id="9" creationId="{4EBA8E81-DA6E-1787-11BE-BA3F1C026CAB}"/>
          </ac:spMkLst>
        </pc:spChg>
        <pc:spChg chg="add mod">
          <ac:chgData name="Philippe Baucour" userId="5102170ae7533958" providerId="LiveId" clId="{01E73667-2BEF-4007-AD34-DC26F6381063}" dt="2024-01-09T07:13:55.739" v="13525" actId="1036"/>
          <ac:spMkLst>
            <pc:docMk/>
            <pc:sldMk cId="3994728932" sldId="262"/>
            <ac:spMk id="10" creationId="{46337C1E-4770-3D7B-A2B1-176EE3FF31CA}"/>
          </ac:spMkLst>
        </pc:spChg>
        <pc:spChg chg="add mod">
          <ac:chgData name="Philippe Baucour" userId="5102170ae7533958" providerId="LiveId" clId="{01E73667-2BEF-4007-AD34-DC26F6381063}" dt="2023-12-10T13:54:05.186" v="116" actId="20577"/>
          <ac:spMkLst>
            <pc:docMk/>
            <pc:sldMk cId="3994728932" sldId="262"/>
            <ac:spMk id="11" creationId="{7CA9C861-E480-854A-CF19-A48B563349C9}"/>
          </ac:spMkLst>
        </pc:spChg>
        <pc:picChg chg="add mod">
          <ac:chgData name="Philippe Baucour" userId="5102170ae7533958" providerId="LiveId" clId="{01E73667-2BEF-4007-AD34-DC26F6381063}" dt="2024-01-09T07:15:02.716" v="13571" actId="1076"/>
          <ac:picMkLst>
            <pc:docMk/>
            <pc:sldMk cId="3994728932" sldId="262"/>
            <ac:picMk id="5" creationId="{89D0A3D8-2002-4E6C-5D77-24DEF1767807}"/>
          </ac:picMkLst>
        </pc:picChg>
        <pc:picChg chg="add mod">
          <ac:chgData name="Philippe Baucour" userId="5102170ae7533958" providerId="LiveId" clId="{01E73667-2BEF-4007-AD34-DC26F6381063}" dt="2024-01-09T07:16:13.531" v="13619" actId="1076"/>
          <ac:picMkLst>
            <pc:docMk/>
            <pc:sldMk cId="3994728932" sldId="262"/>
            <ac:picMk id="7" creationId="{E0109985-C2D1-5264-83EC-ECA4D2DDBEFB}"/>
          </ac:picMkLst>
        </pc:picChg>
      </pc:sldChg>
      <pc:sldChg chg="addSp delSp modSp new mod ord">
        <pc:chgData name="Philippe Baucour" userId="5102170ae7533958" providerId="LiveId" clId="{01E73667-2BEF-4007-AD34-DC26F6381063}" dt="2023-12-15T13:07:00.388" v="7775" actId="1038"/>
        <pc:sldMkLst>
          <pc:docMk/>
          <pc:sldMk cId="592899133" sldId="263"/>
        </pc:sldMkLst>
        <pc:spChg chg="mod">
          <ac:chgData name="Philippe Baucour" userId="5102170ae7533958" providerId="LiveId" clId="{01E73667-2BEF-4007-AD34-DC26F6381063}" dt="2023-12-10T13:47:08.184" v="44" actId="20577"/>
          <ac:spMkLst>
            <pc:docMk/>
            <pc:sldMk cId="592899133" sldId="263"/>
            <ac:spMk id="2" creationId="{AA2F5ECA-F8AF-7E8A-5B3A-B5A4123F4113}"/>
          </ac:spMkLst>
        </pc:spChg>
        <pc:spChg chg="add del mod">
          <ac:chgData name="Philippe Baucour" userId="5102170ae7533958" providerId="LiveId" clId="{01E73667-2BEF-4007-AD34-DC26F6381063}" dt="2023-12-12T23:12:58.282" v="4629" actId="5793"/>
          <ac:spMkLst>
            <pc:docMk/>
            <pc:sldMk cId="592899133" sldId="263"/>
            <ac:spMk id="3" creationId="{951FE954-1F5A-9046-DF27-D6DAB9A58733}"/>
          </ac:spMkLst>
        </pc:spChg>
        <pc:spChg chg="add mod">
          <ac:chgData name="Philippe Baucour" userId="5102170ae7533958" providerId="LiveId" clId="{01E73667-2BEF-4007-AD34-DC26F6381063}" dt="2023-12-15T13:07:00.388" v="7775" actId="1038"/>
          <ac:spMkLst>
            <pc:docMk/>
            <pc:sldMk cId="592899133" sldId="263"/>
            <ac:spMk id="10" creationId="{7A552EBA-AC5B-F4BD-F570-19DC34733402}"/>
          </ac:spMkLst>
        </pc:spChg>
        <pc:spChg chg="add mod">
          <ac:chgData name="Philippe Baucour" userId="5102170ae7533958" providerId="LiveId" clId="{01E73667-2BEF-4007-AD34-DC26F6381063}" dt="2023-12-10T13:46:57.144" v="40" actId="1076"/>
          <ac:spMkLst>
            <pc:docMk/>
            <pc:sldMk cId="592899133" sldId="263"/>
            <ac:spMk id="11" creationId="{33B54BF2-CF40-4231-8183-1DC3FD7B1201}"/>
          </ac:spMkLst>
        </pc:spChg>
        <pc:spChg chg="add mod">
          <ac:chgData name="Philippe Baucour" userId="5102170ae7533958" providerId="LiveId" clId="{01E73667-2BEF-4007-AD34-DC26F6381063}" dt="2023-12-10T13:53:36.962" v="110" actId="1076"/>
          <ac:spMkLst>
            <pc:docMk/>
            <pc:sldMk cId="592899133" sldId="263"/>
            <ac:spMk id="14" creationId="{097E5E42-971D-5011-50D5-84A7DD63E716}"/>
          </ac:spMkLst>
        </pc:spChg>
        <pc:spChg chg="add mod">
          <ac:chgData name="Philippe Baucour" userId="5102170ae7533958" providerId="LiveId" clId="{01E73667-2BEF-4007-AD34-DC26F6381063}" dt="2023-12-10T13:54:14.707" v="118" actId="1076"/>
          <ac:spMkLst>
            <pc:docMk/>
            <pc:sldMk cId="592899133" sldId="263"/>
            <ac:spMk id="15" creationId="{6A7E0A03-4417-95E7-D631-5ADECC2234EE}"/>
          </ac:spMkLst>
        </pc:spChg>
        <pc:spChg chg="add mod">
          <ac:chgData name="Philippe Baucour" userId="5102170ae7533958" providerId="LiveId" clId="{01E73667-2BEF-4007-AD34-DC26F6381063}" dt="2023-12-10T13:54:22.101" v="122" actId="20577"/>
          <ac:spMkLst>
            <pc:docMk/>
            <pc:sldMk cId="592899133" sldId="263"/>
            <ac:spMk id="16" creationId="{04A803CE-4805-C27D-C9AC-177BF291A269}"/>
          </ac:spMkLst>
        </pc:spChg>
        <pc:spChg chg="add mod">
          <ac:chgData name="Philippe Baucour" userId="5102170ae7533958" providerId="LiveId" clId="{01E73667-2BEF-4007-AD34-DC26F6381063}" dt="2023-12-10T13:54:33.519" v="126" actId="20577"/>
          <ac:spMkLst>
            <pc:docMk/>
            <pc:sldMk cId="592899133" sldId="263"/>
            <ac:spMk id="17" creationId="{CCE0BDE3-6046-C7F4-510D-03EB6641AB42}"/>
          </ac:spMkLst>
        </pc:spChg>
        <pc:picChg chg="add del mod ord">
          <ac:chgData name="Philippe Baucour" userId="5102170ae7533958" providerId="LiveId" clId="{01E73667-2BEF-4007-AD34-DC26F6381063}" dt="2023-12-10T13:44:51.940" v="21" actId="22"/>
          <ac:picMkLst>
            <pc:docMk/>
            <pc:sldMk cId="592899133" sldId="263"/>
            <ac:picMk id="5" creationId="{D3557FD1-0A25-923A-B651-693AC7B53A59}"/>
          </ac:picMkLst>
        </pc:picChg>
        <pc:picChg chg="add mod">
          <ac:chgData name="Philippe Baucour" userId="5102170ae7533958" providerId="LiveId" clId="{01E73667-2BEF-4007-AD34-DC26F6381063}" dt="2023-12-10T23:54:55.900" v="972" actId="108"/>
          <ac:picMkLst>
            <pc:docMk/>
            <pc:sldMk cId="592899133" sldId="263"/>
            <ac:picMk id="7" creationId="{36E117EF-48F7-957A-C381-97CEB04BABCD}"/>
          </ac:picMkLst>
        </pc:picChg>
        <pc:picChg chg="add mod">
          <ac:chgData name="Philippe Baucour" userId="5102170ae7533958" providerId="LiveId" clId="{01E73667-2BEF-4007-AD34-DC26F6381063}" dt="2023-12-10T23:54:53.599" v="970" actId="108"/>
          <ac:picMkLst>
            <pc:docMk/>
            <pc:sldMk cId="592899133" sldId="263"/>
            <ac:picMk id="9" creationId="{BE62D45B-29BD-1560-FB3C-859017055753}"/>
          </ac:picMkLst>
        </pc:picChg>
        <pc:picChg chg="add mod">
          <ac:chgData name="Philippe Baucour" userId="5102170ae7533958" providerId="LiveId" clId="{01E73667-2BEF-4007-AD34-DC26F6381063}" dt="2023-12-10T23:54:54.806" v="971" actId="108"/>
          <ac:picMkLst>
            <pc:docMk/>
            <pc:sldMk cId="592899133" sldId="263"/>
            <ac:picMk id="13" creationId="{DCB9922F-6018-AC45-6FC9-95F62E969E95}"/>
          </ac:picMkLst>
        </pc:picChg>
      </pc:sldChg>
      <pc:sldChg chg="addSp delSp modSp add mod ord">
        <pc:chgData name="Philippe Baucour" userId="5102170ae7533958" providerId="LiveId" clId="{01E73667-2BEF-4007-AD34-DC26F6381063}" dt="2024-01-08T11:06:22.537" v="13307" actId="20577"/>
        <pc:sldMkLst>
          <pc:docMk/>
          <pc:sldMk cId="3156533495" sldId="264"/>
        </pc:sldMkLst>
        <pc:spChg chg="mod">
          <ac:chgData name="Philippe Baucour" userId="5102170ae7533958" providerId="LiveId" clId="{01E73667-2BEF-4007-AD34-DC26F6381063}" dt="2024-01-08T10:58:36.817" v="13168" actId="20577"/>
          <ac:spMkLst>
            <pc:docMk/>
            <pc:sldMk cId="3156533495" sldId="264"/>
            <ac:spMk id="2" creationId="{CB11E713-3A4E-AE0D-ED70-58E101A227A0}"/>
          </ac:spMkLst>
        </pc:spChg>
        <pc:spChg chg="mod">
          <ac:chgData name="Philippe Baucour" userId="5102170ae7533958" providerId="LiveId" clId="{01E73667-2BEF-4007-AD34-DC26F6381063}" dt="2024-01-08T11:06:22.537" v="13307" actId="20577"/>
          <ac:spMkLst>
            <pc:docMk/>
            <pc:sldMk cId="3156533495" sldId="264"/>
            <ac:spMk id="3" creationId="{0368613B-01CA-E1FE-3E04-095C6D811B55}"/>
          </ac:spMkLst>
        </pc:spChg>
        <pc:picChg chg="add mod">
          <ac:chgData name="Philippe Baucour" userId="5102170ae7533958" providerId="LiveId" clId="{01E73667-2BEF-4007-AD34-DC26F6381063}" dt="2023-12-12T23:16:53.625" v="4698" actId="108"/>
          <ac:picMkLst>
            <pc:docMk/>
            <pc:sldMk cId="3156533495" sldId="264"/>
            <ac:picMk id="5" creationId="{1429715C-5B6D-88D3-F04B-CDB403A4B5FA}"/>
          </ac:picMkLst>
        </pc:picChg>
        <pc:picChg chg="del">
          <ac:chgData name="Philippe Baucour" userId="5102170ae7533958" providerId="LiveId" clId="{01E73667-2BEF-4007-AD34-DC26F6381063}" dt="2023-12-12T23:15:50.539" v="4661" actId="478"/>
          <ac:picMkLst>
            <pc:docMk/>
            <pc:sldMk cId="3156533495" sldId="264"/>
            <ac:picMk id="7" creationId="{C0D56FAD-D56E-4113-8BDA-EE599DCD902A}"/>
          </ac:picMkLst>
        </pc:picChg>
      </pc:sldChg>
      <pc:sldChg chg="addSp delSp modSp new del mod">
        <pc:chgData name="Philippe Baucour" userId="5102170ae7533958" providerId="LiveId" clId="{01E73667-2BEF-4007-AD34-DC26F6381063}" dt="2023-12-12T23:07:32.115" v="4503" actId="2696"/>
        <pc:sldMkLst>
          <pc:docMk/>
          <pc:sldMk cId="3503636450" sldId="264"/>
        </pc:sldMkLst>
        <pc:spChg chg="mod">
          <ac:chgData name="Philippe Baucour" userId="5102170ae7533958" providerId="LiveId" clId="{01E73667-2BEF-4007-AD34-DC26F6381063}" dt="2023-12-12T23:04:32.197" v="4487" actId="20577"/>
          <ac:spMkLst>
            <pc:docMk/>
            <pc:sldMk cId="3503636450" sldId="264"/>
            <ac:spMk id="2" creationId="{CB11E713-3A4E-AE0D-ED70-58E101A227A0}"/>
          </ac:spMkLst>
        </pc:spChg>
        <pc:spChg chg="mod">
          <ac:chgData name="Philippe Baucour" userId="5102170ae7533958" providerId="LiveId" clId="{01E73667-2BEF-4007-AD34-DC26F6381063}" dt="2023-12-12T23:04:23.879" v="4470" actId="108"/>
          <ac:spMkLst>
            <pc:docMk/>
            <pc:sldMk cId="3503636450" sldId="264"/>
            <ac:spMk id="3" creationId="{0368613B-01CA-E1FE-3E04-095C6D811B55}"/>
          </ac:spMkLst>
        </pc:spChg>
        <pc:spChg chg="add del">
          <ac:chgData name="Philippe Baucour" userId="5102170ae7533958" providerId="LiveId" clId="{01E73667-2BEF-4007-AD34-DC26F6381063}" dt="2023-12-12T23:01:33.214" v="4382" actId="478"/>
          <ac:spMkLst>
            <pc:docMk/>
            <pc:sldMk cId="3503636450" sldId="264"/>
            <ac:spMk id="5" creationId="{D1618508-80A3-D71E-01B6-1166EEF32083}"/>
          </ac:spMkLst>
        </pc:spChg>
        <pc:picChg chg="add mod">
          <ac:chgData name="Philippe Baucour" userId="5102170ae7533958" providerId="LiveId" clId="{01E73667-2BEF-4007-AD34-DC26F6381063}" dt="2023-12-12T23:01:54.764" v="4386" actId="14100"/>
          <ac:picMkLst>
            <pc:docMk/>
            <pc:sldMk cId="3503636450" sldId="264"/>
            <ac:picMk id="7" creationId="{C0D56FAD-D56E-4113-8BDA-EE599DCD902A}"/>
          </ac:picMkLst>
        </pc:picChg>
      </pc:sldChg>
      <pc:sldChg chg="modSp new del mod ord">
        <pc:chgData name="Philippe Baucour" userId="5102170ae7533958" providerId="LiveId" clId="{01E73667-2BEF-4007-AD34-DC26F6381063}" dt="2023-12-12T23:08:51.195" v="4509" actId="2696"/>
        <pc:sldMkLst>
          <pc:docMk/>
          <pc:sldMk cId="3386939029" sldId="265"/>
        </pc:sldMkLst>
        <pc:spChg chg="mod">
          <ac:chgData name="Philippe Baucour" userId="5102170ae7533958" providerId="LiveId" clId="{01E73667-2BEF-4007-AD34-DC26F6381063}" dt="2023-12-10T23:59:24.242" v="1078" actId="20577"/>
          <ac:spMkLst>
            <pc:docMk/>
            <pc:sldMk cId="3386939029" sldId="265"/>
            <ac:spMk id="2" creationId="{4A7DE78C-4579-3821-9014-BDF92856809C}"/>
          </ac:spMkLst>
        </pc:spChg>
        <pc:spChg chg="mod">
          <ac:chgData name="Philippe Baucour" userId="5102170ae7533958" providerId="LiveId" clId="{01E73667-2BEF-4007-AD34-DC26F6381063}" dt="2023-12-10T23:44:35.648" v="431" actId="20577"/>
          <ac:spMkLst>
            <pc:docMk/>
            <pc:sldMk cId="3386939029" sldId="265"/>
            <ac:spMk id="3" creationId="{2B2EF11D-44D5-EBAD-8461-C2BF94536DA4}"/>
          </ac:spMkLst>
        </pc:spChg>
      </pc:sldChg>
      <pc:sldChg chg="addSp modSp add mod ord">
        <pc:chgData name="Philippe Baucour" userId="5102170ae7533958" providerId="LiveId" clId="{01E73667-2BEF-4007-AD34-DC26F6381063}" dt="2024-01-10T08:54:31.461" v="14938" actId="20577"/>
        <pc:sldMkLst>
          <pc:docMk/>
          <pc:sldMk cId="4230074921" sldId="265"/>
        </pc:sldMkLst>
        <pc:spChg chg="mod">
          <ac:chgData name="Philippe Baucour" userId="5102170ae7533958" providerId="LiveId" clId="{01E73667-2BEF-4007-AD34-DC26F6381063}" dt="2024-01-10T08:54:31.461" v="14938" actId="20577"/>
          <ac:spMkLst>
            <pc:docMk/>
            <pc:sldMk cId="4230074921" sldId="265"/>
            <ac:spMk id="3" creationId="{2B2EF11D-44D5-EBAD-8461-C2BF94536DA4}"/>
          </ac:spMkLst>
        </pc:spChg>
        <pc:picChg chg="add mod">
          <ac:chgData name="Philippe Baucour" userId="5102170ae7533958" providerId="LiveId" clId="{01E73667-2BEF-4007-AD34-DC26F6381063}" dt="2024-01-08T11:06:08.880" v="13305" actId="1076"/>
          <ac:picMkLst>
            <pc:docMk/>
            <pc:sldMk cId="4230074921" sldId="265"/>
            <ac:picMk id="5" creationId="{8FAA3BC8-916D-B863-C0C0-02EC59A777A1}"/>
          </ac:picMkLst>
        </pc:picChg>
        <pc:picChg chg="add mod">
          <ac:chgData name="Philippe Baucour" userId="5102170ae7533958" providerId="LiveId" clId="{01E73667-2BEF-4007-AD34-DC26F6381063}" dt="2024-01-08T11:04:21.084" v="13300" actId="688"/>
          <ac:picMkLst>
            <pc:docMk/>
            <pc:sldMk cId="4230074921" sldId="265"/>
            <ac:picMk id="7" creationId="{BA088AEF-391F-EF24-97D4-6A7198EBC4E9}"/>
          </ac:picMkLst>
        </pc:picChg>
        <pc:picChg chg="add mod">
          <ac:chgData name="Philippe Baucour" userId="5102170ae7533958" providerId="LiveId" clId="{01E73667-2BEF-4007-AD34-DC26F6381063}" dt="2024-01-08T11:06:01.921" v="13303" actId="688"/>
          <ac:picMkLst>
            <pc:docMk/>
            <pc:sldMk cId="4230074921" sldId="265"/>
            <ac:picMk id="9" creationId="{0E3403A3-C1DA-C221-AE7C-F14D98623498}"/>
          </ac:picMkLst>
        </pc:picChg>
      </pc:sldChg>
      <pc:sldChg chg="modSp add mod">
        <pc:chgData name="Philippe Baucour" userId="5102170ae7533958" providerId="LiveId" clId="{01E73667-2BEF-4007-AD34-DC26F6381063}" dt="2024-01-09T07:13:04.256" v="13496" actId="20577"/>
        <pc:sldMkLst>
          <pc:docMk/>
          <pc:sldMk cId="2233040392" sldId="266"/>
        </pc:sldMkLst>
        <pc:spChg chg="mod">
          <ac:chgData name="Philippe Baucour" userId="5102170ae7533958" providerId="LiveId" clId="{01E73667-2BEF-4007-AD34-DC26F6381063}" dt="2024-01-09T07:13:04.256" v="13496" actId="20577"/>
          <ac:spMkLst>
            <pc:docMk/>
            <pc:sldMk cId="2233040392" sldId="266"/>
            <ac:spMk id="3" creationId="{B1EBC4A6-DA85-DE35-AD40-7CD987A23FB0}"/>
          </ac:spMkLst>
        </pc:spChg>
      </pc:sldChg>
      <pc:sldChg chg="modSp new del mod">
        <pc:chgData name="Philippe Baucour" userId="5102170ae7533958" providerId="LiveId" clId="{01E73667-2BEF-4007-AD34-DC26F6381063}" dt="2023-12-12T23:09:01.633" v="4511" actId="2696"/>
        <pc:sldMkLst>
          <pc:docMk/>
          <pc:sldMk cId="3049191742" sldId="266"/>
        </pc:sldMkLst>
        <pc:spChg chg="mod">
          <ac:chgData name="Philippe Baucour" userId="5102170ae7533958" providerId="LiveId" clId="{01E73667-2BEF-4007-AD34-DC26F6381063}" dt="2023-12-10T23:45:52.214" v="496" actId="20577"/>
          <ac:spMkLst>
            <pc:docMk/>
            <pc:sldMk cId="3049191742" sldId="266"/>
            <ac:spMk id="2" creationId="{000A01CE-4985-BCA3-BCEA-70C1DB99B30A}"/>
          </ac:spMkLst>
        </pc:spChg>
        <pc:spChg chg="mod">
          <ac:chgData name="Philippe Baucour" userId="5102170ae7533958" providerId="LiveId" clId="{01E73667-2BEF-4007-AD34-DC26F6381063}" dt="2023-12-12T08:46:38.097" v="2890" actId="20577"/>
          <ac:spMkLst>
            <pc:docMk/>
            <pc:sldMk cId="3049191742" sldId="266"/>
            <ac:spMk id="3" creationId="{B1EBC4A6-DA85-DE35-AD40-7CD987A23FB0}"/>
          </ac:spMkLst>
        </pc:spChg>
      </pc:sldChg>
      <pc:sldChg chg="modSp add mod">
        <pc:chgData name="Philippe Baucour" userId="5102170ae7533958" providerId="LiveId" clId="{01E73667-2BEF-4007-AD34-DC26F6381063}" dt="2023-12-13T22:52:33.254" v="7374" actId="20577"/>
        <pc:sldMkLst>
          <pc:docMk/>
          <pc:sldMk cId="149907712" sldId="267"/>
        </pc:sldMkLst>
        <pc:spChg chg="mod">
          <ac:chgData name="Philippe Baucour" userId="5102170ae7533958" providerId="LiveId" clId="{01E73667-2BEF-4007-AD34-DC26F6381063}" dt="2023-12-13T22:52:33.254" v="7374" actId="20577"/>
          <ac:spMkLst>
            <pc:docMk/>
            <pc:sldMk cId="149907712" sldId="267"/>
            <ac:spMk id="3" creationId="{75AC2BAB-4B8E-53C0-8F37-79EC8D94E49B}"/>
          </ac:spMkLst>
        </pc:spChg>
        <pc:picChg chg="mod">
          <ac:chgData name="Philippe Baucour" userId="5102170ae7533958" providerId="LiveId" clId="{01E73667-2BEF-4007-AD34-DC26F6381063}" dt="2023-12-13T08:35:35.421" v="6026" actId="14100"/>
          <ac:picMkLst>
            <pc:docMk/>
            <pc:sldMk cId="149907712" sldId="267"/>
            <ac:picMk id="5" creationId="{EB8E2D32-B4D6-2267-E050-BE3BC9EFA82B}"/>
          </ac:picMkLst>
        </pc:picChg>
      </pc:sldChg>
      <pc:sldChg chg="addSp modSp new del mod">
        <pc:chgData name="Philippe Baucour" userId="5102170ae7533958" providerId="LiveId" clId="{01E73667-2BEF-4007-AD34-DC26F6381063}" dt="2023-12-12T23:22:32.484" v="5038" actId="2696"/>
        <pc:sldMkLst>
          <pc:docMk/>
          <pc:sldMk cId="240476765" sldId="267"/>
        </pc:sldMkLst>
        <pc:spChg chg="mod">
          <ac:chgData name="Philippe Baucour" userId="5102170ae7533958" providerId="LiveId" clId="{01E73667-2BEF-4007-AD34-DC26F6381063}" dt="2023-12-12T23:19:37.854" v="4790" actId="20577"/>
          <ac:spMkLst>
            <pc:docMk/>
            <pc:sldMk cId="240476765" sldId="267"/>
            <ac:spMk id="2" creationId="{B564475B-885C-4243-574B-FE3291F2D2D2}"/>
          </ac:spMkLst>
        </pc:spChg>
        <pc:spChg chg="mod">
          <ac:chgData name="Philippe Baucour" userId="5102170ae7533958" providerId="LiveId" clId="{01E73667-2BEF-4007-AD34-DC26F6381063}" dt="2023-12-10T23:58:02.522" v="1054" actId="15"/>
          <ac:spMkLst>
            <pc:docMk/>
            <pc:sldMk cId="240476765" sldId="267"/>
            <ac:spMk id="3" creationId="{75AC2BAB-4B8E-53C0-8F37-79EC8D94E49B}"/>
          </ac:spMkLst>
        </pc:spChg>
        <pc:picChg chg="add mod">
          <ac:chgData name="Philippe Baucour" userId="5102170ae7533958" providerId="LiveId" clId="{01E73667-2BEF-4007-AD34-DC26F6381063}" dt="2023-12-10T23:58:16.656" v="1055" actId="1076"/>
          <ac:picMkLst>
            <pc:docMk/>
            <pc:sldMk cId="240476765" sldId="267"/>
            <ac:picMk id="5" creationId="{EB8E2D32-B4D6-2267-E050-BE3BC9EFA82B}"/>
          </ac:picMkLst>
        </pc:picChg>
      </pc:sldChg>
      <pc:sldChg chg="modSp new mod">
        <pc:chgData name="Philippe Baucour" userId="5102170ae7533958" providerId="LiveId" clId="{01E73667-2BEF-4007-AD34-DC26F6381063}" dt="2024-01-09T07:17:33.149" v="13621" actId="20577"/>
        <pc:sldMkLst>
          <pc:docMk/>
          <pc:sldMk cId="1725587933" sldId="268"/>
        </pc:sldMkLst>
        <pc:spChg chg="mod">
          <ac:chgData name="Philippe Baucour" userId="5102170ae7533958" providerId="LiveId" clId="{01E73667-2BEF-4007-AD34-DC26F6381063}" dt="2023-12-12T07:43:15.102" v="1088" actId="20577"/>
          <ac:spMkLst>
            <pc:docMk/>
            <pc:sldMk cId="1725587933" sldId="268"/>
            <ac:spMk id="2" creationId="{67D76BF7-5DA0-96C7-C5A3-DE9373E58BCA}"/>
          </ac:spMkLst>
        </pc:spChg>
        <pc:spChg chg="mod">
          <ac:chgData name="Philippe Baucour" userId="5102170ae7533958" providerId="LiveId" clId="{01E73667-2BEF-4007-AD34-DC26F6381063}" dt="2024-01-09T07:17:33.149" v="13621" actId="20577"/>
          <ac:spMkLst>
            <pc:docMk/>
            <pc:sldMk cId="1725587933" sldId="268"/>
            <ac:spMk id="3" creationId="{7408F3CF-1168-6251-666C-AA299171FDBD}"/>
          </ac:spMkLst>
        </pc:spChg>
      </pc:sldChg>
      <pc:sldChg chg="addSp delSp modSp new del mod ord modAnim">
        <pc:chgData name="Philippe Baucour" userId="5102170ae7533958" providerId="LiveId" clId="{01E73667-2BEF-4007-AD34-DC26F6381063}" dt="2023-12-13T08:46:31.257" v="6313" actId="2696"/>
        <pc:sldMkLst>
          <pc:docMk/>
          <pc:sldMk cId="2261942316" sldId="269"/>
        </pc:sldMkLst>
        <pc:spChg chg="mod">
          <ac:chgData name="Philippe Baucour" userId="5102170ae7533958" providerId="LiveId" clId="{01E73667-2BEF-4007-AD34-DC26F6381063}" dt="2023-12-12T09:02:54.202" v="3330" actId="20577"/>
          <ac:spMkLst>
            <pc:docMk/>
            <pc:sldMk cId="2261942316" sldId="269"/>
            <ac:spMk id="2" creationId="{32C52FE6-54D7-C72F-295A-C756F89074CD}"/>
          </ac:spMkLst>
        </pc:spChg>
        <pc:spChg chg="mod">
          <ac:chgData name="Philippe Baucour" userId="5102170ae7533958" providerId="LiveId" clId="{01E73667-2BEF-4007-AD34-DC26F6381063}" dt="2023-12-13T08:37:02.656" v="6044" actId="20577"/>
          <ac:spMkLst>
            <pc:docMk/>
            <pc:sldMk cId="2261942316" sldId="269"/>
            <ac:spMk id="3" creationId="{AEE52E96-966B-BF4E-7508-078428669B05}"/>
          </ac:spMkLst>
        </pc:spChg>
        <pc:spChg chg="add del mod">
          <ac:chgData name="Philippe Baucour" userId="5102170ae7533958" providerId="LiveId" clId="{01E73667-2BEF-4007-AD34-DC26F6381063}" dt="2023-12-12T08:16:55.129" v="2051"/>
          <ac:spMkLst>
            <pc:docMk/>
            <pc:sldMk cId="2261942316" sldId="269"/>
            <ac:spMk id="4" creationId="{BD215C59-FD95-E3C4-A6C5-485A5AFE4BD6}"/>
          </ac:spMkLst>
        </pc:spChg>
        <pc:spChg chg="add mod">
          <ac:chgData name="Philippe Baucour" userId="5102170ae7533958" providerId="LiveId" clId="{01E73667-2BEF-4007-AD34-DC26F6381063}" dt="2023-12-12T10:03:44.269" v="3875" actId="20577"/>
          <ac:spMkLst>
            <pc:docMk/>
            <pc:sldMk cId="2261942316" sldId="269"/>
            <ac:spMk id="5" creationId="{5FB42CC0-8987-2539-99AB-F0594C23A5D9}"/>
          </ac:spMkLst>
        </pc:spChg>
      </pc:sldChg>
      <pc:sldChg chg="modSp add mod">
        <pc:chgData name="Philippe Baucour" userId="5102170ae7533958" providerId="LiveId" clId="{01E73667-2BEF-4007-AD34-DC26F6381063}" dt="2023-12-13T08:46:54.436" v="6324" actId="20577"/>
        <pc:sldMkLst>
          <pc:docMk/>
          <pc:sldMk cId="4270406799" sldId="269"/>
        </pc:sldMkLst>
        <pc:spChg chg="mod">
          <ac:chgData name="Philippe Baucour" userId="5102170ae7533958" providerId="LiveId" clId="{01E73667-2BEF-4007-AD34-DC26F6381063}" dt="2023-12-13T08:46:54.436" v="6324" actId="20577"/>
          <ac:spMkLst>
            <pc:docMk/>
            <pc:sldMk cId="4270406799" sldId="269"/>
            <ac:spMk id="2" creationId="{32C52FE6-54D7-C72F-295A-C756F89074CD}"/>
          </ac:spMkLst>
        </pc:spChg>
      </pc:sldChg>
      <pc:sldChg chg="addSp delSp modSp new del mod ord delAnim modAnim">
        <pc:chgData name="Philippe Baucour" userId="5102170ae7533958" providerId="LiveId" clId="{01E73667-2BEF-4007-AD34-DC26F6381063}" dt="2023-12-13T08:46:31.257" v="6313" actId="2696"/>
        <pc:sldMkLst>
          <pc:docMk/>
          <pc:sldMk cId="1402386407" sldId="270"/>
        </pc:sldMkLst>
        <pc:spChg chg="mod">
          <ac:chgData name="Philippe Baucour" userId="5102170ae7533958" providerId="LiveId" clId="{01E73667-2BEF-4007-AD34-DC26F6381063}" dt="2023-12-12T08:17:40.881" v="2091" actId="313"/>
          <ac:spMkLst>
            <pc:docMk/>
            <pc:sldMk cId="1402386407" sldId="270"/>
            <ac:spMk id="2" creationId="{5FC817B4-E7E7-137D-2957-86426AB4BFA8}"/>
          </ac:spMkLst>
        </pc:spChg>
        <pc:spChg chg="mod">
          <ac:chgData name="Philippe Baucour" userId="5102170ae7533958" providerId="LiveId" clId="{01E73667-2BEF-4007-AD34-DC26F6381063}" dt="2023-12-12T08:40:18.944" v="2752" actId="404"/>
          <ac:spMkLst>
            <pc:docMk/>
            <pc:sldMk cId="1402386407" sldId="270"/>
            <ac:spMk id="3" creationId="{BFC1B0CB-FCED-01A2-E68B-E86FF849EA35}"/>
          </ac:spMkLst>
        </pc:spChg>
        <pc:spChg chg="add mod">
          <ac:chgData name="Philippe Baucour" userId="5102170ae7533958" providerId="LiveId" clId="{01E73667-2BEF-4007-AD34-DC26F6381063}" dt="2023-12-12T08:40:31.783" v="2791" actId="1076"/>
          <ac:spMkLst>
            <pc:docMk/>
            <pc:sldMk cId="1402386407" sldId="270"/>
            <ac:spMk id="4" creationId="{7D45C930-3163-67EC-E92D-D161DE6A0DBB}"/>
          </ac:spMkLst>
        </pc:spChg>
        <pc:spChg chg="add mod">
          <ac:chgData name="Philippe Baucour" userId="5102170ae7533958" providerId="LiveId" clId="{01E73667-2BEF-4007-AD34-DC26F6381063}" dt="2023-12-12T08:40:39.570" v="2793" actId="1076"/>
          <ac:spMkLst>
            <pc:docMk/>
            <pc:sldMk cId="1402386407" sldId="270"/>
            <ac:spMk id="5" creationId="{0AE1947D-3CFB-1DEA-C033-E59DF9B66797}"/>
          </ac:spMkLst>
        </pc:spChg>
        <pc:spChg chg="add mod">
          <ac:chgData name="Philippe Baucour" userId="5102170ae7533958" providerId="LiveId" clId="{01E73667-2BEF-4007-AD34-DC26F6381063}" dt="2023-12-12T08:40:45.214" v="2794" actId="1076"/>
          <ac:spMkLst>
            <pc:docMk/>
            <pc:sldMk cId="1402386407" sldId="270"/>
            <ac:spMk id="6" creationId="{9916CD8C-A9D1-8956-CA34-5BCAF6EE390D}"/>
          </ac:spMkLst>
        </pc:spChg>
        <pc:spChg chg="add mod">
          <ac:chgData name="Philippe Baucour" userId="5102170ae7533958" providerId="LiveId" clId="{01E73667-2BEF-4007-AD34-DC26F6381063}" dt="2023-12-12T08:29:00.136" v="2309" actId="14100"/>
          <ac:spMkLst>
            <pc:docMk/>
            <pc:sldMk cId="1402386407" sldId="270"/>
            <ac:spMk id="7" creationId="{966BD289-4D5B-7743-DEE5-77EA0E1C65BF}"/>
          </ac:spMkLst>
        </pc:spChg>
        <pc:spChg chg="add mod">
          <ac:chgData name="Philippe Baucour" userId="5102170ae7533958" providerId="LiveId" clId="{01E73667-2BEF-4007-AD34-DC26F6381063}" dt="2023-12-12T09:12:02.091" v="3353" actId="207"/>
          <ac:spMkLst>
            <pc:docMk/>
            <pc:sldMk cId="1402386407" sldId="270"/>
            <ac:spMk id="8" creationId="{B21DA7C0-2061-B401-A61F-711824266427}"/>
          </ac:spMkLst>
        </pc:spChg>
        <pc:spChg chg="add mod">
          <ac:chgData name="Philippe Baucour" userId="5102170ae7533958" providerId="LiveId" clId="{01E73667-2BEF-4007-AD34-DC26F6381063}" dt="2023-12-12T08:35:35.590" v="2587" actId="14100"/>
          <ac:spMkLst>
            <pc:docMk/>
            <pc:sldMk cId="1402386407" sldId="270"/>
            <ac:spMk id="9" creationId="{C1271881-31A6-C93A-825B-4527793229F8}"/>
          </ac:spMkLst>
        </pc:spChg>
        <pc:spChg chg="add mod">
          <ac:chgData name="Philippe Baucour" userId="5102170ae7533958" providerId="LiveId" clId="{01E73667-2BEF-4007-AD34-DC26F6381063}" dt="2023-12-12T09:12:08.216" v="3354" actId="207"/>
          <ac:spMkLst>
            <pc:docMk/>
            <pc:sldMk cId="1402386407" sldId="270"/>
            <ac:spMk id="10" creationId="{BD9743C1-C3D8-7CCF-87CC-ED08F4AD33BD}"/>
          </ac:spMkLst>
        </pc:spChg>
        <pc:spChg chg="add mod">
          <ac:chgData name="Philippe Baucour" userId="5102170ae7533958" providerId="LiveId" clId="{01E73667-2BEF-4007-AD34-DC26F6381063}" dt="2023-12-12T08:40:35.042" v="2792" actId="1076"/>
          <ac:spMkLst>
            <pc:docMk/>
            <pc:sldMk cId="1402386407" sldId="270"/>
            <ac:spMk id="11" creationId="{6ACE8040-98CF-B937-1AB3-3053F3F3EE84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2" creationId="{6B907F53-FE68-BC7C-3F9B-4A455B02A48C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3" creationId="{7A052C9D-33C6-6C7A-8C6B-F05D3B72FF59}"/>
          </ac:spMkLst>
        </pc:spChg>
        <pc:spChg chg="add del mod">
          <ac:chgData name="Philippe Baucour" userId="5102170ae7533958" providerId="LiveId" clId="{01E73667-2BEF-4007-AD34-DC26F6381063}" dt="2023-12-12T08:30:32.674" v="2406" actId="478"/>
          <ac:spMkLst>
            <pc:docMk/>
            <pc:sldMk cId="1402386407" sldId="270"/>
            <ac:spMk id="14" creationId="{F49E0BA4-9174-7E1D-3DD5-649A94829D32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5" creationId="{64B7189A-0983-8475-4A85-7E2D956B769A}"/>
          </ac:spMkLst>
        </pc:spChg>
        <pc:spChg chg="add mod">
          <ac:chgData name="Philippe Baucour" userId="5102170ae7533958" providerId="LiveId" clId="{01E73667-2BEF-4007-AD34-DC26F6381063}" dt="2023-12-12T08:53:29.507" v="2926" actId="1036"/>
          <ac:spMkLst>
            <pc:docMk/>
            <pc:sldMk cId="1402386407" sldId="270"/>
            <ac:spMk id="16" creationId="{60AEBBEF-1F11-EC16-0FF5-914262D2B629}"/>
          </ac:spMkLst>
        </pc:spChg>
        <pc:spChg chg="add mod">
          <ac:chgData name="Philippe Baucour" userId="5102170ae7533958" providerId="LiveId" clId="{01E73667-2BEF-4007-AD34-DC26F6381063}" dt="2023-12-12T08:53:16.514" v="2910" actId="12789"/>
          <ac:spMkLst>
            <pc:docMk/>
            <pc:sldMk cId="1402386407" sldId="270"/>
            <ac:spMk id="17" creationId="{2100B30B-6092-B2DA-3523-D4F2E29E32E3}"/>
          </ac:spMkLst>
        </pc:spChg>
        <pc:spChg chg="add mod">
          <ac:chgData name="Philippe Baucour" userId="5102170ae7533958" providerId="LiveId" clId="{01E73667-2BEF-4007-AD34-DC26F6381063}" dt="2023-12-12T08:53:16.514" v="2910" actId="12789"/>
          <ac:spMkLst>
            <pc:docMk/>
            <pc:sldMk cId="1402386407" sldId="270"/>
            <ac:spMk id="18" creationId="{25F1CB00-4E7D-6795-0203-274229F2D955}"/>
          </ac:spMkLst>
        </pc:spChg>
        <pc:spChg chg="add mod">
          <ac:chgData name="Philippe Baucour" userId="5102170ae7533958" providerId="LiveId" clId="{01E73667-2BEF-4007-AD34-DC26F6381063}" dt="2023-12-12T08:53:16.514" v="2910" actId="12789"/>
          <ac:spMkLst>
            <pc:docMk/>
            <pc:sldMk cId="1402386407" sldId="270"/>
            <ac:spMk id="19" creationId="{56DD98B7-4B09-54CF-1B97-F7351EBA635F}"/>
          </ac:spMkLst>
        </pc:spChg>
        <pc:spChg chg="add mod">
          <ac:chgData name="Philippe Baucour" userId="5102170ae7533958" providerId="LiveId" clId="{01E73667-2BEF-4007-AD34-DC26F6381063}" dt="2023-12-12T09:14:05.995" v="3360" actId="207"/>
          <ac:spMkLst>
            <pc:docMk/>
            <pc:sldMk cId="1402386407" sldId="270"/>
            <ac:spMk id="20" creationId="{D78630C3-B10F-2233-30BB-E7910A764D25}"/>
          </ac:spMkLst>
        </pc:spChg>
        <pc:spChg chg="add del mod">
          <ac:chgData name="Philippe Baucour" userId="5102170ae7533958" providerId="LiveId" clId="{01E73667-2BEF-4007-AD34-DC26F6381063}" dt="2023-12-12T08:36:09.007" v="2610"/>
          <ac:spMkLst>
            <pc:docMk/>
            <pc:sldMk cId="1402386407" sldId="270"/>
            <ac:spMk id="21" creationId="{273CF937-970E-E23E-9704-0F78ACA3E9EE}"/>
          </ac:spMkLst>
        </pc:spChg>
        <pc:spChg chg="add mod">
          <ac:chgData name="Philippe Baucour" userId="5102170ae7533958" providerId="LiveId" clId="{01E73667-2BEF-4007-AD34-DC26F6381063}" dt="2023-12-12T09:12:18.122" v="3355" actId="207"/>
          <ac:spMkLst>
            <pc:docMk/>
            <pc:sldMk cId="1402386407" sldId="270"/>
            <ac:spMk id="22" creationId="{3DAEFA61-9F60-4027-B1A1-10A749A8DF31}"/>
          </ac:spMkLst>
        </pc:spChg>
        <pc:spChg chg="add mod">
          <ac:chgData name="Philippe Baucour" userId="5102170ae7533958" providerId="LiveId" clId="{01E73667-2BEF-4007-AD34-DC26F6381063}" dt="2023-12-12T08:53:09.426" v="2909" actId="12789"/>
          <ac:spMkLst>
            <pc:docMk/>
            <pc:sldMk cId="1402386407" sldId="270"/>
            <ac:spMk id="23" creationId="{82B00EE3-D0B5-8574-EAE6-A22D3F1CC9D5}"/>
          </ac:spMkLst>
        </pc:spChg>
        <pc:spChg chg="add mod">
          <ac:chgData name="Philippe Baucour" userId="5102170ae7533958" providerId="LiveId" clId="{01E73667-2BEF-4007-AD34-DC26F6381063}" dt="2023-12-12T08:53:09.426" v="2909" actId="12789"/>
          <ac:spMkLst>
            <pc:docMk/>
            <pc:sldMk cId="1402386407" sldId="270"/>
            <ac:spMk id="24" creationId="{0D733F53-CAD1-41D2-7208-448418F60D54}"/>
          </ac:spMkLst>
        </pc:spChg>
        <pc:spChg chg="add mod">
          <ac:chgData name="Philippe Baucour" userId="5102170ae7533958" providerId="LiveId" clId="{01E73667-2BEF-4007-AD34-DC26F6381063}" dt="2023-12-12T09:14:11.893" v="3361" actId="207"/>
          <ac:spMkLst>
            <pc:docMk/>
            <pc:sldMk cId="1402386407" sldId="270"/>
            <ac:spMk id="25" creationId="{021D11B4-F562-C467-B887-933382F3DF69}"/>
          </ac:spMkLst>
        </pc:spChg>
        <pc:spChg chg="add del">
          <ac:chgData name="Philippe Baucour" userId="5102170ae7533958" providerId="LiveId" clId="{01E73667-2BEF-4007-AD34-DC26F6381063}" dt="2023-12-12T08:50:04.890" v="2898" actId="478"/>
          <ac:spMkLst>
            <pc:docMk/>
            <pc:sldMk cId="1402386407" sldId="270"/>
            <ac:spMk id="26" creationId="{9B183017-B8EE-E7F5-454B-3372DFB77114}"/>
          </ac:spMkLst>
        </pc:spChg>
        <pc:spChg chg="add del mod">
          <ac:chgData name="Philippe Baucour" userId="5102170ae7533958" providerId="LiveId" clId="{01E73667-2BEF-4007-AD34-DC26F6381063}" dt="2023-12-13T08:37:17.785" v="6047" actId="478"/>
          <ac:spMkLst>
            <pc:docMk/>
            <pc:sldMk cId="1402386407" sldId="270"/>
            <ac:spMk id="27" creationId="{07AB7EE9-7A21-00AA-DF60-801681965B18}"/>
          </ac:spMkLst>
        </pc:spChg>
        <pc:spChg chg="add del mod">
          <ac:chgData name="Philippe Baucour" userId="5102170ae7533958" providerId="LiveId" clId="{01E73667-2BEF-4007-AD34-DC26F6381063}" dt="2023-12-13T08:37:16.247" v="6046" actId="478"/>
          <ac:spMkLst>
            <pc:docMk/>
            <pc:sldMk cId="1402386407" sldId="270"/>
            <ac:spMk id="28" creationId="{754B0D3F-9AFB-56AB-A903-D31F239EA4B0}"/>
          </ac:spMkLst>
        </pc:spChg>
        <pc:spChg chg="add del mod">
          <ac:chgData name="Philippe Baucour" userId="5102170ae7533958" providerId="LiveId" clId="{01E73667-2BEF-4007-AD34-DC26F6381063}" dt="2023-12-13T08:37:14.436" v="6045" actId="478"/>
          <ac:spMkLst>
            <pc:docMk/>
            <pc:sldMk cId="1402386407" sldId="270"/>
            <ac:spMk id="29" creationId="{64E69F94-C5BE-E31A-292B-079CA109CD3C}"/>
          </ac:spMkLst>
        </pc:spChg>
      </pc:sldChg>
      <pc:sldChg chg="add">
        <pc:chgData name="Philippe Baucour" userId="5102170ae7533958" providerId="LiveId" clId="{01E73667-2BEF-4007-AD34-DC26F6381063}" dt="2023-12-13T08:46:40.160" v="6314"/>
        <pc:sldMkLst>
          <pc:docMk/>
          <pc:sldMk cId="3301716281" sldId="270"/>
        </pc:sldMkLst>
      </pc:sldChg>
      <pc:sldChg chg="add modNotesTx">
        <pc:chgData name="Philippe Baucour" userId="5102170ae7533958" providerId="LiveId" clId="{01E73667-2BEF-4007-AD34-DC26F6381063}" dt="2023-12-13T08:48:19.637" v="6407" actId="20577"/>
        <pc:sldMkLst>
          <pc:docMk/>
          <pc:sldMk cId="2053994929" sldId="271"/>
        </pc:sldMkLst>
      </pc:sldChg>
      <pc:sldChg chg="addSp delSp modSp new del mod modNotesTx">
        <pc:chgData name="Philippe Baucour" userId="5102170ae7533958" providerId="LiveId" clId="{01E73667-2BEF-4007-AD34-DC26F6381063}" dt="2023-12-13T08:46:31.257" v="6313" actId="2696"/>
        <pc:sldMkLst>
          <pc:docMk/>
          <pc:sldMk cId="4245867432" sldId="271"/>
        </pc:sldMkLst>
        <pc:spChg chg="mod">
          <ac:chgData name="Philippe Baucour" userId="5102170ae7533958" providerId="LiveId" clId="{01E73667-2BEF-4007-AD34-DC26F6381063}" dt="2023-12-12T08:57:21.596" v="3001" actId="20577"/>
          <ac:spMkLst>
            <pc:docMk/>
            <pc:sldMk cId="4245867432" sldId="271"/>
            <ac:spMk id="2" creationId="{E0E01DF1-0641-8D9F-9A60-405CE98454A3}"/>
          </ac:spMkLst>
        </pc:spChg>
        <pc:spChg chg="mod">
          <ac:chgData name="Philippe Baucour" userId="5102170ae7533958" providerId="LiveId" clId="{01E73667-2BEF-4007-AD34-DC26F6381063}" dt="2023-12-12T23:14:02.733" v="4658" actId="6549"/>
          <ac:spMkLst>
            <pc:docMk/>
            <pc:sldMk cId="4245867432" sldId="271"/>
            <ac:spMk id="3" creationId="{603E3238-BFE4-7F69-C6A3-DB775394AEA6}"/>
          </ac:spMkLst>
        </pc:spChg>
        <pc:spChg chg="add mod">
          <ac:chgData name="Philippe Baucour" userId="5102170ae7533958" providerId="LiveId" clId="{01E73667-2BEF-4007-AD34-DC26F6381063}" dt="2023-12-12T10:07:59.300" v="4124" actId="1036"/>
          <ac:spMkLst>
            <pc:docMk/>
            <pc:sldMk cId="4245867432" sldId="271"/>
            <ac:spMk id="8" creationId="{24564B60-57E4-AD35-5488-A18BB73B85C8}"/>
          </ac:spMkLst>
        </pc:spChg>
        <pc:picChg chg="add mod">
          <ac:chgData name="Philippe Baucour" userId="5102170ae7533958" providerId="LiveId" clId="{01E73667-2BEF-4007-AD34-DC26F6381063}" dt="2023-12-12T08:59:15.699" v="3128" actId="1076"/>
          <ac:picMkLst>
            <pc:docMk/>
            <pc:sldMk cId="4245867432" sldId="271"/>
            <ac:picMk id="5" creationId="{B4DF1DE2-C329-411B-13E2-19D8E51F07A0}"/>
          </ac:picMkLst>
        </pc:picChg>
        <pc:picChg chg="add del">
          <ac:chgData name="Philippe Baucour" userId="5102170ae7533958" providerId="LiveId" clId="{01E73667-2BEF-4007-AD34-DC26F6381063}" dt="2023-12-12T09:03:52.428" v="3332" actId="22"/>
          <ac:picMkLst>
            <pc:docMk/>
            <pc:sldMk cId="4245867432" sldId="271"/>
            <ac:picMk id="7" creationId="{1A2A2EBB-CBA3-F47E-5547-105D7004246B}"/>
          </ac:picMkLst>
        </pc:picChg>
      </pc:sldChg>
      <pc:sldChg chg="modSp new mod">
        <pc:chgData name="Philippe Baucour" userId="5102170ae7533958" providerId="LiveId" clId="{01E73667-2BEF-4007-AD34-DC26F6381063}" dt="2023-12-12T09:56:23.867" v="3869" actId="20577"/>
        <pc:sldMkLst>
          <pc:docMk/>
          <pc:sldMk cId="4183092790" sldId="272"/>
        </pc:sldMkLst>
        <pc:spChg chg="mod">
          <ac:chgData name="Philippe Baucour" userId="5102170ae7533958" providerId="LiveId" clId="{01E73667-2BEF-4007-AD34-DC26F6381063}" dt="2023-12-12T09:53:17.162" v="3582" actId="20577"/>
          <ac:spMkLst>
            <pc:docMk/>
            <pc:sldMk cId="4183092790" sldId="272"/>
            <ac:spMk id="2" creationId="{18E5830E-96ED-9DF4-359F-F1CBFD6C7517}"/>
          </ac:spMkLst>
        </pc:spChg>
        <pc:spChg chg="mod">
          <ac:chgData name="Philippe Baucour" userId="5102170ae7533958" providerId="LiveId" clId="{01E73667-2BEF-4007-AD34-DC26F6381063}" dt="2023-12-12T09:56:23.867" v="3869" actId="20577"/>
          <ac:spMkLst>
            <pc:docMk/>
            <pc:sldMk cId="4183092790" sldId="272"/>
            <ac:spMk id="3" creationId="{FB2F845B-A441-D492-A6B6-4DC959609C23}"/>
          </ac:spMkLst>
        </pc:spChg>
      </pc:sldChg>
      <pc:sldChg chg="modSp new mod">
        <pc:chgData name="Philippe Baucour" userId="5102170ae7533958" providerId="LiveId" clId="{01E73667-2BEF-4007-AD34-DC26F6381063}" dt="2024-01-08T11:11:42.048" v="13412" actId="20577"/>
        <pc:sldMkLst>
          <pc:docMk/>
          <pc:sldMk cId="937257522" sldId="273"/>
        </pc:sldMkLst>
        <pc:spChg chg="mod">
          <ac:chgData name="Philippe Baucour" userId="5102170ae7533958" providerId="LiveId" clId="{01E73667-2BEF-4007-AD34-DC26F6381063}" dt="2023-12-12T23:23:20.066" v="5062" actId="6549"/>
          <ac:spMkLst>
            <pc:docMk/>
            <pc:sldMk cId="937257522" sldId="273"/>
            <ac:spMk id="2" creationId="{49786A07-F56A-8AB6-4FAF-0B0A6CC223B2}"/>
          </ac:spMkLst>
        </pc:spChg>
        <pc:spChg chg="mod">
          <ac:chgData name="Philippe Baucour" userId="5102170ae7533958" providerId="LiveId" clId="{01E73667-2BEF-4007-AD34-DC26F6381063}" dt="2024-01-08T11:11:42.048" v="13412" actId="20577"/>
          <ac:spMkLst>
            <pc:docMk/>
            <pc:sldMk cId="937257522" sldId="273"/>
            <ac:spMk id="3" creationId="{955DD105-D533-CC41-6FB5-A47C4EE8456C}"/>
          </ac:spMkLst>
        </pc:spChg>
      </pc:sldChg>
      <pc:sldChg chg="addSp modSp new del mod">
        <pc:chgData name="Philippe Baucour" userId="5102170ae7533958" providerId="LiveId" clId="{01E73667-2BEF-4007-AD34-DC26F6381063}" dt="2023-12-12T23:07:12.261" v="4501" actId="2696"/>
        <pc:sldMkLst>
          <pc:docMk/>
          <pc:sldMk cId="1031242460" sldId="274"/>
        </pc:sldMkLst>
        <pc:spChg chg="mod">
          <ac:chgData name="Philippe Baucour" userId="5102170ae7533958" providerId="LiveId" clId="{01E73667-2BEF-4007-AD34-DC26F6381063}" dt="2023-12-12T22:52:32.770" v="4171" actId="20577"/>
          <ac:spMkLst>
            <pc:docMk/>
            <pc:sldMk cId="1031242460" sldId="274"/>
            <ac:spMk id="2" creationId="{9D669020-637C-EDA5-DFBE-C0B52438AC15}"/>
          </ac:spMkLst>
        </pc:spChg>
        <pc:picChg chg="add mod">
          <ac:chgData name="Philippe Baucour" userId="5102170ae7533958" providerId="LiveId" clId="{01E73667-2BEF-4007-AD34-DC26F6381063}" dt="2023-12-12T22:52:53.322" v="4210" actId="1038"/>
          <ac:picMkLst>
            <pc:docMk/>
            <pc:sldMk cId="1031242460" sldId="274"/>
            <ac:picMk id="5" creationId="{385DD4A0-89F6-E1FC-713F-C20347E0947A}"/>
          </ac:picMkLst>
        </pc:picChg>
      </pc:sldChg>
      <pc:sldChg chg="addSp modSp add mod">
        <pc:chgData name="Philippe Baucour" userId="5102170ae7533958" providerId="LiveId" clId="{01E73667-2BEF-4007-AD34-DC26F6381063}" dt="2023-12-15T13:07:31.403" v="7782" actId="20577"/>
        <pc:sldMkLst>
          <pc:docMk/>
          <pc:sldMk cId="3168452550" sldId="274"/>
        </pc:sldMkLst>
        <pc:spChg chg="mod">
          <ac:chgData name="Philippe Baucour" userId="5102170ae7533958" providerId="LiveId" clId="{01E73667-2BEF-4007-AD34-DC26F6381063}" dt="2023-12-15T13:07:31.403" v="7782" actId="20577"/>
          <ac:spMkLst>
            <pc:docMk/>
            <pc:sldMk cId="3168452550" sldId="274"/>
            <ac:spMk id="3" creationId="{F78D7F06-2623-B40C-C4D3-26B420BAC7E5}"/>
          </ac:spMkLst>
        </pc:spChg>
        <pc:spChg chg="add mod">
          <ac:chgData name="Philippe Baucour" userId="5102170ae7533958" providerId="LiveId" clId="{01E73667-2BEF-4007-AD34-DC26F6381063}" dt="2023-12-15T13:07:24.746" v="7780" actId="1076"/>
          <ac:spMkLst>
            <pc:docMk/>
            <pc:sldMk cId="3168452550" sldId="274"/>
            <ac:spMk id="4" creationId="{23563A7B-144F-CF05-F95F-A2541B8AFB1C}"/>
          </ac:spMkLst>
        </pc:spChg>
      </pc:sldChg>
      <pc:sldChg chg="modSp new del mod">
        <pc:chgData name="Philippe Baucour" userId="5102170ae7533958" providerId="LiveId" clId="{01E73667-2BEF-4007-AD34-DC26F6381063}" dt="2023-12-12T23:04:42.644" v="4488" actId="47"/>
        <pc:sldMkLst>
          <pc:docMk/>
          <pc:sldMk cId="2873172564" sldId="275"/>
        </pc:sldMkLst>
        <pc:spChg chg="mod">
          <ac:chgData name="Philippe Baucour" userId="5102170ae7533958" providerId="LiveId" clId="{01E73667-2BEF-4007-AD34-DC26F6381063}" dt="2023-12-12T22:55:07.664" v="4272" actId="20577"/>
          <ac:spMkLst>
            <pc:docMk/>
            <pc:sldMk cId="2873172564" sldId="275"/>
            <ac:spMk id="3" creationId="{E1073B78-E6F2-8614-2818-F6280172C774}"/>
          </ac:spMkLst>
        </pc:spChg>
      </pc:sldChg>
      <pc:sldChg chg="addSp delSp modSp new mod ord setBg">
        <pc:chgData name="Philippe Baucour" userId="5102170ae7533958" providerId="LiveId" clId="{01E73667-2BEF-4007-AD34-DC26F6381063}" dt="2024-01-09T07:08:22.843" v="13419" actId="20577"/>
        <pc:sldMkLst>
          <pc:docMk/>
          <pc:sldMk cId="4058405634" sldId="275"/>
        </pc:sldMkLst>
        <pc:spChg chg="mod">
          <ac:chgData name="Philippe Baucour" userId="5102170ae7533958" providerId="LiveId" clId="{01E73667-2BEF-4007-AD34-DC26F6381063}" dt="2023-12-12T23:29:17.117" v="5386"/>
          <ac:spMkLst>
            <pc:docMk/>
            <pc:sldMk cId="4058405634" sldId="275"/>
            <ac:spMk id="2" creationId="{EBE06BCD-308A-B33A-ACFC-C17514709CAD}"/>
          </ac:spMkLst>
        </pc:spChg>
        <pc:spChg chg="mod">
          <ac:chgData name="Philippe Baucour" userId="5102170ae7533958" providerId="LiveId" clId="{01E73667-2BEF-4007-AD34-DC26F6381063}" dt="2024-01-09T07:08:22.843" v="13419" actId="20577"/>
          <ac:spMkLst>
            <pc:docMk/>
            <pc:sldMk cId="4058405634" sldId="275"/>
            <ac:spMk id="3" creationId="{B508463B-E95D-E1E2-7D7D-232211BE2B53}"/>
          </ac:spMkLst>
        </pc:spChg>
        <pc:spChg chg="add mod">
          <ac:chgData name="Philippe Baucour" userId="5102170ae7533958" providerId="LiveId" clId="{01E73667-2BEF-4007-AD34-DC26F6381063}" dt="2023-12-13T22:49:12.405" v="7314" actId="1076"/>
          <ac:spMkLst>
            <pc:docMk/>
            <pc:sldMk cId="4058405634" sldId="275"/>
            <ac:spMk id="4" creationId="{C0D4260D-3E2B-F596-B4BA-37DD8FE609F8}"/>
          </ac:spMkLst>
        </pc:spChg>
        <pc:spChg chg="add mod">
          <ac:chgData name="Philippe Baucour" userId="5102170ae7533958" providerId="LiveId" clId="{01E73667-2BEF-4007-AD34-DC26F6381063}" dt="2023-12-13T22:49:42.495" v="7321" actId="782"/>
          <ac:spMkLst>
            <pc:docMk/>
            <pc:sldMk cId="4058405634" sldId="275"/>
            <ac:spMk id="6" creationId="{52970A61-E3ED-FB26-597F-C68F1E7480C9}"/>
          </ac:spMkLst>
        </pc:spChg>
        <pc:picChg chg="add mod">
          <ac:chgData name="Philippe Baucour" userId="5102170ae7533958" providerId="LiveId" clId="{01E73667-2BEF-4007-AD34-DC26F6381063}" dt="2023-12-12T23:29:35.129" v="5387" actId="108"/>
          <ac:picMkLst>
            <pc:docMk/>
            <pc:sldMk cId="4058405634" sldId="275"/>
            <ac:picMk id="5" creationId="{BF0C7E52-4104-9DCA-E9E9-FFC377F9EE60}"/>
          </ac:picMkLst>
        </pc:picChg>
        <pc:picChg chg="add del mod">
          <ac:chgData name="Philippe Baucour" userId="5102170ae7533958" providerId="LiveId" clId="{01E73667-2BEF-4007-AD34-DC26F6381063}" dt="2023-12-12T23:29:55.475" v="5389" actId="478"/>
          <ac:picMkLst>
            <pc:docMk/>
            <pc:sldMk cId="4058405634" sldId="275"/>
            <ac:picMk id="7" creationId="{2D919B8E-F08C-7EFB-31B9-74B052E5FBED}"/>
          </ac:picMkLst>
        </pc:picChg>
        <pc:picChg chg="add mod">
          <ac:chgData name="Philippe Baucour" userId="5102170ae7533958" providerId="LiveId" clId="{01E73667-2BEF-4007-AD34-DC26F6381063}" dt="2023-12-12T23:31:18.188" v="5499" actId="1076"/>
          <ac:picMkLst>
            <pc:docMk/>
            <pc:sldMk cId="4058405634" sldId="275"/>
            <ac:picMk id="9" creationId="{BA9701DA-8E27-3C12-88F2-7BD28D8BCB7B}"/>
          </ac:picMkLst>
        </pc:picChg>
      </pc:sldChg>
      <pc:sldChg chg="addSp modSp new mod">
        <pc:chgData name="Philippe Baucour" userId="5102170ae7533958" providerId="LiveId" clId="{01E73667-2BEF-4007-AD34-DC26F6381063}" dt="2024-01-09T07:12:07.492" v="13464" actId="782"/>
        <pc:sldMkLst>
          <pc:docMk/>
          <pc:sldMk cId="2910767814" sldId="276"/>
        </pc:sldMkLst>
        <pc:spChg chg="mod">
          <ac:chgData name="Philippe Baucour" userId="5102170ae7533958" providerId="LiveId" clId="{01E73667-2BEF-4007-AD34-DC26F6381063}" dt="2023-12-13T08:32:35.365" v="5869" actId="20577"/>
          <ac:spMkLst>
            <pc:docMk/>
            <pc:sldMk cId="2910767814" sldId="276"/>
            <ac:spMk id="2" creationId="{EA70A791-AA0B-FFD9-2D9F-CBB02399B902}"/>
          </ac:spMkLst>
        </pc:spChg>
        <pc:spChg chg="mod">
          <ac:chgData name="Philippe Baucour" userId="5102170ae7533958" providerId="LiveId" clId="{01E73667-2BEF-4007-AD34-DC26F6381063}" dt="2023-12-13T08:31:56.917" v="5867" actId="313"/>
          <ac:spMkLst>
            <pc:docMk/>
            <pc:sldMk cId="2910767814" sldId="276"/>
            <ac:spMk id="3" creationId="{E80C2180-3651-BA13-0271-52CB6D306AAF}"/>
          </ac:spMkLst>
        </pc:spChg>
        <pc:spChg chg="add mod">
          <ac:chgData name="Philippe Baucour" userId="5102170ae7533958" providerId="LiveId" clId="{01E73667-2BEF-4007-AD34-DC26F6381063}" dt="2024-01-08T11:08:49.290" v="13376" actId="1076"/>
          <ac:spMkLst>
            <pc:docMk/>
            <pc:sldMk cId="2910767814" sldId="276"/>
            <ac:spMk id="8" creationId="{F839A8DA-6914-5C6F-3D01-E6C6F8E3D28D}"/>
          </ac:spMkLst>
        </pc:spChg>
        <pc:spChg chg="add mod">
          <ac:chgData name="Philippe Baucour" userId="5102170ae7533958" providerId="LiveId" clId="{01E73667-2BEF-4007-AD34-DC26F6381063}" dt="2024-01-09T07:10:35.004" v="13430" actId="20577"/>
          <ac:spMkLst>
            <pc:docMk/>
            <pc:sldMk cId="2910767814" sldId="276"/>
            <ac:spMk id="9" creationId="{9A4CB231-3BD1-75BB-8BA9-BD0FE70607A9}"/>
          </ac:spMkLst>
        </pc:spChg>
        <pc:spChg chg="add mod">
          <ac:chgData name="Philippe Baucour" userId="5102170ae7533958" providerId="LiveId" clId="{01E73667-2BEF-4007-AD34-DC26F6381063}" dt="2024-01-09T07:12:07.492" v="13464" actId="782"/>
          <ac:spMkLst>
            <pc:docMk/>
            <pc:sldMk cId="2910767814" sldId="276"/>
            <ac:spMk id="10" creationId="{8280E0AB-D551-7B80-331A-05FDD1941E4D}"/>
          </ac:spMkLst>
        </pc:spChg>
        <pc:picChg chg="add mod">
          <ac:chgData name="Philippe Baucour" userId="5102170ae7533958" providerId="LiveId" clId="{01E73667-2BEF-4007-AD34-DC26F6381063}" dt="2024-01-08T11:09:37.975" v="13383" actId="1076"/>
          <ac:picMkLst>
            <pc:docMk/>
            <pc:sldMk cId="2910767814" sldId="276"/>
            <ac:picMk id="5" creationId="{398AD412-388D-7046-32F1-F1F85AB97608}"/>
          </ac:picMkLst>
        </pc:picChg>
        <pc:picChg chg="add mod">
          <ac:chgData name="Philippe Baucour" userId="5102170ae7533958" providerId="LiveId" clId="{01E73667-2BEF-4007-AD34-DC26F6381063}" dt="2024-01-08T11:08:19.964" v="13373" actId="1037"/>
          <ac:picMkLst>
            <pc:docMk/>
            <pc:sldMk cId="2910767814" sldId="276"/>
            <ac:picMk id="6" creationId="{9961FEF8-3980-C6B2-5F14-D65AEE0DBD80}"/>
          </ac:picMkLst>
        </pc:picChg>
        <pc:picChg chg="add mod">
          <ac:chgData name="Philippe Baucour" userId="5102170ae7533958" providerId="LiveId" clId="{01E73667-2BEF-4007-AD34-DC26F6381063}" dt="2024-01-09T07:11:27.883" v="13461" actId="1036"/>
          <ac:picMkLst>
            <pc:docMk/>
            <pc:sldMk cId="2910767814" sldId="276"/>
            <ac:picMk id="7" creationId="{A844C6E9-A16B-0E24-86F8-3CED7402148C}"/>
          </ac:picMkLst>
        </pc:picChg>
      </pc:sldChg>
      <pc:sldChg chg="addSp delSp modSp new mod setBg">
        <pc:chgData name="Philippe Baucour" userId="5102170ae7533958" providerId="LiveId" clId="{01E73667-2BEF-4007-AD34-DC26F6381063}" dt="2023-12-13T08:51:10.743" v="6418" actId="20577"/>
        <pc:sldMkLst>
          <pc:docMk/>
          <pc:sldMk cId="2519583685" sldId="277"/>
        </pc:sldMkLst>
        <pc:spChg chg="mod">
          <ac:chgData name="Philippe Baucour" userId="5102170ae7533958" providerId="LiveId" clId="{01E73667-2BEF-4007-AD34-DC26F6381063}" dt="2023-12-13T08:40:21.189" v="6118"/>
          <ac:spMkLst>
            <pc:docMk/>
            <pc:sldMk cId="2519583685" sldId="277"/>
            <ac:spMk id="2" creationId="{562C079C-6E96-0857-BE99-02DF37710FFB}"/>
          </ac:spMkLst>
        </pc:spChg>
        <pc:spChg chg="mod">
          <ac:chgData name="Philippe Baucour" userId="5102170ae7533958" providerId="LiveId" clId="{01E73667-2BEF-4007-AD34-DC26F6381063}" dt="2023-12-13T08:51:10.743" v="6418" actId="20577"/>
          <ac:spMkLst>
            <pc:docMk/>
            <pc:sldMk cId="2519583685" sldId="277"/>
            <ac:spMk id="3" creationId="{6519D101-60A4-12D3-B281-12119D7EE5BD}"/>
          </ac:spMkLst>
        </pc:spChg>
        <pc:picChg chg="add del mod">
          <ac:chgData name="Philippe Baucour" userId="5102170ae7533958" providerId="LiveId" clId="{01E73667-2BEF-4007-AD34-DC26F6381063}" dt="2023-12-13T08:39:53.338" v="6113" actId="478"/>
          <ac:picMkLst>
            <pc:docMk/>
            <pc:sldMk cId="2519583685" sldId="277"/>
            <ac:picMk id="5" creationId="{A2D8620C-C8D4-C220-058C-CA417F24F24F}"/>
          </ac:picMkLst>
        </pc:picChg>
        <pc:picChg chg="add del mod">
          <ac:chgData name="Philippe Baucour" userId="5102170ae7533958" providerId="LiveId" clId="{01E73667-2BEF-4007-AD34-DC26F6381063}" dt="2023-12-13T08:39:49.666" v="6112"/>
          <ac:picMkLst>
            <pc:docMk/>
            <pc:sldMk cId="2519583685" sldId="277"/>
            <ac:picMk id="1026" creationId="{8C4D066A-538A-DECE-8D7D-FD588DB400E1}"/>
          </ac:picMkLst>
        </pc:picChg>
        <pc:picChg chg="add mod">
          <ac:chgData name="Philippe Baucour" userId="5102170ae7533958" providerId="LiveId" clId="{01E73667-2BEF-4007-AD34-DC26F6381063}" dt="2023-12-13T08:40:39.230" v="6177" actId="1038"/>
          <ac:picMkLst>
            <pc:docMk/>
            <pc:sldMk cId="2519583685" sldId="277"/>
            <ac:picMk id="1028" creationId="{E774A131-0297-2494-0815-744E00773C04}"/>
          </ac:picMkLst>
        </pc:picChg>
      </pc:sldChg>
      <pc:sldChg chg="addSp delSp modSp new mod modClrScheme chgLayout">
        <pc:chgData name="Philippe Baucour" userId="5102170ae7533958" providerId="LiveId" clId="{01E73667-2BEF-4007-AD34-DC26F6381063}" dt="2023-12-13T22:53:24.192" v="7375" actId="700"/>
        <pc:sldMkLst>
          <pc:docMk/>
          <pc:sldMk cId="425804634" sldId="278"/>
        </pc:sldMkLst>
        <pc:spChg chg="mod ord">
          <ac:chgData name="Philippe Baucour" userId="5102170ae7533958" providerId="LiveId" clId="{01E73667-2BEF-4007-AD34-DC26F6381063}" dt="2023-12-13T22:53:24.192" v="7375" actId="700"/>
          <ac:spMkLst>
            <pc:docMk/>
            <pc:sldMk cId="425804634" sldId="278"/>
            <ac:spMk id="2" creationId="{D548B3B8-AA2B-E46F-CADD-6002D7B8BEF4}"/>
          </ac:spMkLst>
        </pc:spChg>
        <pc:spChg chg="del mod ord">
          <ac:chgData name="Philippe Baucour" userId="5102170ae7533958" providerId="LiveId" clId="{01E73667-2BEF-4007-AD34-DC26F6381063}" dt="2023-12-13T22:53:24.192" v="7375" actId="700"/>
          <ac:spMkLst>
            <pc:docMk/>
            <pc:sldMk cId="425804634" sldId="278"/>
            <ac:spMk id="3" creationId="{B9A58E20-4366-A56B-AE84-C950A67B62D8}"/>
          </ac:spMkLst>
        </pc:spChg>
        <pc:spChg chg="add mod ord">
          <ac:chgData name="Philippe Baucour" userId="5102170ae7533958" providerId="LiveId" clId="{01E73667-2BEF-4007-AD34-DC26F6381063}" dt="2023-12-13T22:53:24.192" v="7375" actId="700"/>
          <ac:spMkLst>
            <pc:docMk/>
            <pc:sldMk cId="425804634" sldId="278"/>
            <ac:spMk id="4" creationId="{81A68E82-848C-2C4D-A4A9-00C7466E12FF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3:30.048" v="7376" actId="700"/>
        <pc:sldMkLst>
          <pc:docMk/>
          <pc:sldMk cId="273418062" sldId="279"/>
        </pc:sldMkLst>
        <pc:spChg chg="mod ord">
          <ac:chgData name="Philippe Baucour" userId="5102170ae7533958" providerId="LiveId" clId="{01E73667-2BEF-4007-AD34-DC26F6381063}" dt="2023-12-13T22:53:30.048" v="7376" actId="700"/>
          <ac:spMkLst>
            <pc:docMk/>
            <pc:sldMk cId="273418062" sldId="279"/>
            <ac:spMk id="2" creationId="{94C22D3A-9A18-A841-5FB7-CF7D24711D4C}"/>
          </ac:spMkLst>
        </pc:spChg>
        <pc:spChg chg="del mod ord">
          <ac:chgData name="Philippe Baucour" userId="5102170ae7533958" providerId="LiveId" clId="{01E73667-2BEF-4007-AD34-DC26F6381063}" dt="2023-12-13T22:53:30.048" v="7376" actId="700"/>
          <ac:spMkLst>
            <pc:docMk/>
            <pc:sldMk cId="273418062" sldId="279"/>
            <ac:spMk id="3" creationId="{7E227869-5419-900B-B63D-5F6EB5B78582}"/>
          </ac:spMkLst>
        </pc:spChg>
        <pc:spChg chg="add mod ord">
          <ac:chgData name="Philippe Baucour" userId="5102170ae7533958" providerId="LiveId" clId="{01E73667-2BEF-4007-AD34-DC26F6381063}" dt="2023-12-13T22:53:30.048" v="7376" actId="700"/>
          <ac:spMkLst>
            <pc:docMk/>
            <pc:sldMk cId="273418062" sldId="279"/>
            <ac:spMk id="4" creationId="{01687BDD-7C3B-6021-CB91-2C955904CA04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5:36.789" v="7408" actId="20577"/>
        <pc:sldMkLst>
          <pc:docMk/>
          <pc:sldMk cId="2840825790" sldId="280"/>
        </pc:sldMkLst>
        <pc:spChg chg="mod ord">
          <ac:chgData name="Philippe Baucour" userId="5102170ae7533958" providerId="LiveId" clId="{01E73667-2BEF-4007-AD34-DC26F6381063}" dt="2023-12-13T22:55:36.789" v="7408" actId="20577"/>
          <ac:spMkLst>
            <pc:docMk/>
            <pc:sldMk cId="2840825790" sldId="280"/>
            <ac:spMk id="2" creationId="{4327B0F6-1A5B-4847-7A58-20233A61F46E}"/>
          </ac:spMkLst>
        </pc:spChg>
        <pc:spChg chg="del mod ord">
          <ac:chgData name="Philippe Baucour" userId="5102170ae7533958" providerId="LiveId" clId="{01E73667-2BEF-4007-AD34-DC26F6381063}" dt="2023-12-13T22:53:32.860" v="7377" actId="700"/>
          <ac:spMkLst>
            <pc:docMk/>
            <pc:sldMk cId="2840825790" sldId="280"/>
            <ac:spMk id="3" creationId="{B797C2E2-8F28-2931-AFDE-FFB5CB8395BA}"/>
          </ac:spMkLst>
        </pc:spChg>
        <pc:spChg chg="add mod ord">
          <ac:chgData name="Philippe Baucour" userId="5102170ae7533958" providerId="LiveId" clId="{01E73667-2BEF-4007-AD34-DC26F6381063}" dt="2023-12-13T22:53:32.860" v="7377" actId="700"/>
          <ac:spMkLst>
            <pc:docMk/>
            <pc:sldMk cId="2840825790" sldId="280"/>
            <ac:spMk id="4" creationId="{C1EA2EEB-7222-2FBA-8E04-DC483D6F5D21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5:48.900" v="7412" actId="20577"/>
        <pc:sldMkLst>
          <pc:docMk/>
          <pc:sldMk cId="3913704131" sldId="281"/>
        </pc:sldMkLst>
        <pc:spChg chg="mod ord">
          <ac:chgData name="Philippe Baucour" userId="5102170ae7533958" providerId="LiveId" clId="{01E73667-2BEF-4007-AD34-DC26F6381063}" dt="2023-12-13T22:55:48.900" v="7412" actId="20577"/>
          <ac:spMkLst>
            <pc:docMk/>
            <pc:sldMk cId="3913704131" sldId="281"/>
            <ac:spMk id="2" creationId="{0BCFD69C-E24C-9E0B-E968-C0BE366E6AE4}"/>
          </ac:spMkLst>
        </pc:spChg>
        <pc:spChg chg="del mod ord">
          <ac:chgData name="Philippe Baucour" userId="5102170ae7533958" providerId="LiveId" clId="{01E73667-2BEF-4007-AD34-DC26F6381063}" dt="2023-12-13T22:53:35.554" v="7378" actId="700"/>
          <ac:spMkLst>
            <pc:docMk/>
            <pc:sldMk cId="3913704131" sldId="281"/>
            <ac:spMk id="3" creationId="{D3ADDA4F-4C76-F893-0B41-AA6CA9A0C3D0}"/>
          </ac:spMkLst>
        </pc:spChg>
        <pc:spChg chg="add mod ord">
          <ac:chgData name="Philippe Baucour" userId="5102170ae7533958" providerId="LiveId" clId="{01E73667-2BEF-4007-AD34-DC26F6381063}" dt="2023-12-13T22:53:35.554" v="7378" actId="700"/>
          <ac:spMkLst>
            <pc:docMk/>
            <pc:sldMk cId="3913704131" sldId="281"/>
            <ac:spMk id="4" creationId="{00755889-791A-6976-76E3-3B9390BA65DC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6:00.844" v="7414" actId="20577"/>
        <pc:sldMkLst>
          <pc:docMk/>
          <pc:sldMk cId="2505287027" sldId="282"/>
        </pc:sldMkLst>
        <pc:spChg chg="mod ord">
          <ac:chgData name="Philippe Baucour" userId="5102170ae7533958" providerId="LiveId" clId="{01E73667-2BEF-4007-AD34-DC26F6381063}" dt="2023-12-13T22:56:00.844" v="7414" actId="20577"/>
          <ac:spMkLst>
            <pc:docMk/>
            <pc:sldMk cId="2505287027" sldId="282"/>
            <ac:spMk id="2" creationId="{97BC7E4F-90AC-4202-74B9-10B2FB34171C}"/>
          </ac:spMkLst>
        </pc:spChg>
        <pc:spChg chg="del mod ord">
          <ac:chgData name="Philippe Baucour" userId="5102170ae7533958" providerId="LiveId" clId="{01E73667-2BEF-4007-AD34-DC26F6381063}" dt="2023-12-13T22:53:39.627" v="7379" actId="700"/>
          <ac:spMkLst>
            <pc:docMk/>
            <pc:sldMk cId="2505287027" sldId="282"/>
            <ac:spMk id="3" creationId="{AC6EE59B-DF29-6E04-5601-0D8A2790D755}"/>
          </ac:spMkLst>
        </pc:spChg>
        <pc:spChg chg="add mod ord">
          <ac:chgData name="Philippe Baucour" userId="5102170ae7533958" providerId="LiveId" clId="{01E73667-2BEF-4007-AD34-DC26F6381063}" dt="2023-12-13T22:53:39.627" v="7379" actId="700"/>
          <ac:spMkLst>
            <pc:docMk/>
            <pc:sldMk cId="2505287027" sldId="282"/>
            <ac:spMk id="4" creationId="{3615EAE0-2093-D4EE-F7D1-CF6C423E3ACB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3-12-13T22:56:14.899" v="7416" actId="20577"/>
        <pc:sldMkLst>
          <pc:docMk/>
          <pc:sldMk cId="3791528499" sldId="283"/>
        </pc:sldMkLst>
        <pc:spChg chg="mod ord">
          <ac:chgData name="Philippe Baucour" userId="5102170ae7533958" providerId="LiveId" clId="{01E73667-2BEF-4007-AD34-DC26F6381063}" dt="2023-12-13T22:56:14.899" v="7416" actId="20577"/>
          <ac:spMkLst>
            <pc:docMk/>
            <pc:sldMk cId="3791528499" sldId="283"/>
            <ac:spMk id="2" creationId="{FA6243E6-E350-4836-3E9F-D3814475FD2C}"/>
          </ac:spMkLst>
        </pc:spChg>
        <pc:spChg chg="del mod ord">
          <ac:chgData name="Philippe Baucour" userId="5102170ae7533958" providerId="LiveId" clId="{01E73667-2BEF-4007-AD34-DC26F6381063}" dt="2023-12-13T22:53:44.014" v="7380" actId="700"/>
          <ac:spMkLst>
            <pc:docMk/>
            <pc:sldMk cId="3791528499" sldId="283"/>
            <ac:spMk id="3" creationId="{544C48D6-AEEC-7FAA-3B10-A73031D6697E}"/>
          </ac:spMkLst>
        </pc:spChg>
        <pc:spChg chg="add mod ord">
          <ac:chgData name="Philippe Baucour" userId="5102170ae7533958" providerId="LiveId" clId="{01E73667-2BEF-4007-AD34-DC26F6381063}" dt="2023-12-13T22:53:44.014" v="7380" actId="700"/>
          <ac:spMkLst>
            <pc:docMk/>
            <pc:sldMk cId="3791528499" sldId="283"/>
            <ac:spMk id="4" creationId="{D15B72BF-F68A-0242-113B-2926D9E09185}"/>
          </ac:spMkLst>
        </pc:spChg>
      </pc:sldChg>
      <pc:sldChg chg="addSp delSp modSp add mod modClrScheme chgLayout">
        <pc:chgData name="Philippe Baucour" userId="5102170ae7533958" providerId="LiveId" clId="{01E73667-2BEF-4007-AD34-DC26F6381063}" dt="2023-12-13T22:56:19.380" v="7418" actId="20577"/>
        <pc:sldMkLst>
          <pc:docMk/>
          <pc:sldMk cId="80189523" sldId="284"/>
        </pc:sldMkLst>
        <pc:spChg chg="mod ord">
          <ac:chgData name="Philippe Baucour" userId="5102170ae7533958" providerId="LiveId" clId="{01E73667-2BEF-4007-AD34-DC26F6381063}" dt="2023-12-13T22:56:19.380" v="7418" actId="20577"/>
          <ac:spMkLst>
            <pc:docMk/>
            <pc:sldMk cId="80189523" sldId="284"/>
            <ac:spMk id="2" creationId="{FA6243E6-E350-4836-3E9F-D3814475FD2C}"/>
          </ac:spMkLst>
        </pc:spChg>
        <pc:spChg chg="del mod ord">
          <ac:chgData name="Philippe Baucour" userId="5102170ae7533958" providerId="LiveId" clId="{01E73667-2BEF-4007-AD34-DC26F6381063}" dt="2023-12-13T22:53:47.046" v="7381" actId="700"/>
          <ac:spMkLst>
            <pc:docMk/>
            <pc:sldMk cId="80189523" sldId="284"/>
            <ac:spMk id="3" creationId="{544C48D6-AEEC-7FAA-3B10-A73031D6697E}"/>
          </ac:spMkLst>
        </pc:spChg>
        <pc:spChg chg="add mod ord">
          <ac:chgData name="Philippe Baucour" userId="5102170ae7533958" providerId="LiveId" clId="{01E73667-2BEF-4007-AD34-DC26F6381063}" dt="2023-12-13T22:53:47.046" v="7381" actId="700"/>
          <ac:spMkLst>
            <pc:docMk/>
            <pc:sldMk cId="80189523" sldId="284"/>
            <ac:spMk id="4" creationId="{24E22D90-D352-DD92-3A88-32EB8E2D63FA}"/>
          </ac:spMkLst>
        </pc:spChg>
      </pc:sldChg>
      <pc:sldChg chg="addSp delSp modSp add mod modClrScheme chgLayout">
        <pc:chgData name="Philippe Baucour" userId="5102170ae7533958" providerId="LiveId" clId="{01E73667-2BEF-4007-AD34-DC26F6381063}" dt="2023-12-13T22:56:26.227" v="7421" actId="20577"/>
        <pc:sldMkLst>
          <pc:docMk/>
          <pc:sldMk cId="1230004352" sldId="285"/>
        </pc:sldMkLst>
        <pc:spChg chg="mod ord">
          <ac:chgData name="Philippe Baucour" userId="5102170ae7533958" providerId="LiveId" clId="{01E73667-2BEF-4007-AD34-DC26F6381063}" dt="2023-12-13T22:56:26.227" v="7421" actId="20577"/>
          <ac:spMkLst>
            <pc:docMk/>
            <pc:sldMk cId="1230004352" sldId="285"/>
            <ac:spMk id="2" creationId="{FA6243E6-E350-4836-3E9F-D3814475FD2C}"/>
          </ac:spMkLst>
        </pc:spChg>
        <pc:spChg chg="del mod ord">
          <ac:chgData name="Philippe Baucour" userId="5102170ae7533958" providerId="LiveId" clId="{01E73667-2BEF-4007-AD34-DC26F6381063}" dt="2023-12-13T22:53:50.132" v="7382" actId="700"/>
          <ac:spMkLst>
            <pc:docMk/>
            <pc:sldMk cId="1230004352" sldId="285"/>
            <ac:spMk id="3" creationId="{544C48D6-AEEC-7FAA-3B10-A73031D6697E}"/>
          </ac:spMkLst>
        </pc:spChg>
        <pc:spChg chg="add mod ord">
          <ac:chgData name="Philippe Baucour" userId="5102170ae7533958" providerId="LiveId" clId="{01E73667-2BEF-4007-AD34-DC26F6381063}" dt="2023-12-13T22:53:50.132" v="7382" actId="700"/>
          <ac:spMkLst>
            <pc:docMk/>
            <pc:sldMk cId="1230004352" sldId="285"/>
            <ac:spMk id="4" creationId="{3D678D7E-8072-8B66-6EB7-C0CECFAF9EAE}"/>
          </ac:spMkLst>
        </pc:spChg>
      </pc:sldChg>
      <pc:sldChg chg="addSp delSp modSp new mod modNotesTx">
        <pc:chgData name="Philippe Baucour" userId="5102170ae7533958" providerId="LiveId" clId="{01E73667-2BEF-4007-AD34-DC26F6381063}" dt="2023-12-15T15:16:10.652" v="13152" actId="20577"/>
        <pc:sldMkLst>
          <pc:docMk/>
          <pc:sldMk cId="4079956193" sldId="286"/>
        </pc:sldMkLst>
        <pc:spChg chg="mod">
          <ac:chgData name="Philippe Baucour" userId="5102170ae7533958" providerId="LiveId" clId="{01E73667-2BEF-4007-AD34-DC26F6381063}" dt="2023-12-13T22:18:37.848" v="6953" actId="20577"/>
          <ac:spMkLst>
            <pc:docMk/>
            <pc:sldMk cId="4079956193" sldId="286"/>
            <ac:spMk id="2" creationId="{01550143-BB45-DECE-8CD5-D2EAB39AC9C3}"/>
          </ac:spMkLst>
        </pc:spChg>
        <pc:spChg chg="mod">
          <ac:chgData name="Philippe Baucour" userId="5102170ae7533958" providerId="LiveId" clId="{01E73667-2BEF-4007-AD34-DC26F6381063}" dt="2023-12-15T14:36:49.302" v="11469" actId="20577"/>
          <ac:spMkLst>
            <pc:docMk/>
            <pc:sldMk cId="4079956193" sldId="286"/>
            <ac:spMk id="3" creationId="{50F452AD-BB6D-A971-A6ED-43CD09F7AB2B}"/>
          </ac:spMkLst>
        </pc:spChg>
        <pc:spChg chg="add del mod">
          <ac:chgData name="Philippe Baucour" userId="5102170ae7533958" providerId="LiveId" clId="{01E73667-2BEF-4007-AD34-DC26F6381063}" dt="2023-12-15T14:24:37.782" v="10930" actId="478"/>
          <ac:spMkLst>
            <pc:docMk/>
            <pc:sldMk cId="4079956193" sldId="286"/>
            <ac:spMk id="4" creationId="{FAFA1DC1-2376-9B4F-64BC-A33AEB6AF7AB}"/>
          </ac:spMkLst>
        </pc:spChg>
        <pc:spChg chg="add mod">
          <ac:chgData name="Philippe Baucour" userId="5102170ae7533958" providerId="LiveId" clId="{01E73667-2BEF-4007-AD34-DC26F6381063}" dt="2023-12-13T22:34:26.306" v="7216" actId="1037"/>
          <ac:spMkLst>
            <pc:docMk/>
            <pc:sldMk cId="4079956193" sldId="286"/>
            <ac:spMk id="6" creationId="{5DD7DE6D-88EC-2904-60AB-4124639D63A0}"/>
          </ac:spMkLst>
        </pc:spChg>
        <pc:spChg chg="add mod">
          <ac:chgData name="Philippe Baucour" userId="5102170ae7533958" providerId="LiveId" clId="{01E73667-2BEF-4007-AD34-DC26F6381063}" dt="2023-12-13T22:34:26.306" v="7216" actId="1037"/>
          <ac:spMkLst>
            <pc:docMk/>
            <pc:sldMk cId="4079956193" sldId="286"/>
            <ac:spMk id="7" creationId="{49879E25-6878-2BEB-C1CD-C497153BA9D2}"/>
          </ac:spMkLst>
        </pc:spChg>
        <pc:spChg chg="add mod">
          <ac:chgData name="Philippe Baucour" userId="5102170ae7533958" providerId="LiveId" clId="{01E73667-2BEF-4007-AD34-DC26F6381063}" dt="2023-12-13T22:34:26.306" v="7216" actId="1037"/>
          <ac:spMkLst>
            <pc:docMk/>
            <pc:sldMk cId="4079956193" sldId="286"/>
            <ac:spMk id="8" creationId="{2B3DC166-246A-0EA1-3D76-C39162AA475B}"/>
          </ac:spMkLst>
        </pc:spChg>
        <pc:spChg chg="add mod">
          <ac:chgData name="Philippe Baucour" userId="5102170ae7533958" providerId="LiveId" clId="{01E73667-2BEF-4007-AD34-DC26F6381063}" dt="2023-12-13T22:34:26.306" v="7216" actId="1037"/>
          <ac:spMkLst>
            <pc:docMk/>
            <pc:sldMk cId="4079956193" sldId="286"/>
            <ac:spMk id="9" creationId="{6ECCAAEB-A845-6374-EC5E-3314A8807644}"/>
          </ac:spMkLst>
        </pc:spChg>
        <pc:spChg chg="add del mod">
          <ac:chgData name="Philippe Baucour" userId="5102170ae7533958" providerId="LiveId" clId="{01E73667-2BEF-4007-AD34-DC26F6381063}" dt="2023-12-13T22:33:29.073" v="7172" actId="478"/>
          <ac:spMkLst>
            <pc:docMk/>
            <pc:sldMk cId="4079956193" sldId="286"/>
            <ac:spMk id="10" creationId="{14839010-0916-A3B6-1457-F7A0BE0377EF}"/>
          </ac:spMkLst>
        </pc:spChg>
        <pc:spChg chg="add del mod">
          <ac:chgData name="Philippe Baucour" userId="5102170ae7533958" providerId="LiveId" clId="{01E73667-2BEF-4007-AD34-DC26F6381063}" dt="2023-12-15T14:37:39.941" v="11500" actId="478"/>
          <ac:spMkLst>
            <pc:docMk/>
            <pc:sldMk cId="4079956193" sldId="286"/>
            <ac:spMk id="10" creationId="{ADA04905-B256-12C0-0BAF-634E7E00C83F}"/>
          </ac:spMkLst>
        </pc:spChg>
        <pc:spChg chg="add mod">
          <ac:chgData name="Philippe Baucour" userId="5102170ae7533958" providerId="LiveId" clId="{01E73667-2BEF-4007-AD34-DC26F6381063}" dt="2023-12-15T14:37:54.159" v="11501" actId="1076"/>
          <ac:spMkLst>
            <pc:docMk/>
            <pc:sldMk cId="4079956193" sldId="286"/>
            <ac:spMk id="11" creationId="{45B9CAB5-DFCC-48F4-759E-E1EEC02148C6}"/>
          </ac:spMkLst>
        </pc:spChg>
        <pc:spChg chg="add mod">
          <ac:chgData name="Philippe Baucour" userId="5102170ae7533958" providerId="LiveId" clId="{01E73667-2BEF-4007-AD34-DC26F6381063}" dt="2023-12-15T15:14:52.997" v="13136" actId="6549"/>
          <ac:spMkLst>
            <pc:docMk/>
            <pc:sldMk cId="4079956193" sldId="286"/>
            <ac:spMk id="12" creationId="{620BC2E6-F7F1-762D-A243-2656FBC57365}"/>
          </ac:spMkLst>
        </pc:spChg>
        <pc:spChg chg="add del mod">
          <ac:chgData name="Philippe Baucour" userId="5102170ae7533958" providerId="LiveId" clId="{01E73667-2BEF-4007-AD34-DC26F6381063}" dt="2023-12-13T22:36:06.958" v="7232" actId="478"/>
          <ac:spMkLst>
            <pc:docMk/>
            <pc:sldMk cId="4079956193" sldId="286"/>
            <ac:spMk id="12" creationId="{72EED4CC-A648-FBCA-5C04-779B6C7AE137}"/>
          </ac:spMkLst>
        </pc:spChg>
        <pc:spChg chg="add mod">
          <ac:chgData name="Philippe Baucour" userId="5102170ae7533958" providerId="LiveId" clId="{01E73667-2BEF-4007-AD34-DC26F6381063}" dt="2023-12-15T14:37:59.921" v="11502" actId="14100"/>
          <ac:spMkLst>
            <pc:docMk/>
            <pc:sldMk cId="4079956193" sldId="286"/>
            <ac:spMk id="13" creationId="{F135D333-FA3A-6428-97C5-D6FB4E06DA94}"/>
          </ac:spMkLst>
        </pc:spChg>
        <pc:spChg chg="add del mod">
          <ac:chgData name="Philippe Baucour" userId="5102170ae7533958" providerId="LiveId" clId="{01E73667-2BEF-4007-AD34-DC26F6381063}" dt="2023-12-13T22:38:12.699" v="7269"/>
          <ac:spMkLst>
            <pc:docMk/>
            <pc:sldMk cId="4079956193" sldId="286"/>
            <ac:spMk id="14" creationId="{543AA405-4F75-E3D6-6708-ED069BCB2535}"/>
          </ac:spMkLst>
        </pc:spChg>
        <pc:picChg chg="add mod ord modCrop">
          <ac:chgData name="Philippe Baucour" userId="5102170ae7533958" providerId="LiveId" clId="{01E73667-2BEF-4007-AD34-DC26F6381063}" dt="2023-12-13T22:37:46.938" v="7264" actId="1037"/>
          <ac:picMkLst>
            <pc:docMk/>
            <pc:sldMk cId="4079956193" sldId="286"/>
            <ac:picMk id="5" creationId="{6A2E7D5E-07D9-3CC8-E1A3-8A71CB765DA1}"/>
          </ac:picMkLst>
        </pc:picChg>
      </pc:sldChg>
      <pc:sldChg chg="addSp modSp new mod">
        <pc:chgData name="Philippe Baucour" userId="5102170ae7533958" providerId="LiveId" clId="{01E73667-2BEF-4007-AD34-DC26F6381063}" dt="2023-12-13T10:56:24.913" v="6914" actId="1076"/>
        <pc:sldMkLst>
          <pc:docMk/>
          <pc:sldMk cId="2203231843" sldId="287"/>
        </pc:sldMkLst>
        <pc:spChg chg="mod">
          <ac:chgData name="Philippe Baucour" userId="5102170ae7533958" providerId="LiveId" clId="{01E73667-2BEF-4007-AD34-DC26F6381063}" dt="2023-12-13T10:56:14.403" v="6913" actId="20577"/>
          <ac:spMkLst>
            <pc:docMk/>
            <pc:sldMk cId="2203231843" sldId="287"/>
            <ac:spMk id="3" creationId="{F27994BF-B3DE-D405-1556-56C36862DB7A}"/>
          </ac:spMkLst>
        </pc:spChg>
        <pc:spChg chg="add mod">
          <ac:chgData name="Philippe Baucour" userId="5102170ae7533958" providerId="LiveId" clId="{01E73667-2BEF-4007-AD34-DC26F6381063}" dt="2023-12-13T10:56:24.913" v="6914" actId="1076"/>
          <ac:spMkLst>
            <pc:docMk/>
            <pc:sldMk cId="2203231843" sldId="287"/>
            <ac:spMk id="4" creationId="{BC769971-6696-B68B-7A7E-C22BD1307536}"/>
          </ac:spMkLst>
        </pc:spChg>
        <pc:spChg chg="add mod">
          <ac:chgData name="Philippe Baucour" userId="5102170ae7533958" providerId="LiveId" clId="{01E73667-2BEF-4007-AD34-DC26F6381063}" dt="2023-12-13T10:56:03.405" v="6910" actId="1076"/>
          <ac:spMkLst>
            <pc:docMk/>
            <pc:sldMk cId="2203231843" sldId="287"/>
            <ac:spMk id="5" creationId="{6722959C-02DD-0821-1CC0-81C189230146}"/>
          </ac:spMkLst>
        </pc:spChg>
      </pc:sldChg>
      <pc:sldChg chg="modSp add mod">
        <pc:chgData name="Philippe Baucour" userId="5102170ae7533958" providerId="LiveId" clId="{01E73667-2BEF-4007-AD34-DC26F6381063}" dt="2023-12-13T22:55:41.826" v="7410" actId="20577"/>
        <pc:sldMkLst>
          <pc:docMk/>
          <pc:sldMk cId="520502856" sldId="288"/>
        </pc:sldMkLst>
        <pc:spChg chg="mod">
          <ac:chgData name="Philippe Baucour" userId="5102170ae7533958" providerId="LiveId" clId="{01E73667-2BEF-4007-AD34-DC26F6381063}" dt="2023-12-13T22:55:41.826" v="7410" actId="20577"/>
          <ac:spMkLst>
            <pc:docMk/>
            <pc:sldMk cId="520502856" sldId="288"/>
            <ac:spMk id="2" creationId="{4327B0F6-1A5B-4847-7A58-20233A61F46E}"/>
          </ac:spMkLst>
        </pc:spChg>
      </pc:sldChg>
      <pc:sldChg chg="add ord">
        <pc:chgData name="Philippe Baucour" userId="5102170ae7533958" providerId="LiveId" clId="{01E73667-2BEF-4007-AD34-DC26F6381063}" dt="2023-12-13T22:55:29.274" v="7406"/>
        <pc:sldMkLst>
          <pc:docMk/>
          <pc:sldMk cId="4127487384" sldId="289"/>
        </pc:sldMkLst>
      </pc:sldChg>
      <pc:sldChg chg="addSp delSp modSp new mod ord modClrScheme chgLayout">
        <pc:chgData name="Philippe Baucour" userId="5102170ae7533958" providerId="LiveId" clId="{01E73667-2BEF-4007-AD34-DC26F6381063}" dt="2023-12-15T14:00:47.499" v="10737" actId="20577"/>
        <pc:sldMkLst>
          <pc:docMk/>
          <pc:sldMk cId="2196411414" sldId="290"/>
        </pc:sldMkLst>
        <pc:spChg chg="del mod ord">
          <ac:chgData name="Philippe Baucour" userId="5102170ae7533958" providerId="LiveId" clId="{01E73667-2BEF-4007-AD34-DC26F6381063}" dt="2023-12-15T13:09:57.605" v="7854" actId="700"/>
          <ac:spMkLst>
            <pc:docMk/>
            <pc:sldMk cId="2196411414" sldId="290"/>
            <ac:spMk id="2" creationId="{D6CB9780-8DF8-318B-716D-BF2661A615A8}"/>
          </ac:spMkLst>
        </pc:spChg>
        <pc:spChg chg="del mod ord">
          <ac:chgData name="Philippe Baucour" userId="5102170ae7533958" providerId="LiveId" clId="{01E73667-2BEF-4007-AD34-DC26F6381063}" dt="2023-12-15T13:09:57.605" v="7854" actId="700"/>
          <ac:spMkLst>
            <pc:docMk/>
            <pc:sldMk cId="2196411414" sldId="290"/>
            <ac:spMk id="3" creationId="{2AF26A40-A3BF-E15E-D7E3-35783354F0DB}"/>
          </ac:spMkLst>
        </pc:spChg>
        <pc:spChg chg="add mod ord">
          <ac:chgData name="Philippe Baucour" userId="5102170ae7533958" providerId="LiveId" clId="{01E73667-2BEF-4007-AD34-DC26F6381063}" dt="2023-12-15T13:10:06.211" v="7868" actId="20577"/>
          <ac:spMkLst>
            <pc:docMk/>
            <pc:sldMk cId="2196411414" sldId="290"/>
            <ac:spMk id="4" creationId="{E0EF6534-E2A9-B8D6-2479-C32AFD155124}"/>
          </ac:spMkLst>
        </pc:spChg>
        <pc:spChg chg="add mod ord">
          <ac:chgData name="Philippe Baucour" userId="5102170ae7533958" providerId="LiveId" clId="{01E73667-2BEF-4007-AD34-DC26F6381063}" dt="2023-12-15T14:00:47.499" v="10737" actId="20577"/>
          <ac:spMkLst>
            <pc:docMk/>
            <pc:sldMk cId="2196411414" sldId="290"/>
            <ac:spMk id="5" creationId="{E7243C4C-A2DA-48C8-744A-8AB1E7248236}"/>
          </ac:spMkLst>
        </pc:spChg>
      </pc:sldChg>
      <pc:sldChg chg="modSp new mod modNotesTx">
        <pc:chgData name="Philippe Baucour" userId="5102170ae7533958" providerId="LiveId" clId="{01E73667-2BEF-4007-AD34-DC26F6381063}" dt="2023-12-15T13:57:48.877" v="10675" actId="20577"/>
        <pc:sldMkLst>
          <pc:docMk/>
          <pc:sldMk cId="670108457" sldId="291"/>
        </pc:sldMkLst>
        <pc:spChg chg="mod">
          <ac:chgData name="Philippe Baucour" userId="5102170ae7533958" providerId="LiveId" clId="{01E73667-2BEF-4007-AD34-DC26F6381063}" dt="2023-12-15T13:26:20.283" v="9062" actId="20577"/>
          <ac:spMkLst>
            <pc:docMk/>
            <pc:sldMk cId="670108457" sldId="291"/>
            <ac:spMk id="2" creationId="{370F5FAD-9F53-AAE9-AB90-BF22980F842C}"/>
          </ac:spMkLst>
        </pc:spChg>
        <pc:spChg chg="mod">
          <ac:chgData name="Philippe Baucour" userId="5102170ae7533958" providerId="LiveId" clId="{01E73667-2BEF-4007-AD34-DC26F6381063}" dt="2023-12-15T13:57:48.877" v="10675" actId="20577"/>
          <ac:spMkLst>
            <pc:docMk/>
            <pc:sldMk cId="670108457" sldId="291"/>
            <ac:spMk id="3" creationId="{913331AE-0180-6BC1-67DA-C0635E1BC504}"/>
          </ac:spMkLst>
        </pc:spChg>
      </pc:sldChg>
      <pc:sldChg chg="modSp new mod ord">
        <pc:chgData name="Philippe Baucour" userId="5102170ae7533958" providerId="LiveId" clId="{01E73667-2BEF-4007-AD34-DC26F6381063}" dt="2023-12-15T14:02:34.773" v="10739" actId="20577"/>
        <pc:sldMkLst>
          <pc:docMk/>
          <pc:sldMk cId="2196644587" sldId="292"/>
        </pc:sldMkLst>
        <pc:spChg chg="mod">
          <ac:chgData name="Philippe Baucour" userId="5102170ae7533958" providerId="LiveId" clId="{01E73667-2BEF-4007-AD34-DC26F6381063}" dt="2023-12-15T13:29:39.611" v="9310" actId="20577"/>
          <ac:spMkLst>
            <pc:docMk/>
            <pc:sldMk cId="2196644587" sldId="292"/>
            <ac:spMk id="2" creationId="{43027863-5F12-C0FC-41B6-6A37F08C783C}"/>
          </ac:spMkLst>
        </pc:spChg>
        <pc:spChg chg="mod">
          <ac:chgData name="Philippe Baucour" userId="5102170ae7533958" providerId="LiveId" clId="{01E73667-2BEF-4007-AD34-DC26F6381063}" dt="2023-12-15T14:02:34.773" v="10739" actId="20577"/>
          <ac:spMkLst>
            <pc:docMk/>
            <pc:sldMk cId="2196644587" sldId="292"/>
            <ac:spMk id="3" creationId="{7343D8EC-44D1-AF04-E6CC-7986F8B14507}"/>
          </ac:spMkLst>
        </pc:spChg>
      </pc:sldChg>
      <pc:sldChg chg="modSp new mod">
        <pc:chgData name="Philippe Baucour" userId="5102170ae7533958" providerId="LiveId" clId="{01E73667-2BEF-4007-AD34-DC26F6381063}" dt="2023-12-15T13:59:20.179" v="10723" actId="20577"/>
        <pc:sldMkLst>
          <pc:docMk/>
          <pc:sldMk cId="3721109662" sldId="293"/>
        </pc:sldMkLst>
        <pc:spChg chg="mod">
          <ac:chgData name="Philippe Baucour" userId="5102170ae7533958" providerId="LiveId" clId="{01E73667-2BEF-4007-AD34-DC26F6381063}" dt="2023-12-15T13:25:59.544" v="9058" actId="20577"/>
          <ac:spMkLst>
            <pc:docMk/>
            <pc:sldMk cId="3721109662" sldId="293"/>
            <ac:spMk id="2" creationId="{6F0D182C-1E5D-ED58-7153-E1A941AD5452}"/>
          </ac:spMkLst>
        </pc:spChg>
        <pc:spChg chg="mod">
          <ac:chgData name="Philippe Baucour" userId="5102170ae7533958" providerId="LiveId" clId="{01E73667-2BEF-4007-AD34-DC26F6381063}" dt="2023-12-15T13:59:20.179" v="10723" actId="20577"/>
          <ac:spMkLst>
            <pc:docMk/>
            <pc:sldMk cId="3721109662" sldId="293"/>
            <ac:spMk id="3" creationId="{C6C930C7-903E-CFFA-C59E-99506DCC3630}"/>
          </ac:spMkLst>
        </pc:spChg>
      </pc:sldChg>
      <pc:sldChg chg="modSp new mod ord">
        <pc:chgData name="Philippe Baucour" userId="5102170ae7533958" providerId="LiveId" clId="{01E73667-2BEF-4007-AD34-DC26F6381063}" dt="2023-12-15T13:59:56.278" v="10727"/>
        <pc:sldMkLst>
          <pc:docMk/>
          <pc:sldMk cId="2540323896" sldId="294"/>
        </pc:sldMkLst>
        <pc:spChg chg="mod">
          <ac:chgData name="Philippe Baucour" userId="5102170ae7533958" providerId="LiveId" clId="{01E73667-2BEF-4007-AD34-DC26F6381063}" dt="2023-12-15T13:34:25.812" v="9590" actId="20577"/>
          <ac:spMkLst>
            <pc:docMk/>
            <pc:sldMk cId="2540323896" sldId="294"/>
            <ac:spMk id="2" creationId="{91D577C0-85A9-8612-8D5E-F221D19DDEA3}"/>
          </ac:spMkLst>
        </pc:spChg>
        <pc:spChg chg="mod">
          <ac:chgData name="Philippe Baucour" userId="5102170ae7533958" providerId="LiveId" clId="{01E73667-2BEF-4007-AD34-DC26F6381063}" dt="2023-12-15T13:54:30.941" v="10564" actId="20577"/>
          <ac:spMkLst>
            <pc:docMk/>
            <pc:sldMk cId="2540323896" sldId="294"/>
            <ac:spMk id="3" creationId="{EB0FC026-327D-475F-13A4-A3A9BB6066E7}"/>
          </ac:spMkLst>
        </pc:spChg>
      </pc:sldChg>
      <pc:sldChg chg="addSp delSp modSp new mod modClrScheme chgLayout">
        <pc:chgData name="Philippe Baucour" userId="5102170ae7533958" providerId="LiveId" clId="{01E73667-2BEF-4007-AD34-DC26F6381063}" dt="2024-01-09T07:23:25.490" v="13852" actId="20577"/>
        <pc:sldMkLst>
          <pc:docMk/>
          <pc:sldMk cId="1627712614" sldId="295"/>
        </pc:sldMkLst>
        <pc:spChg chg="del mod ord">
          <ac:chgData name="Philippe Baucour" userId="5102170ae7533958" providerId="LiveId" clId="{01E73667-2BEF-4007-AD34-DC26F6381063}" dt="2024-01-09T07:18:40.903" v="13623" actId="700"/>
          <ac:spMkLst>
            <pc:docMk/>
            <pc:sldMk cId="1627712614" sldId="295"/>
            <ac:spMk id="2" creationId="{6068358B-D5DD-9BE4-633D-893185003E63}"/>
          </ac:spMkLst>
        </pc:spChg>
        <pc:spChg chg="del mod ord">
          <ac:chgData name="Philippe Baucour" userId="5102170ae7533958" providerId="LiveId" clId="{01E73667-2BEF-4007-AD34-DC26F6381063}" dt="2024-01-09T07:18:40.903" v="13623" actId="700"/>
          <ac:spMkLst>
            <pc:docMk/>
            <pc:sldMk cId="1627712614" sldId="295"/>
            <ac:spMk id="3" creationId="{00537F6D-6079-FD01-5540-10173163FE34}"/>
          </ac:spMkLst>
        </pc:spChg>
        <pc:spChg chg="add mod ord">
          <ac:chgData name="Philippe Baucour" userId="5102170ae7533958" providerId="LiveId" clId="{01E73667-2BEF-4007-AD34-DC26F6381063}" dt="2024-01-09T07:18:40.903" v="13623" actId="700"/>
          <ac:spMkLst>
            <pc:docMk/>
            <pc:sldMk cId="1627712614" sldId="295"/>
            <ac:spMk id="4" creationId="{CF820DCE-B486-6635-A546-A74023058AA5}"/>
          </ac:spMkLst>
        </pc:spChg>
        <pc:spChg chg="add mod ord">
          <ac:chgData name="Philippe Baucour" userId="5102170ae7533958" providerId="LiveId" clId="{01E73667-2BEF-4007-AD34-DC26F6381063}" dt="2024-01-09T07:23:25.490" v="13852" actId="20577"/>
          <ac:spMkLst>
            <pc:docMk/>
            <pc:sldMk cId="1627712614" sldId="295"/>
            <ac:spMk id="5" creationId="{BBDF796B-F46B-A56C-2321-E9455F4B442F}"/>
          </ac:spMkLst>
        </pc:spChg>
      </pc:sldChg>
      <pc:sldChg chg="new del">
        <pc:chgData name="Philippe Baucour" userId="5102170ae7533958" providerId="LiveId" clId="{01E73667-2BEF-4007-AD34-DC26F6381063}" dt="2023-12-15T14:48:04.354" v="12014" actId="680"/>
        <pc:sldMkLst>
          <pc:docMk/>
          <pc:sldMk cId="1975059802" sldId="295"/>
        </pc:sldMkLst>
      </pc:sldChg>
      <pc:sldChg chg="addSp delSp modSp new mod modClrScheme chgLayout">
        <pc:chgData name="Philippe Baucour" userId="5102170ae7533958" providerId="LiveId" clId="{01E73667-2BEF-4007-AD34-DC26F6381063}" dt="2024-01-09T10:18:58.650" v="14627" actId="20577"/>
        <pc:sldMkLst>
          <pc:docMk/>
          <pc:sldMk cId="3895684312" sldId="296"/>
        </pc:sldMkLst>
        <pc:spChg chg="del">
          <ac:chgData name="Philippe Baucour" userId="5102170ae7533958" providerId="LiveId" clId="{01E73667-2BEF-4007-AD34-DC26F6381063}" dt="2024-01-09T09:27:38.268" v="13854" actId="700"/>
          <ac:spMkLst>
            <pc:docMk/>
            <pc:sldMk cId="3895684312" sldId="296"/>
            <ac:spMk id="2" creationId="{5B435C1D-8F2E-4270-5376-52B7C658BEF1}"/>
          </ac:spMkLst>
        </pc:spChg>
        <pc:spChg chg="del">
          <ac:chgData name="Philippe Baucour" userId="5102170ae7533958" providerId="LiveId" clId="{01E73667-2BEF-4007-AD34-DC26F6381063}" dt="2024-01-09T09:27:38.268" v="13854" actId="700"/>
          <ac:spMkLst>
            <pc:docMk/>
            <pc:sldMk cId="3895684312" sldId="296"/>
            <ac:spMk id="3" creationId="{A570DADA-D9C9-8DBA-0B04-202343DDB870}"/>
          </ac:spMkLst>
        </pc:spChg>
        <pc:spChg chg="add mod ord">
          <ac:chgData name="Philippe Baucour" userId="5102170ae7533958" providerId="LiveId" clId="{01E73667-2BEF-4007-AD34-DC26F6381063}" dt="2024-01-09T09:50:14.664" v="14186" actId="20577"/>
          <ac:spMkLst>
            <pc:docMk/>
            <pc:sldMk cId="3895684312" sldId="296"/>
            <ac:spMk id="15" creationId="{82AA7087-C9A7-2C23-5685-539EB97E0B30}"/>
          </ac:spMkLst>
        </pc:spChg>
        <pc:graphicFrameChg chg="add mod modGraphic">
          <ac:chgData name="Philippe Baucour" userId="5102170ae7533958" providerId="LiveId" clId="{01E73667-2BEF-4007-AD34-DC26F6381063}" dt="2024-01-09T10:18:58.650" v="14627" actId="20577"/>
          <ac:graphicFrameMkLst>
            <pc:docMk/>
            <pc:sldMk cId="3895684312" sldId="296"/>
            <ac:graphicFrameMk id="14" creationId="{33FD39B2-4046-86DA-9E50-A4E90F22F682}"/>
          </ac:graphicFrameMkLst>
        </pc:graphicFrameChg>
        <pc:picChg chg="add mod">
          <ac:chgData name="Philippe Baucour" userId="5102170ae7533958" providerId="LiveId" clId="{01E73667-2BEF-4007-AD34-DC26F6381063}" dt="2024-01-09T09:51:27.043" v="14213" actId="1036"/>
          <ac:picMkLst>
            <pc:docMk/>
            <pc:sldMk cId="3895684312" sldId="296"/>
            <ac:picMk id="5" creationId="{EFB22B84-2D55-3290-BE35-F13E207E5248}"/>
          </ac:picMkLst>
        </pc:picChg>
        <pc:picChg chg="add mod">
          <ac:chgData name="Philippe Baucour" userId="5102170ae7533958" providerId="LiveId" clId="{01E73667-2BEF-4007-AD34-DC26F6381063}" dt="2024-01-09T09:51:44.137" v="14234" actId="1037"/>
          <ac:picMkLst>
            <pc:docMk/>
            <pc:sldMk cId="3895684312" sldId="296"/>
            <ac:picMk id="7" creationId="{E45CEF54-D6E6-802C-1541-8BC97FB8391F}"/>
          </ac:picMkLst>
        </pc:picChg>
        <pc:picChg chg="add mod">
          <ac:chgData name="Philippe Baucour" userId="5102170ae7533958" providerId="LiveId" clId="{01E73667-2BEF-4007-AD34-DC26F6381063}" dt="2024-01-09T09:50:04.731" v="14173" actId="1036"/>
          <ac:picMkLst>
            <pc:docMk/>
            <pc:sldMk cId="3895684312" sldId="296"/>
            <ac:picMk id="9" creationId="{EFE35915-A2E5-294B-CF45-E7FE44E85C22}"/>
          </ac:picMkLst>
        </pc:picChg>
        <pc:picChg chg="add mod">
          <ac:chgData name="Philippe Baucour" userId="5102170ae7533958" providerId="LiveId" clId="{01E73667-2BEF-4007-AD34-DC26F6381063}" dt="2024-01-09T09:50:04.731" v="14173" actId="1036"/>
          <ac:picMkLst>
            <pc:docMk/>
            <pc:sldMk cId="3895684312" sldId="296"/>
            <ac:picMk id="11" creationId="{0FEDE24D-4F7D-3740-8555-86C8F9E6AB40}"/>
          </ac:picMkLst>
        </pc:picChg>
        <pc:picChg chg="add del mod">
          <ac:chgData name="Philippe Baucour" userId="5102170ae7533958" providerId="LiveId" clId="{01E73667-2BEF-4007-AD34-DC26F6381063}" dt="2024-01-09T09:40:50.417" v="14014" actId="478"/>
          <ac:picMkLst>
            <pc:docMk/>
            <pc:sldMk cId="3895684312" sldId="296"/>
            <ac:picMk id="13" creationId="{3B25C12D-73CA-8C2C-50D5-44EDA495155F}"/>
          </ac:picMkLst>
        </pc:picChg>
      </pc:sldChg>
      <pc:sldChg chg="addSp modSp add mod modClrScheme chgLayout">
        <pc:chgData name="Philippe Baucour" userId="5102170ae7533958" providerId="LiveId" clId="{01E73667-2BEF-4007-AD34-DC26F6381063}" dt="2024-01-09T10:21:31.774" v="14777" actId="20577"/>
        <pc:sldMkLst>
          <pc:docMk/>
          <pc:sldMk cId="3150636911" sldId="297"/>
        </pc:sldMkLst>
        <pc:spChg chg="add mod ord">
          <ac:chgData name="Philippe Baucour" userId="5102170ae7533958" providerId="LiveId" clId="{01E73667-2BEF-4007-AD34-DC26F6381063}" dt="2024-01-09T09:49:47.311" v="14138" actId="20577"/>
          <ac:spMkLst>
            <pc:docMk/>
            <pc:sldMk cId="3150636911" sldId="297"/>
            <ac:spMk id="2" creationId="{87D60B00-211F-8B84-2729-5CEDBDABDC5B}"/>
          </ac:spMkLst>
        </pc:spChg>
        <pc:spChg chg="add mod">
          <ac:chgData name="Philippe Baucour" userId="5102170ae7533958" providerId="LiveId" clId="{01E73667-2BEF-4007-AD34-DC26F6381063}" dt="2024-01-09T10:21:31.774" v="14777" actId="20577"/>
          <ac:spMkLst>
            <pc:docMk/>
            <pc:sldMk cId="3150636911" sldId="297"/>
            <ac:spMk id="10" creationId="{0B84A17C-9BB0-C69F-8B80-C08F75FBF89B}"/>
          </ac:spMkLst>
        </pc:spChg>
        <pc:graphicFrameChg chg="mod modGraphic">
          <ac:chgData name="Philippe Baucour" userId="5102170ae7533958" providerId="LiveId" clId="{01E73667-2BEF-4007-AD34-DC26F6381063}" dt="2024-01-09T10:06:28.539" v="14591"/>
          <ac:graphicFrameMkLst>
            <pc:docMk/>
            <pc:sldMk cId="3150636911" sldId="297"/>
            <ac:graphicFrameMk id="14" creationId="{33FD39B2-4046-86DA-9E50-A4E90F22F682}"/>
          </ac:graphicFrameMkLst>
        </pc:graphicFrameChg>
        <pc:picChg chg="add 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4" creationId="{80E4BE41-B1B2-9ED6-E104-05045DD63543}"/>
          </ac:picMkLst>
        </pc:picChg>
        <pc:picChg chg="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5" creationId="{EFB22B84-2D55-3290-BE35-F13E207E5248}"/>
          </ac:picMkLst>
        </pc:picChg>
        <pc:picChg chg="add 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6" creationId="{5570834E-9C80-82B4-A911-3963168C5983}"/>
          </ac:picMkLst>
        </pc:picChg>
        <pc:picChg chg="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7" creationId="{E45CEF54-D6E6-802C-1541-8BC97FB8391F}"/>
          </ac:picMkLst>
        </pc:picChg>
        <pc:picChg chg="add 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8" creationId="{9F3B3C56-62D7-C331-E349-FF712193CB6C}"/>
          </ac:picMkLst>
        </pc:picChg>
        <pc:picChg chg="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9" creationId="{EFE35915-A2E5-294B-CF45-E7FE44E85C22}"/>
          </ac:picMkLst>
        </pc:picChg>
        <pc:picChg chg="mod">
          <ac:chgData name="Philippe Baucour" userId="5102170ae7533958" providerId="LiveId" clId="{01E73667-2BEF-4007-AD34-DC26F6381063}" dt="2024-01-09T09:59:58.210" v="14577" actId="1035"/>
          <ac:picMkLst>
            <pc:docMk/>
            <pc:sldMk cId="3150636911" sldId="297"/>
            <ac:picMk id="11" creationId="{0FEDE24D-4F7D-3740-8555-86C8F9E6AB40}"/>
          </ac:picMkLst>
        </pc:picChg>
      </pc:sldChg>
      <pc:sldChg chg="modSp new mod">
        <pc:chgData name="Philippe Baucour" userId="5102170ae7533958" providerId="LiveId" clId="{01E73667-2BEF-4007-AD34-DC26F6381063}" dt="2024-01-10T08:56:31.459" v="14970" actId="6549"/>
        <pc:sldMkLst>
          <pc:docMk/>
          <pc:sldMk cId="2370785500" sldId="298"/>
        </pc:sldMkLst>
        <pc:spChg chg="mod">
          <ac:chgData name="Philippe Baucour" userId="5102170ae7533958" providerId="LiveId" clId="{01E73667-2BEF-4007-AD34-DC26F6381063}" dt="2024-01-09T14:17:43.554" v="14863" actId="20577"/>
          <ac:spMkLst>
            <pc:docMk/>
            <pc:sldMk cId="2370785500" sldId="298"/>
            <ac:spMk id="2" creationId="{B07B6837-731E-FBFC-84C8-CDBA7FF7F46C}"/>
          </ac:spMkLst>
        </pc:spChg>
        <pc:spChg chg="mod">
          <ac:chgData name="Philippe Baucour" userId="5102170ae7533958" providerId="LiveId" clId="{01E73667-2BEF-4007-AD34-DC26F6381063}" dt="2024-01-10T08:56:31.459" v="14970" actId="6549"/>
          <ac:spMkLst>
            <pc:docMk/>
            <pc:sldMk cId="2370785500" sldId="298"/>
            <ac:spMk id="3" creationId="{70A6640B-F9C0-239E-CCAC-DA0FEAF00E9D}"/>
          </ac:spMkLst>
        </pc:spChg>
      </pc:sldChg>
      <pc:sldChg chg="addSp delSp modSp new mod ord modClrScheme chgLayout">
        <pc:chgData name="Philippe Baucour" userId="5102170ae7533958" providerId="LiveId" clId="{01E73667-2BEF-4007-AD34-DC26F6381063}" dt="2024-01-10T10:31:44.002" v="15080" actId="20577"/>
        <pc:sldMkLst>
          <pc:docMk/>
          <pc:sldMk cId="438275379" sldId="299"/>
        </pc:sldMkLst>
        <pc:spChg chg="del mod ord">
          <ac:chgData name="Philippe Baucour" userId="5102170ae7533958" providerId="LiveId" clId="{01E73667-2BEF-4007-AD34-DC26F6381063}" dt="2024-01-10T07:11:59.677" v="14867" actId="700"/>
          <ac:spMkLst>
            <pc:docMk/>
            <pc:sldMk cId="438275379" sldId="299"/>
            <ac:spMk id="2" creationId="{5746C0B4-3D91-18F5-1B88-CAB841DB669B}"/>
          </ac:spMkLst>
        </pc:spChg>
        <pc:spChg chg="add mod ord">
          <ac:chgData name="Philippe Baucour" userId="5102170ae7533958" providerId="LiveId" clId="{01E73667-2BEF-4007-AD34-DC26F6381063}" dt="2024-01-10T10:31:15.606" v="15036" actId="20577"/>
          <ac:spMkLst>
            <pc:docMk/>
            <pc:sldMk cId="438275379" sldId="299"/>
            <ac:spMk id="3" creationId="{7C043CBF-E3F5-E424-F25A-D629FF716683}"/>
          </ac:spMkLst>
        </pc:spChg>
        <pc:spChg chg="add mod ord">
          <ac:chgData name="Philippe Baucour" userId="5102170ae7533958" providerId="LiveId" clId="{01E73667-2BEF-4007-AD34-DC26F6381063}" dt="2024-01-10T10:31:44.002" v="15080" actId="20577"/>
          <ac:spMkLst>
            <pc:docMk/>
            <pc:sldMk cId="438275379" sldId="299"/>
            <ac:spMk id="4" creationId="{EA302A8E-1D7B-562A-E6DA-0C4E0963D86C}"/>
          </ac:spMkLst>
        </pc:spChg>
      </pc:sldChg>
      <pc:sldChg chg="addSp delSp modSp new mod setBg modClrScheme chgLayout">
        <pc:chgData name="Philippe Baucour" userId="5102170ae7533958" providerId="LiveId" clId="{01E73667-2BEF-4007-AD34-DC26F6381063}" dt="2024-01-10T13:18:13.665" v="15091" actId="20577"/>
        <pc:sldMkLst>
          <pc:docMk/>
          <pc:sldMk cId="315730329" sldId="300"/>
        </pc:sldMkLst>
        <pc:spChg chg="del mod ord">
          <ac:chgData name="Philippe Baucour" userId="5102170ae7533958" providerId="LiveId" clId="{01E73667-2BEF-4007-AD34-DC26F6381063}" dt="2024-01-10T13:17:39.334" v="15085" actId="700"/>
          <ac:spMkLst>
            <pc:docMk/>
            <pc:sldMk cId="315730329" sldId="300"/>
            <ac:spMk id="2" creationId="{66C54C98-1A58-D36F-6530-BAF2B56F5E1D}"/>
          </ac:spMkLst>
        </pc:spChg>
        <pc:spChg chg="del">
          <ac:chgData name="Philippe Baucour" userId="5102170ae7533958" providerId="LiveId" clId="{01E73667-2BEF-4007-AD34-DC26F6381063}" dt="2024-01-10T13:17:39.334" v="15085" actId="700"/>
          <ac:spMkLst>
            <pc:docMk/>
            <pc:sldMk cId="315730329" sldId="300"/>
            <ac:spMk id="3" creationId="{C0F34542-F12A-B340-CFB7-3ADFF1BFC55D}"/>
          </ac:spMkLst>
        </pc:spChg>
        <pc:spChg chg="add mod ord">
          <ac:chgData name="Philippe Baucour" userId="5102170ae7533958" providerId="LiveId" clId="{01E73667-2BEF-4007-AD34-DC26F6381063}" dt="2024-01-10T13:18:13.665" v="15091" actId="20577"/>
          <ac:spMkLst>
            <pc:docMk/>
            <pc:sldMk cId="315730329" sldId="300"/>
            <ac:spMk id="4" creationId="{958CE5A6-4830-505F-3218-1AD3BE2747B7}"/>
          </ac:spMkLst>
        </pc:spChg>
        <pc:spChg chg="add">
          <ac:chgData name="Philippe Baucour" userId="5102170ae7533958" providerId="LiveId" clId="{01E73667-2BEF-4007-AD34-DC26F6381063}" dt="2024-01-10T13:17:49.122" v="15086" actId="26606"/>
          <ac:spMkLst>
            <pc:docMk/>
            <pc:sldMk cId="315730329" sldId="300"/>
            <ac:spMk id="1032" creationId="{022BDE4A-8A20-4A69-9C5A-581C82036A4D}"/>
          </ac:spMkLst>
        </pc:spChg>
        <pc:picChg chg="add mod">
          <ac:chgData name="Philippe Baucour" userId="5102170ae7533958" providerId="LiveId" clId="{01E73667-2BEF-4007-AD34-DC26F6381063}" dt="2024-01-10T13:17:49.122" v="15086" actId="26606"/>
          <ac:picMkLst>
            <pc:docMk/>
            <pc:sldMk cId="315730329" sldId="300"/>
            <ac:picMk id="1026" creationId="{A6BCDCF6-FF25-EDA3-4543-A671B4819CE8}"/>
          </ac:picMkLst>
        </pc:picChg>
        <pc:picChg chg="add mod">
          <ac:chgData name="Philippe Baucour" userId="5102170ae7533958" providerId="LiveId" clId="{01E73667-2BEF-4007-AD34-DC26F6381063}" dt="2024-01-10T13:17:49.122" v="15086" actId="26606"/>
          <ac:picMkLst>
            <pc:docMk/>
            <pc:sldMk cId="315730329" sldId="300"/>
            <ac:picMk id="1027" creationId="{73C280DD-962F-E4AF-45E9-EB8BD423325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1ECC3-BD70-4F1E-B981-43613CDB8BB8}" type="datetimeFigureOut">
              <a:rPr lang="fr-FR" smtClean="0"/>
              <a:t>10/01/2024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2ACDA-CAD7-4952-B2DF-2528E011DC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97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Loi de Weber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On est plus sensible aux rapports qu'aux différences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Entre 1 et 2 on voit la différence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Entre 20 et 21 on ne voit pas la différence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</a:rPr>
              <a:t>La différence est de 1 dans les 2 cas mais de 100% et de 5% dans l'autre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524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le cancer (=1)</a:t>
            </a:r>
          </a:p>
          <a:p>
            <a:r>
              <a:rPr lang="fr-FR" dirty="0"/>
              <a:t>On se place en TP</a:t>
            </a:r>
          </a:p>
          <a:p>
            <a:r>
              <a:rPr lang="fr-FR" dirty="0"/>
              <a:t>On veut un FP faible ?  On observe pas de cancer (=0) alors qu'on a prédit cancer ? Je sais pas   </a:t>
            </a:r>
          </a:p>
          <a:p>
            <a:r>
              <a:rPr lang="fr-FR" dirty="0"/>
              <a:t>On veut un FN faible ? On observe un cancer (=1)        alors qu'on a prédit pas de cancer ? Non ! =&gt; FN=0 =&gt; </a:t>
            </a:r>
            <a:r>
              <a:rPr lang="fr-FR" dirty="0" err="1"/>
              <a:t>Recall</a:t>
            </a:r>
            <a:r>
              <a:rPr lang="fr-FR" dirty="0"/>
              <a:t> = 1</a:t>
            </a:r>
          </a:p>
          <a:p>
            <a:endParaRPr lang="fr-FR" dirty="0"/>
          </a:p>
          <a:p>
            <a:r>
              <a:rPr lang="fr-FR" dirty="0"/>
              <a:t>Carte bancaire identifiée comme fausse (=1)</a:t>
            </a:r>
          </a:p>
          <a:p>
            <a:r>
              <a:rPr lang="fr-FR" dirty="0"/>
              <a:t>On se place en TP </a:t>
            </a:r>
          </a:p>
          <a:p>
            <a:r>
              <a:rPr lang="fr-FR" dirty="0"/>
              <a:t>On veut un FN faible? Carte identifiée fausse alors qu'elle est vraie ? Je ne sais pas</a:t>
            </a:r>
          </a:p>
          <a:p>
            <a:r>
              <a:rPr lang="fr-FR" dirty="0"/>
              <a:t>On veut un FP faible? Carte identifiée vraie alors qu'elle est observée comme fausse ? Non ! =&gt; FP=0 =&gt; </a:t>
            </a:r>
            <a:r>
              <a:rPr lang="fr-FR" dirty="0" err="1"/>
              <a:t>Precision</a:t>
            </a:r>
            <a:r>
              <a:rPr lang="fr-FR" dirty="0"/>
              <a:t> =1</a:t>
            </a:r>
          </a:p>
          <a:p>
            <a:endParaRPr lang="fr-FR" dirty="0"/>
          </a:p>
          <a:p>
            <a:r>
              <a:rPr lang="fr-FR" dirty="0"/>
              <a:t>Mails identifiés comme SPAM (=1)</a:t>
            </a:r>
          </a:p>
          <a:p>
            <a:r>
              <a:rPr lang="fr-FR" dirty="0"/>
              <a:t>On se place en TP</a:t>
            </a:r>
          </a:p>
          <a:p>
            <a:r>
              <a:rPr lang="fr-FR" dirty="0"/>
              <a:t>On veut un FN faible ? Mail observé comme SPAM alors qu'on l'a prédit comme BON ? Je sais pas</a:t>
            </a:r>
          </a:p>
          <a:p>
            <a:r>
              <a:rPr lang="fr-FR" dirty="0"/>
              <a:t>On veut un FP faible ? Mail observé comme BON alors qu'on l'a prédit comme SPAM ? Non ! =&gt; FP=0 =&gt; </a:t>
            </a:r>
            <a:r>
              <a:rPr lang="fr-FR" dirty="0" err="1"/>
              <a:t>Precision</a:t>
            </a:r>
            <a:r>
              <a:rPr lang="fr-FR" dirty="0"/>
              <a:t> = 1 </a:t>
            </a:r>
          </a:p>
          <a:p>
            <a:endParaRPr lang="fr-FR" dirty="0"/>
          </a:p>
          <a:p>
            <a:r>
              <a:rPr lang="fr-FR" dirty="0"/>
              <a:t>Mails identifiés comme BON (=1)</a:t>
            </a:r>
          </a:p>
          <a:p>
            <a:r>
              <a:rPr lang="fr-FR" dirty="0"/>
              <a:t>On se place en TP</a:t>
            </a:r>
          </a:p>
          <a:p>
            <a:r>
              <a:rPr lang="fr-FR" dirty="0"/>
              <a:t>On veut un FP faible ?  Mail observé comme SPAM alors qu'on l'a prédit comme BON ?  Je sais pas   </a:t>
            </a:r>
          </a:p>
          <a:p>
            <a:r>
              <a:rPr lang="fr-FR" dirty="0"/>
              <a:t>On veut un FN faible ? Mail observé BON                alors qu'on l'a prédit comme SPAM ? Non ! =&gt; FN=0 =&gt; </a:t>
            </a:r>
            <a:r>
              <a:rPr lang="fr-FR" dirty="0" err="1"/>
              <a:t>Recall</a:t>
            </a:r>
            <a:r>
              <a:rPr lang="fr-FR" dirty="0"/>
              <a:t> = 1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671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Open Gambit : https://www.oreilly.com/library/view/presentation-skills-that/9780133443035/book3_ch05s02.html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ACDA-CAD7-4952-B2DF-2528E011DCB5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620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07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26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2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09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47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10/01/2024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53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10/01/2024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63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10/01/2024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28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10/01/2024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02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10/01/2024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82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EAAF8-3877-4B4B-B2A5-D637106D66A3}" type="datetimeFigureOut">
              <a:rPr lang="fr-FR" smtClean="0"/>
              <a:t>10/01/2024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75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EAAF8-3877-4B4B-B2A5-D637106D66A3}" type="datetimeFigureOut">
              <a:rPr lang="fr-FR" smtClean="0"/>
              <a:t>10/01/2024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A92C9-C59F-4F84-8415-A5CE7325C5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44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40tude.fr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40tude/Data_Essentials_Stage_Oct_202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tutorial/machine_learning_map/index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sqlbolt.com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youtube.com/watch?v=iHKE_4KeNWQ&amp;list=PLjwdMgw5TTLXXpRlzDZq7d8iS6YXgnsl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be.com/playlist?list=PL60nQnnIB9WLOjt-axXVtU2eAv4MWQ9fI&amp;si=pxOJEUGpy7hJSysC" TargetMode="External"/><Relationship Id="rId5" Type="http://schemas.openxmlformats.org/officeDocument/2006/relationships/hyperlink" Target="https://www.youtube.com/watch?v=82KLS2C_gNQ&amp;list=PLO_fdPEVlfKqMDNmCFzQISI2H_nJcEDJq" TargetMode="External"/><Relationship Id="rId4" Type="http://schemas.openxmlformats.org/officeDocument/2006/relationships/hyperlink" Target="https://www.metabase.com/learn/sql-questions/sql-best-practices" TargetMode="Externa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5.svg"/><Relationship Id="rId7" Type="http://schemas.openxmlformats.org/officeDocument/2006/relationships/image" Target="../media/image31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11" Type="http://schemas.openxmlformats.org/officeDocument/2006/relationships/image" Target="../media/image37.svg"/><Relationship Id="rId5" Type="http://schemas.openxmlformats.org/officeDocument/2006/relationships/image" Target="../media/image29.svg"/><Relationship Id="rId10" Type="http://schemas.openxmlformats.org/officeDocument/2006/relationships/image" Target="../media/image36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ingame.com/home" TargetMode="External"/><Relationship Id="rId2" Type="http://schemas.openxmlformats.org/officeDocument/2006/relationships/hyperlink" Target="https://www.hackerrank.com/dashboar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mzn.eu/d/gVoCrWt" TargetMode="External"/><Relationship Id="rId2" Type="http://schemas.openxmlformats.org/officeDocument/2006/relationships/hyperlink" Target="https://amzn.eu/d/fpRxUfZ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amzn.eu/d/egtdtcd" TargetMode="External"/><Relationship Id="rId4" Type="http://schemas.openxmlformats.org/officeDocument/2006/relationships/hyperlink" Target="https://amzn.eu/d/3DLax8n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ode.visualstudio.com/shortcuts/keyboard-shortcuts-windows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0E683D-072B-BD26-2F4D-32A1817042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 de stage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65361C-A3F9-AFD4-39D2-E7541B8A3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philippe.baucour@gmail.com – </a:t>
            </a:r>
            <a:r>
              <a:rPr lang="fr-FR" dirty="0">
                <a:hlinkClick r:id="rId2"/>
              </a:rPr>
              <a:t>40tude.fr</a:t>
            </a:r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CA9C580-4B86-0CD1-4A00-CDA617AFD20B}"/>
              </a:ext>
            </a:extLst>
          </p:cNvPr>
          <p:cNvSpPr txBox="1"/>
          <p:nvPr/>
        </p:nvSpPr>
        <p:spPr>
          <a:xfrm rot="19020606">
            <a:off x="5251029" y="1707879"/>
            <a:ext cx="18231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latin typeface="+mj-lt"/>
                <a:ea typeface="+mj-ea"/>
                <a:cs typeface="+mj-cs"/>
              </a:rPr>
              <a:t>en vrac</a:t>
            </a:r>
          </a:p>
        </p:txBody>
      </p:sp>
      <p:pic>
        <p:nvPicPr>
          <p:cNvPr id="6" name="Graphique 5" descr="Coche avec un remplissage uni">
            <a:extLst>
              <a:ext uri="{FF2B5EF4-FFF2-40B4-BE49-F238E27FC236}">
                <a16:creationId xmlns:a16="http://schemas.microsoft.com/office/drawing/2014/main" id="{AEE889E0-AE9B-1813-CAD4-26835C499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2016" y="22143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0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1362AD-C691-E37D-D8E9-251642BF3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Lisez les messages de warning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45333A-E3C3-B862-61A4-746AF20A6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A70DDE7-8856-86CF-0D15-C5D9BA6D7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515600" cy="3061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B8D519DE-BD44-A0BE-0EB7-632875373D07}"/>
              </a:ext>
            </a:extLst>
          </p:cNvPr>
          <p:cNvSpPr/>
          <p:nvPr/>
        </p:nvSpPr>
        <p:spPr>
          <a:xfrm rot="14969527">
            <a:off x="5353054" y="4550534"/>
            <a:ext cx="3029449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2CDF1A9-78D9-E233-2176-0D033E1DD8A7}"/>
              </a:ext>
            </a:extLst>
          </p:cNvPr>
          <p:cNvGrpSpPr/>
          <p:nvPr/>
        </p:nvGrpSpPr>
        <p:grpSpPr>
          <a:xfrm>
            <a:off x="2252914" y="4322344"/>
            <a:ext cx="673768" cy="1594185"/>
            <a:chOff x="2252914" y="4322344"/>
            <a:chExt cx="673768" cy="1594185"/>
          </a:xfrm>
        </p:grpSpPr>
        <p:sp>
          <p:nvSpPr>
            <p:cNvPr id="6" name="Flèche : droite 5">
              <a:extLst>
                <a:ext uri="{FF2B5EF4-FFF2-40B4-BE49-F238E27FC236}">
                  <a16:creationId xmlns:a16="http://schemas.microsoft.com/office/drawing/2014/main" id="{6F89E680-5CD9-DDA0-F33C-9B0E2C2B3FC6}"/>
                </a:ext>
              </a:extLst>
            </p:cNvPr>
            <p:cNvSpPr/>
            <p:nvPr/>
          </p:nvSpPr>
          <p:spPr>
            <a:xfrm rot="18823764">
              <a:off x="1792705" y="4782553"/>
              <a:ext cx="1594185" cy="673768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D32F980B-C752-1497-4887-70FEBBFE5448}"/>
                </a:ext>
              </a:extLst>
            </p:cNvPr>
            <p:cNvSpPr txBox="1"/>
            <p:nvPr/>
          </p:nvSpPr>
          <p:spPr>
            <a:xfrm>
              <a:off x="2381757" y="50385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7B764E1-6CAA-81FB-A777-B64B41FBF0C7}"/>
              </a:ext>
            </a:extLst>
          </p:cNvPr>
          <p:cNvSpPr txBox="1"/>
          <p:nvPr/>
        </p:nvSpPr>
        <p:spPr>
          <a:xfrm>
            <a:off x="6512398" y="4183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09771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0C3DE6-5A14-5B62-251A-F71FE832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Lisez les messages d’erreur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1968A8-2618-67A4-C5AC-1073519E8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E9596C-500A-2A56-5CF0-751EF21D3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80" y="1825994"/>
            <a:ext cx="10145987" cy="4625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BB24FE5D-6D2A-616B-121A-C3FE5583F1F5}"/>
              </a:ext>
            </a:extLst>
          </p:cNvPr>
          <p:cNvSpPr/>
          <p:nvPr/>
        </p:nvSpPr>
        <p:spPr>
          <a:xfrm rot="7666661">
            <a:off x="2215474" y="5153687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1E3DF4C-640B-192B-B682-75E0B424338B}"/>
              </a:ext>
            </a:extLst>
          </p:cNvPr>
          <p:cNvSpPr txBox="1"/>
          <p:nvPr/>
        </p:nvSpPr>
        <p:spPr>
          <a:xfrm>
            <a:off x="2861723" y="5305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23314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ADC72A-830C-5AF0-D0D0-EC9421D0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Lisez les messages d’erreur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0233ED-2843-FFF2-B273-E8B28B692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67A035F-4653-6A8C-0EA4-A2A341F3E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284219" cy="31795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06381391-C47D-4D3A-86B4-90996158D206}"/>
              </a:ext>
            </a:extLst>
          </p:cNvPr>
          <p:cNvSpPr/>
          <p:nvPr/>
        </p:nvSpPr>
        <p:spPr>
          <a:xfrm rot="18823764">
            <a:off x="1317458" y="5083342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D9674B5-2A6F-2D12-39BF-1F7656352D86}"/>
              </a:ext>
            </a:extLst>
          </p:cNvPr>
          <p:cNvSpPr txBox="1"/>
          <p:nvPr/>
        </p:nvSpPr>
        <p:spPr>
          <a:xfrm>
            <a:off x="1906510" y="53393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19341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DF59B8-7991-A58E-7162-98D31AA71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Debug</a:t>
            </a:r>
            <a:r>
              <a:rPr lang="fr-FR" dirty="0"/>
              <a:t> 1/2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26EFC6-D944-8F0E-974F-D5632CF4E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Posez un point d'arrêt dans la marge</a:t>
            </a:r>
          </a:p>
          <a:p>
            <a:endParaRPr lang="fr-FR" dirty="0"/>
          </a:p>
          <a:p>
            <a:r>
              <a:rPr lang="fr-FR" dirty="0"/>
              <a:t>Cliquez sur la flèche</a:t>
            </a:r>
          </a:p>
          <a:p>
            <a:r>
              <a:rPr lang="fr-FR" dirty="0"/>
              <a:t>Choisissez </a:t>
            </a:r>
            <a:r>
              <a:rPr lang="fr-FR" dirty="0" err="1"/>
              <a:t>Debug</a:t>
            </a:r>
            <a:r>
              <a:rPr lang="fr-FR" dirty="0"/>
              <a:t> </a:t>
            </a:r>
            <a:r>
              <a:rPr lang="fr-FR" dirty="0" err="1"/>
              <a:t>Cell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D0A3D8-2002-4E6C-5D77-24DEF1767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002" y="1272657"/>
            <a:ext cx="4816257" cy="22480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0109985-C2D1-5264-83EC-ECA4D2DDB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222" y="3883917"/>
            <a:ext cx="3680779" cy="8611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BE9B863F-5952-E20A-8AC4-647AF2E746D0}"/>
              </a:ext>
            </a:extLst>
          </p:cNvPr>
          <p:cNvSpPr/>
          <p:nvPr/>
        </p:nvSpPr>
        <p:spPr>
          <a:xfrm rot="16200000">
            <a:off x="2048516" y="4934494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4EBA8E81-DA6E-1787-11BE-BA3F1C026CAB}"/>
              </a:ext>
            </a:extLst>
          </p:cNvPr>
          <p:cNvSpPr/>
          <p:nvPr/>
        </p:nvSpPr>
        <p:spPr>
          <a:xfrm rot="18823764">
            <a:off x="6331474" y="2036839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6337C1E-4770-3D7B-A2B1-176EE3FF31CA}"/>
              </a:ext>
            </a:extLst>
          </p:cNvPr>
          <p:cNvSpPr txBox="1"/>
          <p:nvPr/>
        </p:nvSpPr>
        <p:spPr>
          <a:xfrm>
            <a:off x="623921" y="37324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CA9C861-E480-854A-CF19-A48B563349C9}"/>
              </a:ext>
            </a:extLst>
          </p:cNvPr>
          <p:cNvSpPr txBox="1"/>
          <p:nvPr/>
        </p:nvSpPr>
        <p:spPr>
          <a:xfrm>
            <a:off x="7679517" y="3057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94728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F5ECA-F8AF-7E8A-5B3A-B5A4123F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Debug</a:t>
            </a:r>
            <a:r>
              <a:rPr lang="fr-FR" dirty="0"/>
              <a:t> 2/2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1FE954-1F5A-9046-DF27-D6DAB9A58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F10</a:t>
            </a:r>
          </a:p>
          <a:p>
            <a:r>
              <a:rPr lang="fr-FR" dirty="0"/>
              <a:t>F5</a:t>
            </a:r>
          </a:p>
          <a:p>
            <a:r>
              <a:rPr lang="fr-FR" dirty="0"/>
              <a:t>…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6E117EF-48F7-957A-C381-97CEB04B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387807" cy="22557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E62D45B-29BD-1560-FB3C-859017055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121" y="1117867"/>
            <a:ext cx="2758679" cy="51287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A552EBA-AC5B-F4BD-F570-19DC34733402}"/>
              </a:ext>
            </a:extLst>
          </p:cNvPr>
          <p:cNvSpPr/>
          <p:nvPr/>
        </p:nvSpPr>
        <p:spPr>
          <a:xfrm rot="14275198">
            <a:off x="4663053" y="2676755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33B54BF2-CF40-4231-8183-1DC3FD7B1201}"/>
              </a:ext>
            </a:extLst>
          </p:cNvPr>
          <p:cNvSpPr/>
          <p:nvPr/>
        </p:nvSpPr>
        <p:spPr>
          <a:xfrm rot="19163118">
            <a:off x="7948940" y="4305671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CB9922F-6018-AC45-6FC9-95F62E969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2831" y="4415051"/>
            <a:ext cx="3132091" cy="10897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097E5E42-971D-5011-50D5-84A7DD63E716}"/>
              </a:ext>
            </a:extLst>
          </p:cNvPr>
          <p:cNvSpPr/>
          <p:nvPr/>
        </p:nvSpPr>
        <p:spPr>
          <a:xfrm rot="18293432">
            <a:off x="4696640" y="5273972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A7E0A03-4417-95E7-D631-5ADECC2234EE}"/>
              </a:ext>
            </a:extLst>
          </p:cNvPr>
          <p:cNvSpPr txBox="1"/>
          <p:nvPr/>
        </p:nvSpPr>
        <p:spPr>
          <a:xfrm>
            <a:off x="5342889" y="28913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4A803CE-4805-C27D-C9AC-177BF291A269}"/>
              </a:ext>
            </a:extLst>
          </p:cNvPr>
          <p:cNvSpPr txBox="1"/>
          <p:nvPr/>
        </p:nvSpPr>
        <p:spPr>
          <a:xfrm>
            <a:off x="5342889" y="5350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CE0BDE3-6046-C7F4-510D-03EB6641AB42}"/>
              </a:ext>
            </a:extLst>
          </p:cNvPr>
          <p:cNvSpPr txBox="1"/>
          <p:nvPr/>
        </p:nvSpPr>
        <p:spPr>
          <a:xfrm>
            <a:off x="8618636" y="4390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92899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669020-637C-EDA5-DFBE-C0B52438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Extensions VSCode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8D7F06-2623-B40C-C4D3-26B420BAC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87630" cy="4351338"/>
          </a:xfrm>
        </p:spPr>
        <p:txBody>
          <a:bodyPr/>
          <a:lstStyle/>
          <a:p>
            <a:r>
              <a:rPr lang="fr-FR" dirty="0"/>
              <a:t>Installez "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Comments</a:t>
            </a:r>
            <a:r>
              <a:rPr lang="fr-FR" dirty="0"/>
              <a:t>" par exemple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5DD4A0-89F6-E1FC-713F-C20347E09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830" y="1827601"/>
            <a:ext cx="7125788" cy="4342486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23563A7B-144F-CF05-F95F-A2541B8AFB1C}"/>
              </a:ext>
            </a:extLst>
          </p:cNvPr>
          <p:cNvSpPr/>
          <p:nvPr/>
        </p:nvSpPr>
        <p:spPr>
          <a:xfrm rot="20112910">
            <a:off x="2682787" y="3260176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452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4475B-885C-4243-574B-FE3291F2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AC2BAB-4B8E-53C0-8F37-79EC8D94E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Ouvrez un compte sur github.com</a:t>
            </a:r>
          </a:p>
          <a:p>
            <a:r>
              <a:rPr lang="fr-FR" dirty="0"/>
              <a:t>Suivez des tutos</a:t>
            </a:r>
          </a:p>
          <a:p>
            <a:r>
              <a:rPr lang="fr-FR" dirty="0"/>
              <a:t>Depuis VSCode</a:t>
            </a:r>
          </a:p>
          <a:p>
            <a:pPr lvl="1"/>
            <a:r>
              <a:rPr lang="fr-FR" dirty="0"/>
              <a:t>Ouvrez un dépôt</a:t>
            </a:r>
          </a:p>
          <a:p>
            <a:pPr lvl="1"/>
            <a:r>
              <a:rPr lang="fr-FR" dirty="0"/>
              <a:t>Déposez vos fichiers (1</a:t>
            </a:r>
            <a:r>
              <a:rPr lang="fr-FR" baseline="30000" dirty="0"/>
              <a:t>er</a:t>
            </a:r>
            <a:r>
              <a:rPr lang="fr-FR" dirty="0"/>
              <a:t> commit)</a:t>
            </a:r>
          </a:p>
          <a:p>
            <a:pPr lvl="1"/>
            <a:r>
              <a:rPr lang="fr-FR" dirty="0"/>
              <a:t>Commit, commit, commit</a:t>
            </a:r>
          </a:p>
          <a:p>
            <a:pPr lvl="1"/>
            <a:endParaRPr lang="fr-FR" dirty="0"/>
          </a:p>
          <a:p>
            <a:r>
              <a:rPr lang="fr-FR" dirty="0"/>
              <a:t>Sur mon GitHub il y a les mises à jour </a:t>
            </a:r>
            <a:br>
              <a:rPr lang="fr-FR" dirty="0"/>
            </a:br>
            <a:r>
              <a:rPr lang="fr-FR" dirty="0"/>
              <a:t>de cette présentation, celles des "</a:t>
            </a:r>
            <a:r>
              <a:rPr lang="fr-FR" dirty="0" err="1"/>
              <a:t>template</a:t>
            </a:r>
            <a:r>
              <a:rPr lang="fr-FR" dirty="0"/>
              <a:t> lite" etc.</a:t>
            </a:r>
            <a:br>
              <a:rPr lang="fr-FR" dirty="0"/>
            </a:b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https://github.com/40tude/Data_Essentials_Stage_Oct_2023</a:t>
            </a:r>
            <a:r>
              <a:rPr lang="fr-FR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8E2D32-B4D6-2267-E050-BE3BC9EFA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411" y="681037"/>
            <a:ext cx="5009066" cy="4417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907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D76BF7-5DA0-96C7-C5A3-DE9373E58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08F3CF-1168-6251-666C-AA299171F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Quand utiliser les indices vs les noms des colonnes ?</a:t>
            </a:r>
          </a:p>
          <a:p>
            <a:pPr lvl="1"/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X_prime = df.iloc[:, [0,1,2]]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features_list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["Country", "Age", "Salary"]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features_list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dirty="0"/>
              <a:t>Si on </a:t>
            </a:r>
            <a:r>
              <a:rPr lang="en-US" dirty="0" err="1"/>
              <a:t>supprime</a:t>
            </a:r>
            <a:r>
              <a:rPr lang="en-US" dirty="0"/>
              <a:t> </a:t>
            </a:r>
            <a:r>
              <a:rPr lang="en-US" dirty="0" err="1"/>
              <a:t>d’autres</a:t>
            </a:r>
            <a:r>
              <a:rPr lang="en-US" dirty="0"/>
              <a:t> </a:t>
            </a:r>
            <a:r>
              <a:rPr lang="en-US" dirty="0" err="1"/>
              <a:t>colonnes</a:t>
            </a:r>
            <a:r>
              <a:rPr lang="en-US" dirty="0"/>
              <a:t>, </a:t>
            </a:r>
            <a:r>
              <a:rPr lang="en-US" dirty="0" err="1"/>
              <a:t>tous</a:t>
            </a:r>
            <a:r>
              <a:rPr lang="en-US" dirty="0"/>
              <a:t> les indices </a:t>
            </a:r>
            <a:r>
              <a:rPr lang="en-US" dirty="0" err="1"/>
              <a:t>changent</a:t>
            </a:r>
            <a:r>
              <a:rPr lang="en-US" dirty="0"/>
              <a:t>. Pas facile </a:t>
            </a:r>
            <a:r>
              <a:rPr lang="en-US" dirty="0" err="1"/>
              <a:t>alors</a:t>
            </a:r>
            <a:r>
              <a:rPr lang="en-US" dirty="0"/>
              <a:t> de faire un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ax.scatter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[:,3],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Pensez</a:t>
            </a:r>
            <a:r>
              <a:rPr lang="en-US" dirty="0"/>
              <a:t> à la </a:t>
            </a:r>
            <a:r>
              <a:rPr lang="en-US" dirty="0" err="1"/>
              <a:t>relecture</a:t>
            </a:r>
            <a:r>
              <a:rPr lang="en-US" dirty="0"/>
              <a:t> du code dans 6 </a:t>
            </a:r>
            <a:r>
              <a:rPr lang="en-US" dirty="0" err="1"/>
              <a:t>mois</a:t>
            </a:r>
            <a:r>
              <a:rPr lang="en-US" dirty="0"/>
              <a:t>. </a:t>
            </a:r>
            <a:r>
              <a:rPr lang="en-US" dirty="0" err="1"/>
              <a:t>Qu’est-ce</a:t>
            </a:r>
            <a:r>
              <a:rPr lang="en-US" dirty="0"/>
              <a:t> qui </a:t>
            </a:r>
            <a:r>
              <a:rPr lang="en-US" dirty="0" err="1"/>
              <a:t>est</a:t>
            </a:r>
            <a:r>
              <a:rPr lang="en-US" dirty="0"/>
              <a:t> le plus facile à </a:t>
            </a:r>
            <a:r>
              <a:rPr lang="en-US" dirty="0" err="1"/>
              <a:t>relire</a:t>
            </a:r>
            <a:r>
              <a:rPr lang="en-US" dirty="0"/>
              <a:t> ?</a:t>
            </a:r>
          </a:p>
          <a:p>
            <a:r>
              <a:rPr lang="en-US" dirty="0" err="1"/>
              <a:t>LabelEncoder</a:t>
            </a:r>
            <a:r>
              <a:rPr lang="en-US" dirty="0"/>
              <a:t> ?</a:t>
            </a:r>
          </a:p>
          <a:p>
            <a:pPr lvl="1"/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labelencoder.fit_transform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fr-FR" dirty="0"/>
              <a:t>Uniquement sur la </a:t>
            </a:r>
            <a:r>
              <a:rPr lang="fr-FR" dirty="0" err="1"/>
              <a:t>target</a:t>
            </a:r>
            <a:r>
              <a:rPr lang="fr-FR" dirty="0"/>
              <a:t> quand celle-ci est de type </a:t>
            </a:r>
            <a:r>
              <a:rPr lang="fr-FR" dirty="0" err="1"/>
              <a:t>discrete</a:t>
            </a:r>
            <a:r>
              <a:rPr lang="fr-FR" dirty="0"/>
              <a:t> (chien, chat…) </a:t>
            </a:r>
          </a:p>
        </p:txBody>
      </p:sp>
    </p:spTree>
    <p:extLst>
      <p:ext uri="{BB962C8B-B14F-4D97-AF65-F5344CB8AC3E}">
        <p14:creationId xmlns:p14="http://schemas.microsoft.com/office/powerpoint/2010/main" val="1725587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E5830E-96ED-9DF4-359F-F1CBFD6C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2F845B-A441-D492-A6B6-4DC959609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Pourquoi on fait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featureencoder</a:t>
            </a:r>
            <a:r>
              <a:rPr lang="fr-FR" dirty="0"/>
              <a:t> sur </a:t>
            </a:r>
            <a:r>
              <a:rPr lang="fr-FR" dirty="0" err="1"/>
              <a:t>X_train</a:t>
            </a:r>
            <a:r>
              <a:rPr lang="fr-FR" dirty="0"/>
              <a:t> puis sur </a:t>
            </a:r>
            <a:r>
              <a:rPr lang="fr-FR" dirty="0" err="1"/>
              <a:t>X_test</a:t>
            </a:r>
            <a:r>
              <a:rPr lang="fr-FR" dirty="0"/>
              <a:t> et pas sur X tout entier avant de splitter?</a:t>
            </a:r>
          </a:p>
          <a:p>
            <a:pPr lvl="1"/>
            <a:r>
              <a:rPr lang="fr-FR" dirty="0"/>
              <a:t>Si on remplace une valeur manquante par la moyenne on utilise la moyenne de toute la colonne et pas la moyenne de </a:t>
            </a:r>
            <a:r>
              <a:rPr lang="fr-FR" dirty="0" err="1"/>
              <a:t>X_train</a:t>
            </a:r>
            <a:r>
              <a:rPr lang="fr-FR" dirty="0"/>
              <a:t> ou de </a:t>
            </a:r>
            <a:r>
              <a:rPr lang="fr-FR" dirty="0" err="1"/>
              <a:t>X_test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3092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C079C-6E96-0857-BE99-02DF3771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19D101-60A4-12D3-B281-12119D7EE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Comment m'y retrouver dans les modèles à utiliser?</a:t>
            </a: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https://scikit-learn.org/stable/tutorial/machine_learning_map/index.html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</p:txBody>
      </p:sp>
      <p:pic>
        <p:nvPicPr>
          <p:cNvPr id="1028" name="Picture 4" descr="Move mouse over image">
            <a:extLst>
              <a:ext uri="{FF2B5EF4-FFF2-40B4-BE49-F238E27FC236}">
                <a16:creationId xmlns:a16="http://schemas.microsoft.com/office/drawing/2014/main" id="{E774A131-0297-2494-0815-744E00773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822" y="2836966"/>
            <a:ext cx="6188295" cy="38581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583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7DE78C-4579-3821-9014-BDF92856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Playlists utiles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2EF11D-44D5-EBAD-8461-C2BF94536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2984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SQL : </a:t>
            </a:r>
          </a:p>
          <a:p>
            <a:pPr lvl="1"/>
            <a:r>
              <a:rPr lang="fr-FR" sz="1800" dirty="0">
                <a:hlinkClick r:id="rId2"/>
              </a:rPr>
              <a:t>https://www.youtube.com/watch?v=iHKE_4KeNWQ&amp;list=PLjwdMgw5TTLXXpRlzDZq7d8iS6YXgnslt</a:t>
            </a:r>
            <a:endParaRPr lang="fr-FR" sz="1800" dirty="0"/>
          </a:p>
          <a:p>
            <a:pPr lvl="1"/>
            <a:r>
              <a:rPr lang="fr-FR" dirty="0"/>
              <a:t>30 vidéos</a:t>
            </a:r>
          </a:p>
          <a:p>
            <a:pPr lvl="1"/>
            <a:r>
              <a:rPr lang="fr-FR" dirty="0"/>
              <a:t>Il y a du SQLite </a:t>
            </a:r>
          </a:p>
          <a:p>
            <a:pPr lvl="2"/>
            <a:r>
              <a:rPr lang="fr-FR" dirty="0"/>
              <a:t>Utilisable directement dans VSCode</a:t>
            </a:r>
          </a:p>
          <a:p>
            <a:pPr lvl="2"/>
            <a:r>
              <a:rPr lang="fr-FR" dirty="0"/>
              <a:t>Couvre 99% de nos besoins en syntaxe</a:t>
            </a:r>
          </a:p>
          <a:p>
            <a:pPr lvl="1"/>
            <a:r>
              <a:rPr lang="fr-FR" dirty="0"/>
              <a:t>Mais aussi du MySQL</a:t>
            </a:r>
          </a:p>
          <a:p>
            <a:pPr lvl="1"/>
            <a:r>
              <a:rPr lang="fr-FR" dirty="0"/>
              <a:t>Faire un tour sur</a:t>
            </a:r>
          </a:p>
          <a:p>
            <a:pPr lvl="2"/>
            <a:r>
              <a:rPr lang="fr-FR" dirty="0">
                <a:hlinkClick r:id="rId3"/>
              </a:rPr>
              <a:t>https://sqlbolt.com/</a:t>
            </a:r>
            <a:endParaRPr lang="fr-FR" dirty="0"/>
          </a:p>
          <a:p>
            <a:pPr lvl="2"/>
            <a:r>
              <a:rPr lang="fr-FR" dirty="0">
                <a:hlinkClick r:id="rId4"/>
              </a:rPr>
              <a:t>https://www.metabase.com/learn/sql-questions/sql-best-practices</a:t>
            </a:r>
            <a:endParaRPr lang="fr-FR" dirty="0"/>
          </a:p>
          <a:p>
            <a:r>
              <a:rPr lang="fr-FR" dirty="0"/>
              <a:t>Machine </a:t>
            </a:r>
            <a:r>
              <a:rPr lang="fr-FR" dirty="0" err="1"/>
              <a:t>learning</a:t>
            </a:r>
            <a:r>
              <a:rPr lang="fr-FR" dirty="0"/>
              <a:t> :</a:t>
            </a:r>
          </a:p>
          <a:p>
            <a:pPr lvl="1"/>
            <a:r>
              <a:rPr lang="fr-FR" sz="1800" dirty="0">
                <a:hlinkClick r:id="rId5"/>
              </a:rPr>
              <a:t>https://www.youtube.com/watch?v=82KLS2C_gNQ&amp;list=PLO_fdPEVlfKqMDNmCFzQISI2H_nJcEDJq</a:t>
            </a:r>
            <a:endParaRPr lang="fr-FR" sz="1800" dirty="0"/>
          </a:p>
          <a:p>
            <a:pPr lvl="1"/>
            <a:r>
              <a:rPr lang="fr-FR" dirty="0"/>
              <a:t>34 vidéos</a:t>
            </a:r>
          </a:p>
          <a:p>
            <a:pPr lvl="1"/>
            <a:r>
              <a:rPr lang="fr-FR" dirty="0"/>
              <a:t>Débute de 0 en Python (variables, boucles… Pandas, </a:t>
            </a:r>
            <a:r>
              <a:rPr lang="fr-FR" dirty="0" err="1"/>
              <a:t>SKLearn</a:t>
            </a:r>
            <a:r>
              <a:rPr lang="fr-FR" dirty="0"/>
              <a:t>…)</a:t>
            </a:r>
          </a:p>
          <a:p>
            <a:r>
              <a:rPr lang="fr-FR" dirty="0"/>
              <a:t>Tableau</a:t>
            </a:r>
          </a:p>
          <a:p>
            <a:pPr lvl="1"/>
            <a:r>
              <a:rPr lang="fr-FR" sz="1900" dirty="0">
                <a:hlinkClick r:id="rId6"/>
              </a:rPr>
              <a:t>https://youtube.com/playlist?list=PL60nQnnIB9WLOjt-axXVtU2eAv4MWQ9fI&amp;si=pxOJEUGpy7hJSysC</a:t>
            </a:r>
            <a:endParaRPr lang="fr-FR" sz="1900" dirty="0"/>
          </a:p>
          <a:p>
            <a:pPr lvl="1"/>
            <a:r>
              <a:rPr lang="fr-FR" dirty="0"/>
              <a:t>11 vidéos</a:t>
            </a:r>
          </a:p>
          <a:p>
            <a:endParaRPr lang="fr-FR" dirty="0"/>
          </a:p>
          <a:p>
            <a:pPr marL="457200" lvl="1" indent="0">
              <a:buNone/>
            </a:pPr>
            <a:r>
              <a:rPr lang="fr-FR" dirty="0"/>
              <a:t>	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FAA3BC8-916D-B863-C0C0-02EC59A777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94024">
            <a:off x="8815924" y="4765625"/>
            <a:ext cx="2842506" cy="15698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A088AEF-391F-EF24-97D4-6A7198EBC4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15369">
            <a:off x="8916449" y="458893"/>
            <a:ext cx="2834886" cy="15088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E3403A3-C1DA-C221-AE7C-F14D986234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300328">
            <a:off x="8715912" y="2487593"/>
            <a:ext cx="2796782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74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86A07-F56A-8AB6-4FAF-0B0A6CC2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Mettre un slide avec conseils de codage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5DD105-D533-CC41-6FB5-A47C4EE84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Colle les messages d’erreur dans Google</a:t>
            </a:r>
          </a:p>
          <a:p>
            <a:r>
              <a:rPr lang="fr-FR" dirty="0"/>
              <a:t>Google et Stack </a:t>
            </a:r>
            <a:r>
              <a:rPr lang="fr-FR" dirty="0" err="1"/>
              <a:t>Overflow</a:t>
            </a:r>
            <a:r>
              <a:rPr lang="fr-FR" dirty="0"/>
              <a:t> sont tes meilleurs amis</a:t>
            </a:r>
          </a:p>
          <a:p>
            <a:r>
              <a:rPr lang="fr-FR" dirty="0"/>
              <a:t>Fais tes recherches sur Google en Anglais </a:t>
            </a:r>
          </a:p>
          <a:p>
            <a:r>
              <a:rPr lang="fr-FR" dirty="0"/>
              <a:t>Copie colle des codes d’exemples</a:t>
            </a:r>
          </a:p>
          <a:p>
            <a:r>
              <a:rPr lang="fr-FR" dirty="0"/>
              <a:t>Au début évite les docs officielles, inspire-toi d’exemples</a:t>
            </a:r>
          </a:p>
          <a:p>
            <a:pPr lvl="1"/>
            <a:r>
              <a:rPr lang="fr-FR" dirty="0"/>
              <a:t>Après tu liras la doc sur tel ou tel paramètre</a:t>
            </a:r>
          </a:p>
          <a:p>
            <a:r>
              <a:rPr lang="fr-FR" dirty="0"/>
              <a:t>Au début ne perd pas trop de temps sur la "beauté" des graphes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7257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8B3B8-AA2B-E46F-CADD-6002D7B8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1 - Tableau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A68E82-848C-2C4D-A4A9-00C7466E1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04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F820DCE-B486-6635-A546-A74023058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BDF796B-F46B-A56C-2321-E9455F4B4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€ sur les axes</a:t>
            </a:r>
          </a:p>
          <a:p>
            <a:r>
              <a:rPr lang="fr-FR" dirty="0"/>
              <a:t>Pas possible d'avoir plus de 2 courbes sur un graphe</a:t>
            </a:r>
          </a:p>
          <a:p>
            <a:r>
              <a:rPr lang="fr-FR" dirty="0"/>
              <a:t>Penser à filtrer les données</a:t>
            </a:r>
          </a:p>
          <a:p>
            <a:r>
              <a:rPr lang="fr-FR" dirty="0"/>
              <a:t>Revenu par district en couleur</a:t>
            </a:r>
          </a:p>
          <a:p>
            <a:r>
              <a:rPr lang="fr-FR" dirty="0"/>
              <a:t>Latitude et longitude en dimension</a:t>
            </a:r>
          </a:p>
          <a:p>
            <a:r>
              <a:rPr lang="fr-FR" dirty="0"/>
              <a:t>Variable calculée</a:t>
            </a:r>
          </a:p>
          <a:p>
            <a:r>
              <a:rPr lang="fr-FR" dirty="0"/>
              <a:t>Mode présentation</a:t>
            </a:r>
          </a:p>
        </p:txBody>
      </p:sp>
    </p:spTree>
    <p:extLst>
      <p:ext uri="{BB962C8B-B14F-4D97-AF65-F5344CB8AC3E}">
        <p14:creationId xmlns:p14="http://schemas.microsoft.com/office/powerpoint/2010/main" val="1627712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22D3A-9A18-A841-5FB7-CF7D24711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2 - SQL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687BDD-7C3B-6021-CB91-2C955904C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18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Ordinateur avec un remplissage uni">
            <a:extLst>
              <a:ext uri="{FF2B5EF4-FFF2-40B4-BE49-F238E27FC236}">
                <a16:creationId xmlns:a16="http://schemas.microsoft.com/office/drawing/2014/main" id="{EFB22B84-2D55-3290-BE35-F13E207E5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765" y="4169491"/>
            <a:ext cx="465930" cy="465930"/>
          </a:xfrm>
          <a:prstGeom prst="rect">
            <a:avLst/>
          </a:prstGeom>
        </p:spPr>
      </p:pic>
      <p:pic>
        <p:nvPicPr>
          <p:cNvPr id="7" name="Graphique 6" descr="Base de données avec un remplissage uni">
            <a:extLst>
              <a:ext uri="{FF2B5EF4-FFF2-40B4-BE49-F238E27FC236}">
                <a16:creationId xmlns:a16="http://schemas.microsoft.com/office/drawing/2014/main" id="{E45CEF54-D6E6-802C-1541-8BC97FB83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4454" y="3831503"/>
            <a:ext cx="406503" cy="406503"/>
          </a:xfrm>
          <a:prstGeom prst="rect">
            <a:avLst/>
          </a:prstGeom>
        </p:spPr>
      </p:pic>
      <p:pic>
        <p:nvPicPr>
          <p:cNvPr id="9" name="Graphique 8" descr="Synchronisation avec le cloud avec un remplissage uni">
            <a:extLst>
              <a:ext uri="{FF2B5EF4-FFF2-40B4-BE49-F238E27FC236}">
                <a16:creationId xmlns:a16="http://schemas.microsoft.com/office/drawing/2014/main" id="{EFE35915-A2E5-294B-CF45-E7FE44E85C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33792" y="2218358"/>
            <a:ext cx="914400" cy="914400"/>
          </a:xfrm>
          <a:prstGeom prst="rect">
            <a:avLst/>
          </a:prstGeom>
        </p:spPr>
      </p:pic>
      <p:pic>
        <p:nvPicPr>
          <p:cNvPr id="11" name="Graphique 10" descr="Logement avec un remplissage uni">
            <a:extLst>
              <a:ext uri="{FF2B5EF4-FFF2-40B4-BE49-F238E27FC236}">
                <a16:creationId xmlns:a16="http://schemas.microsoft.com/office/drawing/2014/main" id="{0FEDE24D-4F7D-3740-8555-86C8F9E6AB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43060" y="2218358"/>
            <a:ext cx="914400" cy="914400"/>
          </a:xfrm>
          <a:prstGeom prst="rect">
            <a:avLst/>
          </a:prstGeom>
        </p:spPr>
      </p:pic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33FD39B2-4046-86DA-9E50-A4E90F22F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724454"/>
              </p:ext>
            </p:extLst>
          </p:nvPr>
        </p:nvGraphicFramePr>
        <p:xfrm>
          <a:off x="673652" y="3118679"/>
          <a:ext cx="110346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215">
                  <a:extLst>
                    <a:ext uri="{9D8B030D-6E8A-4147-A177-3AD203B41FA5}">
                      <a16:colId xmlns:a16="http://schemas.microsoft.com/office/drawing/2014/main" val="932736586"/>
                    </a:ext>
                  </a:extLst>
                </a:gridCol>
                <a:gridCol w="2115194">
                  <a:extLst>
                    <a:ext uri="{9D8B030D-6E8A-4147-A177-3AD203B41FA5}">
                      <a16:colId xmlns:a16="http://schemas.microsoft.com/office/drawing/2014/main" val="276776481"/>
                    </a:ext>
                  </a:extLst>
                </a:gridCol>
                <a:gridCol w="5241236">
                  <a:extLst>
                    <a:ext uri="{9D8B030D-6E8A-4147-A177-3AD203B41FA5}">
                      <a16:colId xmlns:a16="http://schemas.microsoft.com/office/drawing/2014/main" val="2956086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Google Cloud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68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projet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prj-sql-djedha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65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disque dur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bucket-892978c5-4701-4168-a07a-b8fac3ec96c5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65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serveur MySQL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mysql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instance-</a:t>
                      </a:r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mysql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266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On se connecte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mysql</a:t>
                      </a:r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-u root -p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gcloud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connect instance-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mysql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--user=root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40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On lance des requêtes (console)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</a:t>
                      </a:r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databases</a:t>
                      </a:r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</a:t>
                      </a:r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databases</a:t>
                      </a:r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824556"/>
                  </a:ext>
                </a:extLst>
              </a:tr>
            </a:tbl>
          </a:graphicData>
        </a:graphic>
      </p:graphicFrame>
      <p:sp>
        <p:nvSpPr>
          <p:cNvPr id="15" name="Titre 14">
            <a:extLst>
              <a:ext uri="{FF2B5EF4-FFF2-40B4-BE49-F238E27FC236}">
                <a16:creationId xmlns:a16="http://schemas.microsoft.com/office/drawing/2014/main" id="{82AA7087-C9A7-2C23-5685-539EB97E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 console</a:t>
            </a:r>
          </a:p>
        </p:txBody>
      </p:sp>
    </p:spTree>
    <p:extLst>
      <p:ext uri="{BB962C8B-B14F-4D97-AF65-F5344CB8AC3E}">
        <p14:creationId xmlns:p14="http://schemas.microsoft.com/office/powerpoint/2010/main" val="3895684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Ordinateur avec un remplissage uni">
            <a:extLst>
              <a:ext uri="{FF2B5EF4-FFF2-40B4-BE49-F238E27FC236}">
                <a16:creationId xmlns:a16="http://schemas.microsoft.com/office/drawing/2014/main" id="{EFB22B84-2D55-3290-BE35-F13E207E5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00539" y="3037285"/>
            <a:ext cx="914400" cy="914400"/>
          </a:xfrm>
          <a:prstGeom prst="rect">
            <a:avLst/>
          </a:prstGeom>
        </p:spPr>
      </p:pic>
      <p:pic>
        <p:nvPicPr>
          <p:cNvPr id="7" name="Graphique 6" descr="Base de données avec un remplissage uni">
            <a:extLst>
              <a:ext uri="{FF2B5EF4-FFF2-40B4-BE49-F238E27FC236}">
                <a16:creationId xmlns:a16="http://schemas.microsoft.com/office/drawing/2014/main" id="{E45CEF54-D6E6-802C-1541-8BC97FB83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808" y="3753456"/>
            <a:ext cx="569844" cy="569844"/>
          </a:xfrm>
          <a:prstGeom prst="rect">
            <a:avLst/>
          </a:prstGeom>
        </p:spPr>
      </p:pic>
      <p:pic>
        <p:nvPicPr>
          <p:cNvPr id="9" name="Graphique 8" descr="Synchronisation avec le cloud avec un remplissage uni">
            <a:extLst>
              <a:ext uri="{FF2B5EF4-FFF2-40B4-BE49-F238E27FC236}">
                <a16:creationId xmlns:a16="http://schemas.microsoft.com/office/drawing/2014/main" id="{EFE35915-A2E5-294B-CF45-E7FE44E85C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33792" y="2210957"/>
            <a:ext cx="914400" cy="914400"/>
          </a:xfrm>
          <a:prstGeom prst="rect">
            <a:avLst/>
          </a:prstGeom>
        </p:spPr>
      </p:pic>
      <p:pic>
        <p:nvPicPr>
          <p:cNvPr id="11" name="Graphique 10" descr="Logement avec un remplissage uni">
            <a:extLst>
              <a:ext uri="{FF2B5EF4-FFF2-40B4-BE49-F238E27FC236}">
                <a16:creationId xmlns:a16="http://schemas.microsoft.com/office/drawing/2014/main" id="{0FEDE24D-4F7D-3740-8555-86C8F9E6AB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75994" y="2210957"/>
            <a:ext cx="914400" cy="914400"/>
          </a:xfrm>
          <a:prstGeom prst="rect">
            <a:avLst/>
          </a:prstGeom>
        </p:spPr>
      </p:pic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33FD39B2-4046-86DA-9E50-A4E90F22F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458670"/>
              </p:ext>
            </p:extLst>
          </p:nvPr>
        </p:nvGraphicFramePr>
        <p:xfrm>
          <a:off x="673652" y="3111278"/>
          <a:ext cx="110346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7133">
                  <a:extLst>
                    <a:ext uri="{9D8B030D-6E8A-4147-A177-3AD203B41FA5}">
                      <a16:colId xmlns:a16="http://schemas.microsoft.com/office/drawing/2014/main" val="93273658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6776481"/>
                    </a:ext>
                  </a:extLst>
                </a:gridCol>
                <a:gridCol w="4858712">
                  <a:extLst>
                    <a:ext uri="{9D8B030D-6E8A-4147-A177-3AD203B41FA5}">
                      <a16:colId xmlns:a16="http://schemas.microsoft.com/office/drawing/2014/main" val="2956086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Google Cloud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68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projet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prj-sql-djedha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65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disque dur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bucket-892978c5-4701-4168-a07a-b8fac3ec96c5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65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Un </a:t>
                      </a:r>
                      <a:r>
                        <a:rPr lang="fr-FR" dirty="0" err="1"/>
                        <a:t>dataset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dataset_imdb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77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Des fichiers CSV sur le disque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marcel.csv…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marcel.csv…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09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Importer les fichiers comme des 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movies</a:t>
                      </a:r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fr-FR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directors</a:t>
                      </a:r>
                      <a:r>
                        <a:rPr lang="fr-FR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467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Interroger le </a:t>
                      </a:r>
                      <a:r>
                        <a:rPr lang="fr-FR" dirty="0" err="1"/>
                        <a:t>dataset</a:t>
                      </a:r>
                      <a:r>
                        <a:rPr lang="fr-FR" dirty="0"/>
                        <a:t> comme une base 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 * FROM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dataset_imdb.movies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limit 3;</a:t>
                      </a:r>
                      <a:endParaRPr lang="fr-FR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266036"/>
                  </a:ext>
                </a:extLst>
              </a:tr>
            </a:tbl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87D60B00-211F-8B84-2729-5CEDBDAB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BigQuery</a:t>
            </a:r>
            <a:endParaRPr lang="fr-FR" dirty="0"/>
          </a:p>
        </p:txBody>
      </p:sp>
      <p:pic>
        <p:nvPicPr>
          <p:cNvPr id="4" name="Graphique 3" descr="Panneau d’interdiction avec un remplissage uni">
            <a:extLst>
              <a:ext uri="{FF2B5EF4-FFF2-40B4-BE49-F238E27FC236}">
                <a16:creationId xmlns:a16="http://schemas.microsoft.com/office/drawing/2014/main" id="{80E4BE41-B1B2-9ED6-E104-05045DD635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30306" y="4223626"/>
            <a:ext cx="371183" cy="371183"/>
          </a:xfrm>
          <a:prstGeom prst="rect">
            <a:avLst/>
          </a:prstGeom>
        </p:spPr>
      </p:pic>
      <p:pic>
        <p:nvPicPr>
          <p:cNvPr id="6" name="Graphique 5" descr="Panneau d’interdiction avec un remplissage uni">
            <a:extLst>
              <a:ext uri="{FF2B5EF4-FFF2-40B4-BE49-F238E27FC236}">
                <a16:creationId xmlns:a16="http://schemas.microsoft.com/office/drawing/2014/main" id="{5570834E-9C80-82B4-A911-3963168C59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30306" y="4965392"/>
            <a:ext cx="371183" cy="371183"/>
          </a:xfrm>
          <a:prstGeom prst="rect">
            <a:avLst/>
          </a:prstGeom>
        </p:spPr>
      </p:pic>
      <p:pic>
        <p:nvPicPr>
          <p:cNvPr id="8" name="Graphique 7" descr="Panneau d’interdiction avec un remplissage uni">
            <a:extLst>
              <a:ext uri="{FF2B5EF4-FFF2-40B4-BE49-F238E27FC236}">
                <a16:creationId xmlns:a16="http://schemas.microsoft.com/office/drawing/2014/main" id="{9F3B3C56-62D7-C331-E349-FF712193CB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31242" y="5347795"/>
            <a:ext cx="371183" cy="37118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B84A17C-9BB0-C69F-8B80-C08F75FBF89B}"/>
              </a:ext>
            </a:extLst>
          </p:cNvPr>
          <p:cNvSpPr txBox="1"/>
          <p:nvPr/>
        </p:nvSpPr>
        <p:spPr>
          <a:xfrm>
            <a:off x="852688" y="1280466"/>
            <a:ext cx="7851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Permet de s'adresser à d'interroger des ressources (.csv…) comme à des bases SQL</a:t>
            </a:r>
          </a:p>
        </p:txBody>
      </p:sp>
    </p:spTree>
    <p:extLst>
      <p:ext uri="{BB962C8B-B14F-4D97-AF65-F5344CB8AC3E}">
        <p14:creationId xmlns:p14="http://schemas.microsoft.com/office/powerpoint/2010/main" val="3150636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7B0F6-1A5B-4847-7A58-20233A61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3 - SQL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EA2EEB-7222-2FBA-8E04-DC483D6F5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487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C043CBF-E3F5-E424-F25A-D629FF716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302A8E-1D7B-562A-E6DA-0C4E0963D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À garder en tête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SELECT DISTINCT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column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, AGG_FUNC(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column_or_expression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), …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FROM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mytable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JOIN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another_table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mytable.column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=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another_table.column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WHERE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constraint_expression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GROUP BY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column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HAVING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constraint_expression</a:t>
            </a:r>
            <a:endParaRPr lang="fr-FR" sz="1400" dirty="0"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ORDER BY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column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ASC/DESC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FR" sz="1400" dirty="0">
                <a:effectLst/>
                <a:latin typeface="Courier New" panose="02070309020205020404" pitchFamily="49" charset="0"/>
              </a:rPr>
              <a:t>LIMIT count OFFSET COUNT;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Montrer VSCode et SQLite</a:t>
            </a:r>
          </a:p>
          <a:p>
            <a:pPr lvl="1"/>
            <a:r>
              <a:rPr lang="fr-FR" dirty="0"/>
              <a:t>Pour continuer à faire des tests, exos…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8275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103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58CE5A6-4830-505F-3218-1AD3BE27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Join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BCDCF6-FF25-EDA3-4543-A671B4819C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5" b="-1"/>
          <a:stretch/>
        </p:blipFill>
        <p:spPr bwMode="auto">
          <a:xfrm>
            <a:off x="198741" y="241044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73C280DD-962F-E4AF-45E9-EB8BD42332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" r="3" b="3"/>
          <a:stretch/>
        </p:blipFill>
        <p:spPr bwMode="auto">
          <a:xfrm>
            <a:off x="6189934" y="241044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30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7B0F6-1A5B-4847-7A58-20233A61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4 - Python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EA2EEB-7222-2FBA-8E04-DC483D6F5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82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B6837-731E-FBFC-84C8-CDBA7FF7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s'entrainer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A6640B-F9C0-239E-CCAC-DA0FEAF00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https://www.hackerrank.com/dashboard</a:t>
            </a:r>
            <a:endParaRPr lang="fr-FR" dirty="0"/>
          </a:p>
          <a:p>
            <a:endParaRPr lang="fr-FR" dirty="0">
              <a:hlinkClick r:id="rId3"/>
            </a:endParaRPr>
          </a:p>
          <a:p>
            <a:r>
              <a:rPr lang="fr-FR" dirty="0">
                <a:hlinkClick r:id="rId3"/>
              </a:rPr>
              <a:t>https://www.codingame.com/home</a:t>
            </a:r>
            <a:endParaRPr lang="fr-FR" dirty="0"/>
          </a:p>
          <a:p>
            <a:endParaRPr lang="fr-FR" dirty="0"/>
          </a:p>
          <a:p>
            <a:r>
              <a:rPr lang="fr-FR" dirty="0"/>
              <a:t>J'aime bien W3School : </a:t>
            </a:r>
            <a:r>
              <a:rPr lang="fr-FR" dirty="0">
                <a:hlinkClick r:id="rId4"/>
              </a:rPr>
              <a:t>https://www.w3schools.com/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0785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7B0F6-1A5B-4847-7A58-20233A61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5 - Python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EA2EEB-7222-2FBA-8E04-DC483D6F5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502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CFD69C-E24C-9E0B-E968-C0BE366E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6 - ML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755889-791A-6976-76E3-3B9390BA65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704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52FE6-54D7-C72F-295A-C756F890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Récap de la méthode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E52E96-966B-BF4E-7508-078428669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Import lib</a:t>
            </a:r>
          </a:p>
          <a:p>
            <a:pPr lvl="1"/>
            <a:r>
              <a:rPr lang="en-US" dirty="0"/>
              <a:t>Import dataset</a:t>
            </a:r>
          </a:p>
          <a:p>
            <a:pPr lvl="1"/>
            <a:r>
              <a:rPr lang="en-US" dirty="0"/>
              <a:t>EDA</a:t>
            </a:r>
          </a:p>
          <a:p>
            <a:pPr lvl="1"/>
            <a:r>
              <a:rPr lang="en-US" dirty="0"/>
              <a:t>Separate features from target</a:t>
            </a:r>
          </a:p>
          <a:p>
            <a:pPr lvl="1"/>
            <a:r>
              <a:rPr lang="en-US" dirty="0"/>
              <a:t>Split Train and Test sets (80/20)</a:t>
            </a:r>
          </a:p>
          <a:p>
            <a:pPr lvl="1"/>
            <a:r>
              <a:rPr lang="en-US" dirty="0"/>
              <a:t>Cleaning</a:t>
            </a:r>
          </a:p>
          <a:p>
            <a:pPr lvl="2"/>
            <a:r>
              <a:rPr lang="en-US" dirty="0"/>
              <a:t>Replace missing </a:t>
            </a:r>
            <a:r>
              <a:rPr lang="en-US" dirty="0" err="1"/>
              <a:t>val</a:t>
            </a:r>
            <a:endParaRPr lang="en-US" dirty="0"/>
          </a:p>
          <a:p>
            <a:pPr lvl="2"/>
            <a:r>
              <a:rPr lang="en-US" dirty="0"/>
              <a:t>Standardize numerical features + One hot encode categorical variables</a:t>
            </a:r>
          </a:p>
          <a:p>
            <a:pPr lvl="2"/>
            <a:r>
              <a:rPr lang="en-US" dirty="0"/>
              <a:t>Encode labels sur y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besoin</a:t>
            </a:r>
            <a:endParaRPr lang="en-US" dirty="0"/>
          </a:p>
          <a:p>
            <a:r>
              <a:rPr lang="en-US" dirty="0"/>
              <a:t>Build the model</a:t>
            </a:r>
          </a:p>
          <a:p>
            <a:pPr lvl="1"/>
            <a:r>
              <a:rPr lang="en-US" dirty="0"/>
              <a:t>Select and train a model</a:t>
            </a:r>
          </a:p>
          <a:p>
            <a:pPr lvl="1"/>
            <a:r>
              <a:rPr lang="en-US" dirty="0"/>
              <a:t>Apply model to train set</a:t>
            </a:r>
          </a:p>
          <a:p>
            <a:pPr lvl="1"/>
            <a:r>
              <a:rPr lang="en-US" dirty="0"/>
              <a:t>Apply model to test set</a:t>
            </a:r>
          </a:p>
          <a:p>
            <a:pPr lvl="2"/>
            <a:r>
              <a:rPr lang="en-US" dirty="0"/>
              <a:t>Appliquer </a:t>
            </a:r>
            <a:r>
              <a:rPr lang="en-US" dirty="0" err="1"/>
              <a:t>feature_encoder</a:t>
            </a:r>
            <a:r>
              <a:rPr lang="en-US" dirty="0"/>
              <a:t> sur </a:t>
            </a:r>
            <a:r>
              <a:rPr lang="en-US" dirty="0" err="1"/>
              <a:t>X_test</a:t>
            </a:r>
            <a:endParaRPr lang="en-US" dirty="0"/>
          </a:p>
          <a:p>
            <a:r>
              <a:rPr lang="en-US" dirty="0"/>
              <a:t>Evaluate model</a:t>
            </a:r>
          </a:p>
          <a:p>
            <a:r>
              <a:rPr lang="en-US" dirty="0"/>
              <a:t>Features importance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FB42CC0-8987-2539-99AB-F0594C23A5D9}"/>
              </a:ext>
            </a:extLst>
          </p:cNvPr>
          <p:cNvSpPr txBox="1"/>
          <p:nvPr/>
        </p:nvSpPr>
        <p:spPr>
          <a:xfrm rot="21370698">
            <a:off x="8945480" y="3965688"/>
            <a:ext cx="2452916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/>
              <a:t>Utilisable avec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Régression linéaire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Régression logistique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Arbre de décision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Forêt aléatoire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040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817B4-E7E7-137D-2957-86426AB4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la partie "</a:t>
            </a:r>
            <a:r>
              <a:rPr lang="en-US" dirty="0"/>
              <a:t>Build the model"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C1B0CB-FCED-01A2-E68B-E86FF849E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84" y="1588168"/>
            <a:ext cx="11245516" cy="5172332"/>
          </a:xfrm>
        </p:spPr>
        <p:txBody>
          <a:bodyPr/>
          <a:lstStyle/>
          <a:p>
            <a:r>
              <a:rPr lang="en-US" dirty="0"/>
              <a:t>Separate Target from feature variables</a:t>
            </a:r>
          </a:p>
          <a:p>
            <a:endParaRPr lang="en-US" dirty="0"/>
          </a:p>
          <a:p>
            <a:endParaRPr lang="en-US" sz="2400" dirty="0"/>
          </a:p>
          <a:p>
            <a:r>
              <a:rPr lang="en-US" dirty="0"/>
              <a:t>Select and train a model</a:t>
            </a:r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Apply model to train set</a:t>
            </a:r>
          </a:p>
          <a:p>
            <a:endParaRPr lang="en-US" dirty="0"/>
          </a:p>
          <a:p>
            <a:endParaRPr lang="en-US" sz="2000" dirty="0"/>
          </a:p>
          <a:p>
            <a:r>
              <a:rPr lang="en-US" dirty="0"/>
              <a:t>Apply model to test set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D45C930-3163-67EC-E92D-D161DE6A0DBB}"/>
              </a:ext>
            </a:extLst>
          </p:cNvPr>
          <p:cNvSpPr txBox="1"/>
          <p:nvPr/>
        </p:nvSpPr>
        <p:spPr>
          <a:xfrm>
            <a:off x="640552" y="3520883"/>
            <a:ext cx="2749471" cy="4154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LinearRegression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()</a:t>
            </a:r>
          </a:p>
          <a:p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fr-FR" sz="1000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fit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1947D-3CFB-1DEA-C033-E59DF9B66797}"/>
              </a:ext>
            </a:extLst>
          </p:cNvPr>
          <p:cNvSpPr txBox="1"/>
          <p:nvPr/>
        </p:nvSpPr>
        <p:spPr>
          <a:xfrm>
            <a:off x="640552" y="5032466"/>
            <a:ext cx="3470822" cy="2539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5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y_train_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pred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5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fr-FR" sz="1050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fr-FR" sz="105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predict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fr-FR" sz="105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X_train</a:t>
            </a:r>
            <a:r>
              <a:rPr lang="fr-FR" sz="105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916CD8C-A9D1-8956-CA34-5BCAF6EE390D}"/>
              </a:ext>
            </a:extLst>
          </p:cNvPr>
          <p:cNvSpPr txBox="1"/>
          <p:nvPr/>
        </p:nvSpPr>
        <p:spPr>
          <a:xfrm>
            <a:off x="640552" y="6386314"/>
            <a:ext cx="3185487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y_test_pred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regressor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predict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X_test</a:t>
            </a:r>
            <a:r>
              <a:rPr lang="en-US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6BD289-4D5B-7743-DEE5-77EA0E1C65BF}"/>
              </a:ext>
            </a:extLst>
          </p:cNvPr>
          <p:cNvSpPr/>
          <p:nvPr/>
        </p:nvSpPr>
        <p:spPr>
          <a:xfrm>
            <a:off x="9824853" y="1588168"/>
            <a:ext cx="1528947" cy="58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X_train</a:t>
            </a:r>
            <a:endParaRPr lang="fr-FR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1DA7C0-2061-B401-A61F-711824266427}"/>
              </a:ext>
            </a:extLst>
          </p:cNvPr>
          <p:cNvSpPr/>
          <p:nvPr/>
        </p:nvSpPr>
        <p:spPr>
          <a:xfrm>
            <a:off x="9824852" y="2213923"/>
            <a:ext cx="1528947" cy="2215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X_test</a:t>
            </a:r>
            <a:endParaRPr lang="fr-FR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271881-31A6-C93A-825B-4527793229F8}"/>
              </a:ext>
            </a:extLst>
          </p:cNvPr>
          <p:cNvSpPr/>
          <p:nvPr/>
        </p:nvSpPr>
        <p:spPr>
          <a:xfrm>
            <a:off x="8710863" y="1588168"/>
            <a:ext cx="1001699" cy="5843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y_train</a:t>
            </a:r>
            <a:endParaRPr lang="fr-FR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9743C1-C3D8-7CCF-87CC-ED08F4AD33BD}"/>
              </a:ext>
            </a:extLst>
          </p:cNvPr>
          <p:cNvSpPr/>
          <p:nvPr/>
        </p:nvSpPr>
        <p:spPr>
          <a:xfrm>
            <a:off x="8710862" y="2213923"/>
            <a:ext cx="1001699" cy="2215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y_test</a:t>
            </a:r>
            <a:endParaRPr lang="fr-FR" sz="12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CE8040-98CF-B937-1AB3-3053F3F3EE84}"/>
              </a:ext>
            </a:extLst>
          </p:cNvPr>
          <p:cNvSpPr txBox="1"/>
          <p:nvPr/>
        </p:nvSpPr>
        <p:spPr>
          <a:xfrm>
            <a:off x="640552" y="2101104"/>
            <a:ext cx="433965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X_test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y_train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fr-FR" sz="10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y_test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fr-FR" sz="10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train_test_split</a:t>
            </a:r>
            <a:r>
              <a:rPr lang="fr-FR" sz="1000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07F53-FE68-BC7C-3F9B-4A455B02A48C}"/>
              </a:ext>
            </a:extLst>
          </p:cNvPr>
          <p:cNvSpPr/>
          <p:nvPr/>
        </p:nvSpPr>
        <p:spPr>
          <a:xfrm>
            <a:off x="8183614" y="3146610"/>
            <a:ext cx="1528947" cy="58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X_train</a:t>
            </a:r>
            <a:endParaRPr lang="fr-FR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52C9D-33C6-6C7A-8C6B-F05D3B72FF59}"/>
              </a:ext>
            </a:extLst>
          </p:cNvPr>
          <p:cNvSpPr/>
          <p:nvPr/>
        </p:nvSpPr>
        <p:spPr>
          <a:xfrm>
            <a:off x="7069624" y="3146610"/>
            <a:ext cx="1001699" cy="5843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y_train</a:t>
            </a:r>
            <a:endParaRPr lang="fr-FR" sz="1200" dirty="0"/>
          </a:p>
        </p:txBody>
      </p:sp>
      <p:sp>
        <p:nvSpPr>
          <p:cNvPr id="15" name="Hexagone 14">
            <a:extLst>
              <a:ext uri="{FF2B5EF4-FFF2-40B4-BE49-F238E27FC236}">
                <a16:creationId xmlns:a16="http://schemas.microsoft.com/office/drawing/2014/main" id="{64B7189A-0983-8475-4A85-7E2D956B769A}"/>
              </a:ext>
            </a:extLst>
          </p:cNvPr>
          <p:cNvSpPr/>
          <p:nvPr/>
        </p:nvSpPr>
        <p:spPr>
          <a:xfrm>
            <a:off x="10936204" y="3107907"/>
            <a:ext cx="800100" cy="661737"/>
          </a:xfrm>
          <a:prstGeom prst="hexagon">
            <a:avLst>
              <a:gd name="adj" fmla="val 33182"/>
              <a:gd name="vf" fmla="val 1154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 &amp; b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60AEBBEF-1F11-EC16-0FF5-914262D2B629}"/>
              </a:ext>
            </a:extLst>
          </p:cNvPr>
          <p:cNvSpPr/>
          <p:nvPr/>
        </p:nvSpPr>
        <p:spPr>
          <a:xfrm>
            <a:off x="9978474" y="3194818"/>
            <a:ext cx="691816" cy="4879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00B30B-6092-B2DA-3523-D4F2E29E32E3}"/>
              </a:ext>
            </a:extLst>
          </p:cNvPr>
          <p:cNvSpPr/>
          <p:nvPr/>
        </p:nvSpPr>
        <p:spPr>
          <a:xfrm>
            <a:off x="7084724" y="4554151"/>
            <a:ext cx="1528947" cy="584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X_train</a:t>
            </a:r>
            <a:endParaRPr lang="fr-FR" sz="1200" dirty="0"/>
          </a:p>
        </p:txBody>
      </p:sp>
      <p:sp>
        <p:nvSpPr>
          <p:cNvPr id="18" name="Hexagone 17">
            <a:extLst>
              <a:ext uri="{FF2B5EF4-FFF2-40B4-BE49-F238E27FC236}">
                <a16:creationId xmlns:a16="http://schemas.microsoft.com/office/drawing/2014/main" id="{25F1CB00-4E7D-6795-0203-274229F2D955}"/>
              </a:ext>
            </a:extLst>
          </p:cNvPr>
          <p:cNvSpPr/>
          <p:nvPr/>
        </p:nvSpPr>
        <p:spPr>
          <a:xfrm>
            <a:off x="8823440" y="4515448"/>
            <a:ext cx="800100" cy="661737"/>
          </a:xfrm>
          <a:prstGeom prst="hexagon">
            <a:avLst>
              <a:gd name="adj" fmla="val 33182"/>
              <a:gd name="vf" fmla="val 1154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 &amp; b</a:t>
            </a: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56DD98B7-4B09-54CF-1B97-F7351EBA635F}"/>
              </a:ext>
            </a:extLst>
          </p:cNvPr>
          <p:cNvSpPr/>
          <p:nvPr/>
        </p:nvSpPr>
        <p:spPr>
          <a:xfrm>
            <a:off x="9995341" y="4602359"/>
            <a:ext cx="691816" cy="4879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8630C3-B10F-2233-30BB-E7910A764D25}"/>
              </a:ext>
            </a:extLst>
          </p:cNvPr>
          <p:cNvSpPr/>
          <p:nvPr/>
        </p:nvSpPr>
        <p:spPr>
          <a:xfrm>
            <a:off x="10833766" y="4554151"/>
            <a:ext cx="1001699" cy="58433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y_train_pred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AEFA61-9F60-4027-B1A1-10A749A8DF31}"/>
              </a:ext>
            </a:extLst>
          </p:cNvPr>
          <p:cNvSpPr/>
          <p:nvPr/>
        </p:nvSpPr>
        <p:spPr>
          <a:xfrm>
            <a:off x="7084724" y="6073063"/>
            <a:ext cx="1528947" cy="2215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X_test</a:t>
            </a:r>
            <a:endParaRPr lang="fr-FR" sz="1200" dirty="0"/>
          </a:p>
        </p:txBody>
      </p:sp>
      <p:sp>
        <p:nvSpPr>
          <p:cNvPr id="23" name="Hexagone 22">
            <a:extLst>
              <a:ext uri="{FF2B5EF4-FFF2-40B4-BE49-F238E27FC236}">
                <a16:creationId xmlns:a16="http://schemas.microsoft.com/office/drawing/2014/main" id="{82B00EE3-D0B5-8574-EAE6-A22D3F1CC9D5}"/>
              </a:ext>
            </a:extLst>
          </p:cNvPr>
          <p:cNvSpPr/>
          <p:nvPr/>
        </p:nvSpPr>
        <p:spPr>
          <a:xfrm>
            <a:off x="8813411" y="5852962"/>
            <a:ext cx="800100" cy="661737"/>
          </a:xfrm>
          <a:prstGeom prst="hexagon">
            <a:avLst>
              <a:gd name="adj" fmla="val 33182"/>
              <a:gd name="vf" fmla="val 11547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 &amp; b</a:t>
            </a: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0D733F53-CAD1-41D2-7208-448418F60D54}"/>
              </a:ext>
            </a:extLst>
          </p:cNvPr>
          <p:cNvSpPr/>
          <p:nvPr/>
        </p:nvSpPr>
        <p:spPr>
          <a:xfrm>
            <a:off x="10003363" y="5939873"/>
            <a:ext cx="691816" cy="4879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1D11B4-F562-C467-B887-933382F3DF69}"/>
              </a:ext>
            </a:extLst>
          </p:cNvPr>
          <p:cNvSpPr/>
          <p:nvPr/>
        </p:nvSpPr>
        <p:spPr>
          <a:xfrm>
            <a:off x="10833765" y="6073063"/>
            <a:ext cx="1001699" cy="2215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y_test_pred</a:t>
            </a:r>
            <a:endParaRPr lang="fr-F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7162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01DF1-0641-8D9F-9A60-405CE984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propos de R²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3E3238-BFE4-7F69-C6A3-DB775394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R², c’est la mesure de la capacité de notre modèle à expliquer la variabilité des mesures par rapport à la moyenne</a:t>
            </a:r>
          </a:p>
          <a:p>
            <a:endParaRPr lang="fr-FR" dirty="0"/>
          </a:p>
          <a:p>
            <a:r>
              <a:rPr lang="fr-FR" dirty="0"/>
              <a:t>R² = SSR/SST</a:t>
            </a:r>
          </a:p>
          <a:p>
            <a:endParaRPr lang="fr-FR" dirty="0"/>
          </a:p>
          <a:p>
            <a:r>
              <a:rPr lang="fr-FR" dirty="0"/>
              <a:t>SSR = distance entre la valeur </a:t>
            </a:r>
            <a:r>
              <a:rPr lang="fr-FR" dirty="0" err="1"/>
              <a:t>moy</a:t>
            </a:r>
            <a:br>
              <a:rPr lang="fr-FR" dirty="0"/>
            </a:br>
            <a:r>
              <a:rPr lang="fr-FR" dirty="0"/>
              <a:t>           et la valeur prédite par le modèle</a:t>
            </a:r>
          </a:p>
          <a:p>
            <a:endParaRPr lang="fr-FR" dirty="0"/>
          </a:p>
          <a:p>
            <a:r>
              <a:rPr lang="fr-FR" dirty="0"/>
              <a:t>SST = distance entre la valeur </a:t>
            </a:r>
            <a:r>
              <a:rPr lang="fr-FR" dirty="0" err="1"/>
              <a:t>moy</a:t>
            </a:r>
            <a:br>
              <a:rPr lang="fr-FR" dirty="0"/>
            </a:br>
            <a:r>
              <a:rPr lang="fr-FR" dirty="0"/>
              <a:t>           et la valeur réelle de la </a:t>
            </a:r>
            <a:r>
              <a:rPr lang="fr-FR" dirty="0" err="1"/>
              <a:t>feature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DF1DE2-C329-411B-13E2-19D8E51F0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80" y="2700745"/>
            <a:ext cx="5021903" cy="28696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4564B60-57E4-AD35-5488-A18BB73B85C8}"/>
              </a:ext>
            </a:extLst>
          </p:cNvPr>
          <p:cNvSpPr txBox="1"/>
          <p:nvPr/>
        </p:nvSpPr>
        <p:spPr>
          <a:xfrm>
            <a:off x="7208520" y="5646604"/>
            <a:ext cx="4724370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variabilité totale =   variabilité expliquée par le modèle 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+ variabilité non expliquée</a:t>
            </a:r>
          </a:p>
          <a:p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SST                =   SSR </a:t>
            </a:r>
          </a:p>
          <a:p>
            <a: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+ SSE</a:t>
            </a:r>
          </a:p>
        </p:txBody>
      </p:sp>
    </p:spTree>
    <p:extLst>
      <p:ext uri="{BB962C8B-B14F-4D97-AF65-F5344CB8AC3E}">
        <p14:creationId xmlns:p14="http://schemas.microsoft.com/office/powerpoint/2010/main" val="20539949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BC7E4F-90AC-4202-74B9-10B2FB34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7 - ML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15EAE0-2093-D4EE-F7D1-CF6C423E3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2870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A2E7D5E-07D9-3CC8-E1A3-8A71CB765D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822"/>
          <a:stretch/>
        </p:blipFill>
        <p:spPr>
          <a:xfrm>
            <a:off x="8706499" y="2143612"/>
            <a:ext cx="2945088" cy="30415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1550143-BB45-DECE-8CD5-D2EAB39A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Precision</a:t>
            </a:r>
            <a:r>
              <a:rPr lang="fr-FR" dirty="0"/>
              <a:t>, </a:t>
            </a:r>
            <a:r>
              <a:rPr lang="fr-FR" dirty="0" err="1"/>
              <a:t>recall</a:t>
            </a:r>
            <a:r>
              <a:rPr lang="fr-FR" dirty="0"/>
              <a:t> &amp; F1 scores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452AD-BB6D-A971-A6ED-43CD09F7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334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Precision :</a:t>
            </a:r>
          </a:p>
          <a:p>
            <a:pPr lvl="1"/>
            <a:r>
              <a:rPr lang="en-US" dirty="0"/>
              <a:t>Point de </a:t>
            </a:r>
            <a:r>
              <a:rPr lang="en-US" dirty="0" err="1"/>
              <a:t>vue</a:t>
            </a:r>
            <a:r>
              <a:rPr lang="en-US" dirty="0"/>
              <a:t> des </a:t>
            </a:r>
            <a:r>
              <a:rPr lang="en-US" dirty="0" err="1"/>
              <a:t>prédictions</a:t>
            </a:r>
            <a:endParaRPr lang="en-US" dirty="0"/>
          </a:p>
          <a:p>
            <a:pPr lvl="1"/>
            <a:r>
              <a:rPr lang="en-US" dirty="0"/>
              <a:t>De </a:t>
            </a:r>
            <a:r>
              <a:rPr lang="en-US" dirty="0" err="1"/>
              <a:t>tous</a:t>
            </a:r>
            <a:r>
              <a:rPr lang="en-US" dirty="0"/>
              <a:t> </a:t>
            </a:r>
            <a:r>
              <a:rPr lang="en-US" dirty="0" err="1"/>
              <a:t>ceux</a:t>
            </a:r>
            <a:r>
              <a:rPr lang="en-US" dirty="0"/>
              <a:t> à qui on a </a:t>
            </a:r>
            <a:r>
              <a:rPr lang="en-US" dirty="0" err="1"/>
              <a:t>prédit</a:t>
            </a:r>
            <a:r>
              <a:rPr lang="en-US" dirty="0"/>
              <a:t> le cancer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l'ont</a:t>
            </a:r>
            <a:r>
              <a:rPr lang="en-US" dirty="0"/>
              <a:t> </a:t>
            </a:r>
            <a:r>
              <a:rPr lang="en-US" dirty="0" err="1"/>
              <a:t>réellement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TP/(TP+FP) : </a:t>
            </a:r>
            <a:r>
              <a:rPr lang="fr-FR" dirty="0"/>
              <a:t>Right </a:t>
            </a:r>
            <a:r>
              <a:rPr lang="en-US" dirty="0"/>
              <a:t>col</a:t>
            </a:r>
          </a:p>
          <a:p>
            <a:r>
              <a:rPr lang="en-US" dirty="0"/>
              <a:t>Recall (rappel, </a:t>
            </a:r>
            <a:r>
              <a:rPr lang="en-US" dirty="0" err="1"/>
              <a:t>sensibilité</a:t>
            </a:r>
            <a:r>
              <a:rPr lang="en-US" dirty="0"/>
              <a:t>, True Positive Rate) : </a:t>
            </a:r>
          </a:p>
          <a:p>
            <a:pPr lvl="1"/>
            <a:r>
              <a:rPr lang="en-US" dirty="0"/>
              <a:t>Point de </a:t>
            </a:r>
            <a:r>
              <a:rPr lang="en-US" dirty="0" err="1"/>
              <a:t>vue</a:t>
            </a:r>
            <a:r>
              <a:rPr lang="en-US" dirty="0"/>
              <a:t> des observations</a:t>
            </a:r>
          </a:p>
          <a:p>
            <a:pPr lvl="1"/>
            <a:r>
              <a:rPr lang="en-US" dirty="0"/>
              <a:t>De </a:t>
            </a:r>
            <a:r>
              <a:rPr lang="en-US" dirty="0" err="1"/>
              <a:t>tous</a:t>
            </a:r>
            <a:r>
              <a:rPr lang="en-US" dirty="0"/>
              <a:t> </a:t>
            </a:r>
            <a:r>
              <a:rPr lang="en-US" dirty="0" err="1"/>
              <a:t>ceux</a:t>
            </a:r>
            <a:r>
              <a:rPr lang="en-US" dirty="0"/>
              <a:t> </a:t>
            </a:r>
            <a:r>
              <a:rPr lang="en-US" dirty="0" err="1"/>
              <a:t>qu'on</a:t>
            </a:r>
            <a:r>
              <a:rPr lang="en-US" dirty="0"/>
              <a:t> observe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cancéreux</a:t>
            </a:r>
            <a:r>
              <a:rPr lang="en-US" dirty="0"/>
              <a:t>, </a:t>
            </a:r>
            <a:r>
              <a:rPr lang="en-US" dirty="0" err="1"/>
              <a:t>combien</a:t>
            </a:r>
            <a:r>
              <a:rPr lang="en-US" dirty="0"/>
              <a:t>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été</a:t>
            </a:r>
            <a:r>
              <a:rPr lang="en-US" dirty="0"/>
              <a:t> bien </a:t>
            </a:r>
            <a:r>
              <a:rPr lang="en-US" dirty="0" err="1"/>
              <a:t>classé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TP/(TP+FN) : Bottom line</a:t>
            </a:r>
          </a:p>
          <a:p>
            <a:r>
              <a:rPr lang="en-US" dirty="0"/>
              <a:t>F1 : 2/(1/</a:t>
            </a:r>
            <a:r>
              <a:rPr lang="en-US" dirty="0" err="1"/>
              <a:t>Prec</a:t>
            </a:r>
            <a:r>
              <a:rPr lang="en-US" dirty="0"/>
              <a:t> + 1/Rec)</a:t>
            </a:r>
          </a:p>
          <a:p>
            <a:pPr lvl="1"/>
            <a:r>
              <a:rPr lang="en-US" dirty="0"/>
              <a:t>Harmonic average between Recall &amp; Precision </a:t>
            </a:r>
          </a:p>
          <a:p>
            <a:r>
              <a:rPr lang="fr-FR" dirty="0" err="1"/>
              <a:t>Accuracy</a:t>
            </a:r>
            <a:r>
              <a:rPr lang="fr-FR" dirty="0"/>
              <a:t> (TP+TN)/(TP+FN+TN+FP)</a:t>
            </a:r>
          </a:p>
          <a:p>
            <a:pPr lvl="1"/>
            <a:r>
              <a:rPr lang="fr-FR" dirty="0"/>
              <a:t>2</a:t>
            </a:r>
            <a:r>
              <a:rPr lang="fr-FR" baseline="30000" dirty="0"/>
              <a:t>nd</a:t>
            </a:r>
            <a:r>
              <a:rPr lang="fr-FR" dirty="0"/>
              <a:t>Diag over total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D7DE6D-88EC-2904-60AB-4124639D63A0}"/>
              </a:ext>
            </a:extLst>
          </p:cNvPr>
          <p:cNvSpPr txBox="1"/>
          <p:nvPr/>
        </p:nvSpPr>
        <p:spPr>
          <a:xfrm>
            <a:off x="10977568" y="42858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TP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879E25-6878-2BEB-C1CD-C497153BA9D2}"/>
              </a:ext>
            </a:extLst>
          </p:cNvPr>
          <p:cNvSpPr txBox="1"/>
          <p:nvPr/>
        </p:nvSpPr>
        <p:spPr>
          <a:xfrm>
            <a:off x="9440479" y="30479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Impact" panose="020B0806030902050204" pitchFamily="34" charset="0"/>
              </a:rPr>
              <a:t>TN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B3DC166-246A-0EA1-3D76-C39162AA475B}"/>
              </a:ext>
            </a:extLst>
          </p:cNvPr>
          <p:cNvSpPr txBox="1"/>
          <p:nvPr/>
        </p:nvSpPr>
        <p:spPr>
          <a:xfrm>
            <a:off x="10944534" y="315024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CCAAEB-A845-6374-EC5E-3314A8807644}"/>
              </a:ext>
            </a:extLst>
          </p:cNvPr>
          <p:cNvSpPr txBox="1"/>
          <p:nvPr/>
        </p:nvSpPr>
        <p:spPr>
          <a:xfrm>
            <a:off x="9429741" y="432713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Impact" panose="020B0806030902050204" pitchFamily="34" charset="0"/>
              </a:rPr>
              <a:t>FN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45B9CAB5-DFCC-48F4-759E-E1EEC02148C6}"/>
              </a:ext>
            </a:extLst>
          </p:cNvPr>
          <p:cNvSpPr/>
          <p:nvPr/>
        </p:nvSpPr>
        <p:spPr>
          <a:xfrm>
            <a:off x="9071115" y="4945594"/>
            <a:ext cx="2462709" cy="415126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Recall</a:t>
            </a:r>
            <a:endParaRPr lang="fr-FR" sz="1400" dirty="0"/>
          </a:p>
        </p:txBody>
      </p:sp>
      <p:sp>
        <p:nvSpPr>
          <p:cNvPr id="13" name="Flèche : haut 12">
            <a:extLst>
              <a:ext uri="{FF2B5EF4-FFF2-40B4-BE49-F238E27FC236}">
                <a16:creationId xmlns:a16="http://schemas.microsoft.com/office/drawing/2014/main" id="{F135D333-FA3A-6428-97C5-D6FB4E06DA94}"/>
              </a:ext>
            </a:extLst>
          </p:cNvPr>
          <p:cNvSpPr/>
          <p:nvPr/>
        </p:nvSpPr>
        <p:spPr>
          <a:xfrm>
            <a:off x="11651587" y="2445328"/>
            <a:ext cx="448785" cy="240518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 err="1"/>
              <a:t>Precision</a:t>
            </a:r>
            <a:endParaRPr lang="fr-FR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20BC2E6-F7F1-762D-A243-2656FBC57365}"/>
              </a:ext>
            </a:extLst>
          </p:cNvPr>
          <p:cNvSpPr txBox="1"/>
          <p:nvPr/>
        </p:nvSpPr>
        <p:spPr>
          <a:xfrm>
            <a:off x="9071116" y="5507972"/>
            <a:ext cx="25804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Depuis l'extérieur, regarde la ligne ou la colonne du 1</a:t>
            </a:r>
          </a:p>
        </p:txBody>
      </p:sp>
    </p:spTree>
    <p:extLst>
      <p:ext uri="{BB962C8B-B14F-4D97-AF65-F5344CB8AC3E}">
        <p14:creationId xmlns:p14="http://schemas.microsoft.com/office/powerpoint/2010/main" val="4079956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EAEFC5-77FE-9822-72C3-62FB2337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7994BF-B3DE-D405-1556-56C36862D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Fraude carte bancaire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ne veut pas manquer une fausse carte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Donc on veut un Faux </a:t>
            </a:r>
            <a:r>
              <a:rPr lang="fr-FR" sz="1400" dirty="0" err="1">
                <a:effectLst/>
                <a:latin typeface="Courier New" panose="02070309020205020404" pitchFamily="49" charset="0"/>
              </a:rPr>
              <a:t>Negatif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bas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Recall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   doit être proche de 1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Precision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peut être moyen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effectLst/>
                <a:latin typeface="Courier New" panose="02070309020205020404" pitchFamily="49" charset="0"/>
              </a:rPr>
              <a:t>Spam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On ne veut pas de vrai mail classé en spam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>
                <a:effectLst/>
                <a:latin typeface="Courier New" panose="02070309020205020404" pitchFamily="49" charset="0"/>
              </a:rPr>
              <a:t>Donc on veut un Faux Positif bas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Recall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   peut être moyen</a:t>
            </a:r>
          </a:p>
          <a:p>
            <a:pPr marL="457200" lvl="1">
              <a:spcBef>
                <a:spcPts val="0"/>
              </a:spcBef>
            </a:pPr>
            <a:r>
              <a:rPr lang="fr-FR" sz="1400" dirty="0" err="1">
                <a:effectLst/>
                <a:latin typeface="Courier New" panose="02070309020205020404" pitchFamily="49" charset="0"/>
              </a:rPr>
              <a:t>Precision</a:t>
            </a:r>
            <a:r>
              <a:rPr lang="fr-FR" sz="1400" dirty="0">
                <a:effectLst/>
                <a:latin typeface="Courier New" panose="02070309020205020404" pitchFamily="49" charset="0"/>
              </a:rPr>
              <a:t> doit être proche de 1 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C769971-6696-B68B-7A7E-C22BD1307536}"/>
              </a:ext>
            </a:extLst>
          </p:cNvPr>
          <p:cNvSpPr txBox="1"/>
          <p:nvPr/>
        </p:nvSpPr>
        <p:spPr>
          <a:xfrm>
            <a:off x="5104356" y="4606447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800" dirty="0" err="1">
                <a:effectLst/>
                <a:latin typeface="Courier New" panose="02070309020205020404" pitchFamily="49" charset="0"/>
              </a:rPr>
              <a:t>Precision</a:t>
            </a:r>
            <a:endParaRPr lang="fr-FR" sz="1800" dirty="0">
              <a:effectLst/>
              <a:latin typeface="Courier New" panose="02070309020205020404" pitchFamily="49" charset="0"/>
            </a:endParaRPr>
          </a:p>
          <a:p>
            <a:pPr algn="ctr"/>
            <a:r>
              <a:rPr lang="fr-FR" sz="1800" dirty="0">
                <a:effectLst/>
                <a:latin typeface="Courier New" panose="02070309020205020404" pitchFamily="49" charset="0"/>
              </a:rPr>
              <a:t>TP/(TP+FP)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722959C-02DD-0821-1CC0-81C189230146}"/>
              </a:ext>
            </a:extLst>
          </p:cNvPr>
          <p:cNvSpPr txBox="1"/>
          <p:nvPr/>
        </p:nvSpPr>
        <p:spPr>
          <a:xfrm>
            <a:off x="5404982" y="2458426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800" dirty="0" err="1">
                <a:effectLst/>
                <a:latin typeface="Courier New" panose="02070309020205020404" pitchFamily="49" charset="0"/>
              </a:rPr>
              <a:t>Recall</a:t>
            </a:r>
            <a:r>
              <a:rPr lang="fr-FR" sz="1800" dirty="0">
                <a:effectLst/>
                <a:latin typeface="Courier New" panose="02070309020205020404" pitchFamily="49" charset="0"/>
              </a:rPr>
              <a:t> </a:t>
            </a:r>
          </a:p>
          <a:p>
            <a:pPr algn="ctr"/>
            <a:r>
              <a:rPr lang="fr-FR" sz="1800" dirty="0">
                <a:effectLst/>
                <a:latin typeface="Courier New" panose="02070309020205020404" pitchFamily="49" charset="0"/>
              </a:rPr>
              <a:t>TP/(TP+FN)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3231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243E6-E350-4836-3E9F-D3814475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8 - Projet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5B72BF-F68A-0242-113B-2926D9E091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5284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0EF6534-E2A9-B8D6-2479-C32AFD15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Rétro planning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7243C4C-A2DA-48C8-744A-8AB1E7248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Présentations Vendredi après-midi</a:t>
            </a:r>
          </a:p>
          <a:p>
            <a:r>
              <a:rPr lang="fr-FR" dirty="0"/>
              <a:t>=&gt; Répétitions Vendredi entre 12 et 14H</a:t>
            </a:r>
          </a:p>
          <a:p>
            <a:r>
              <a:rPr lang="fr-FR" dirty="0"/>
              <a:t>=&gt; Slides terminés, relus etc. à 12H</a:t>
            </a:r>
          </a:p>
          <a:p>
            <a:r>
              <a:rPr lang="fr-FR" dirty="0"/>
              <a:t>=&gt; Jeudi soir tous les graphes, scores, conclusions sont sortis</a:t>
            </a:r>
          </a:p>
          <a:p>
            <a:pPr lvl="1"/>
            <a:r>
              <a:rPr lang="fr-FR" dirty="0"/>
              <a:t>Vendredi matin on pourra sortir 1 ou 2 trucs mais pas beaucoup plus</a:t>
            </a:r>
          </a:p>
          <a:p>
            <a:r>
              <a:rPr lang="fr-FR" dirty="0"/>
              <a:t>=&gt; Cherchez des </a:t>
            </a:r>
            <a:r>
              <a:rPr lang="fr-FR" dirty="0" err="1"/>
              <a:t>datasets</a:t>
            </a:r>
            <a:r>
              <a:rPr lang="fr-FR" dirty="0"/>
              <a:t> et des idées de sujet le week-end précédent</a:t>
            </a:r>
          </a:p>
        </p:txBody>
      </p:sp>
    </p:spTree>
    <p:extLst>
      <p:ext uri="{BB962C8B-B14F-4D97-AF65-F5344CB8AC3E}">
        <p14:creationId xmlns:p14="http://schemas.microsoft.com/office/powerpoint/2010/main" val="219641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1E713-3A4E-AE0D-ED70-58E101A2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Bouquins utiles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68613B-01CA-E1FE-3E04-095C6D811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Machine Learning avec </a:t>
            </a:r>
            <a:r>
              <a:rPr lang="fr-FR" dirty="0" err="1"/>
              <a:t>Scikit-Learn</a:t>
            </a:r>
            <a:endParaRPr lang="fr-FR" dirty="0"/>
          </a:p>
          <a:p>
            <a:pPr lvl="1"/>
            <a:r>
              <a:rPr lang="fr-FR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3eme édition, 2023, pas trop gros</a:t>
            </a:r>
          </a:p>
          <a:p>
            <a:pPr lvl="1"/>
            <a:r>
              <a:rPr lang="fr-FR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À lire plusieurs fois. Exemples python</a:t>
            </a:r>
            <a:endParaRPr lang="fr-FR" sz="1600" i="0" dirty="0">
              <a:solidFill>
                <a:srgbClr val="0F111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  <a:hlinkClick r:id="rId2"/>
            </a:endParaRPr>
          </a:p>
          <a:p>
            <a:pPr lvl="1"/>
            <a:r>
              <a:rPr lang="fr-FR" sz="1600" i="0" dirty="0">
                <a:solidFill>
                  <a:srgbClr val="0F111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https://amzn.eu/d/fpRxUfZ</a:t>
            </a:r>
            <a:endParaRPr lang="fr-FR" b="1" i="0" dirty="0">
              <a:solidFill>
                <a:srgbClr val="0F1111"/>
              </a:solidFill>
              <a:effectLst/>
              <a:latin typeface="Amazon Ember"/>
            </a:endParaRPr>
          </a:p>
          <a:p>
            <a:r>
              <a:rPr lang="en-US" dirty="0"/>
              <a:t>The Hundred-Page Machine Learning Book</a:t>
            </a:r>
          </a:p>
          <a:p>
            <a:pPr lvl="1"/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Existe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FR, 150 pages</a:t>
            </a: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 de Python, plus de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maths</a:t>
            </a:r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https://amzn.eu/d/gVoCrWt</a:t>
            </a:r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Python Crash Course</a:t>
            </a: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3eme Edition, 2023, 1.5 M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d’exemplaires</a:t>
            </a:r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https://amzn.eu/d/3DLax8n</a:t>
            </a:r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Hands-on Machine Learning With Scikit-learn, </a:t>
            </a:r>
            <a:r>
              <a:rPr lang="en-US" dirty="0" err="1"/>
              <a:t>Keras</a:t>
            </a:r>
            <a:r>
              <a:rPr lang="en-US" dirty="0"/>
              <a:t>, and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Coûte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blinde</a:t>
            </a:r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un pavé, 3eme edition, 2022</a:t>
            </a:r>
          </a:p>
          <a:p>
            <a:pPr lvl="1"/>
            <a:r>
              <a:rPr lang="en-US" sz="1600" dirty="0">
                <a:solidFill>
                  <a:srgbClr val="0F111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https://amzn.eu/d/egtdtcd</a:t>
            </a:r>
            <a:endParaRPr lang="en-US" sz="20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solidFill>
                <a:srgbClr val="0F111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fr-FR" dirty="0"/>
          </a:p>
          <a:p>
            <a:pPr lvl="1"/>
            <a:endParaRPr lang="fr-FR" b="1" i="0" dirty="0">
              <a:solidFill>
                <a:srgbClr val="0F1111"/>
              </a:solidFill>
              <a:effectLst/>
              <a:latin typeface="Amazon Ember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29715C-5B6D-88D3-F04B-CDB403A4B5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8766" y="365124"/>
            <a:ext cx="2190348" cy="28038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6533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D577C0-85A9-8612-8D5E-F221D19D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Conduite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0FC026-327D-475F-13A4-A3A9BB606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Ce n'est pas un concours, c'est une validation des acquis</a:t>
            </a:r>
          </a:p>
          <a:p>
            <a:pPr lvl="1"/>
            <a:r>
              <a:rPr lang="fr-FR" dirty="0"/>
              <a:t>Montrez que vous savez appliquer ce que vous avez appris</a:t>
            </a:r>
          </a:p>
          <a:p>
            <a:pPr lvl="1"/>
            <a:r>
              <a:rPr lang="fr-FR" dirty="0"/>
              <a:t>Vous êtes là pour prouver, pas pour trouver</a:t>
            </a:r>
          </a:p>
          <a:p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Il vaut mieux un excellent </a:t>
            </a:r>
            <a:r>
              <a:rPr lang="fr-FR" dirty="0" err="1"/>
              <a:t>dataset</a:t>
            </a:r>
            <a:r>
              <a:rPr lang="fr-FR" dirty="0"/>
              <a:t> sur un sujet "moyen"</a:t>
            </a:r>
          </a:p>
          <a:p>
            <a:pPr lvl="1"/>
            <a:r>
              <a:rPr lang="fr-FR" dirty="0"/>
              <a:t>Plutôt qu'un "formidable" sujet mais aucune donnée à traiter</a:t>
            </a:r>
          </a:p>
          <a:p>
            <a:pPr lvl="1"/>
            <a:r>
              <a:rPr lang="fr-FR" dirty="0"/>
              <a:t>Garbage in =&gt; Garbage Out</a:t>
            </a:r>
          </a:p>
          <a:p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Vous allez passer 2/3 du temps sur les </a:t>
            </a:r>
            <a:r>
              <a:rPr lang="fr-FR" dirty="0" err="1"/>
              <a:t>datasets</a:t>
            </a:r>
            <a:r>
              <a:rPr lang="fr-FR" dirty="0"/>
              <a:t>, l'EDA</a:t>
            </a:r>
          </a:p>
          <a:p>
            <a:pPr lvl="1"/>
            <a:r>
              <a:rPr lang="fr-FR" dirty="0"/>
              <a:t>Faire tourner des modèles c'est facile et rapide</a:t>
            </a:r>
          </a:p>
          <a:p>
            <a:pPr lvl="1"/>
            <a:r>
              <a:rPr lang="fr-FR" dirty="0"/>
              <a:t>Si les données sont trop pourries changez de </a:t>
            </a:r>
            <a:r>
              <a:rPr lang="fr-FR" dirty="0" err="1"/>
              <a:t>dataset</a:t>
            </a:r>
            <a:r>
              <a:rPr lang="fr-FR" dirty="0"/>
              <a:t> . Quitte à changer de sujet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03238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243E6-E350-4836-3E9F-D3814475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Jour 9 - Projet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E22D90-D352-DD92-3A88-32EB8E2D6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895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027863-5F12-C0FC-41B6-6A37F08C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43D8EC-44D1-AF04-E6CC-7986F8B14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C'est quoi votre </a:t>
            </a:r>
            <a:r>
              <a:rPr lang="fr-FR" dirty="0" err="1"/>
              <a:t>target</a:t>
            </a:r>
            <a:r>
              <a:rPr lang="fr-FR" dirty="0"/>
              <a:t> ?</a:t>
            </a:r>
          </a:p>
          <a:p>
            <a:pPr lvl="1"/>
            <a:r>
              <a:rPr lang="fr-FR" dirty="0"/>
              <a:t>Donc les autres ce sont les </a:t>
            </a:r>
            <a:r>
              <a:rPr lang="fr-FR" dirty="0" err="1"/>
              <a:t>features</a:t>
            </a:r>
            <a:endParaRPr lang="fr-FR" dirty="0"/>
          </a:p>
          <a:p>
            <a:r>
              <a:rPr lang="fr-FR" dirty="0"/>
              <a:t>C'est de la régression ou du classement?</a:t>
            </a:r>
          </a:p>
          <a:p>
            <a:r>
              <a:rPr lang="fr-FR" dirty="0"/>
              <a:t>Passez du temps sur l'EDA</a:t>
            </a:r>
          </a:p>
          <a:p>
            <a:pPr lvl="1"/>
            <a:r>
              <a:rPr lang="fr-FR" dirty="0"/>
              <a:t>Revoyez l'exemple Titanic</a:t>
            </a:r>
          </a:p>
          <a:p>
            <a:pPr lvl="1"/>
            <a:r>
              <a:rPr lang="fr-FR" dirty="0"/>
              <a:t>Affichez la </a:t>
            </a:r>
            <a:r>
              <a:rPr lang="fr-FR" dirty="0" err="1"/>
              <a:t>target</a:t>
            </a:r>
            <a:r>
              <a:rPr lang="fr-FR" dirty="0"/>
              <a:t> en fonction de tout, appropriez-vous les données</a:t>
            </a:r>
          </a:p>
          <a:p>
            <a:r>
              <a:rPr lang="fr-FR" dirty="0"/>
              <a:t>Analysez, critiquez les scores</a:t>
            </a:r>
          </a:p>
          <a:p>
            <a:r>
              <a:rPr lang="fr-FR" dirty="0"/>
              <a:t>Y a-t-il d'autres modèles, en plus de ceux vus en cours, à tester ?</a:t>
            </a:r>
          </a:p>
          <a:p>
            <a:r>
              <a:rPr lang="fr-FR" dirty="0"/>
              <a:t>Y a-t-il des </a:t>
            </a:r>
            <a:r>
              <a:rPr lang="fr-FR" dirty="0" err="1"/>
              <a:t>scorings</a:t>
            </a:r>
            <a:r>
              <a:rPr lang="fr-FR" dirty="0"/>
              <a:t>, pas vu en cours, utilisables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66445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243E6-E350-4836-3E9F-D3814475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Jour 10 </a:t>
            </a:r>
            <a:r>
              <a:rPr lang="fr-FR" dirty="0"/>
              <a:t>- Présentations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678D7E-8072-8B66-6EB7-C0CECFAF9E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0043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F5FAD-9F53-AAE9-AB90-BF22980F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331AE-0180-6BC1-67DA-C0635E1B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95708" cy="4351338"/>
          </a:xfrm>
        </p:spPr>
        <p:txBody>
          <a:bodyPr>
            <a:normAutofit/>
          </a:bodyPr>
          <a:lstStyle/>
          <a:p>
            <a:r>
              <a:rPr lang="fr-FR" dirty="0"/>
              <a:t>10' + 5' de questions</a:t>
            </a:r>
          </a:p>
          <a:p>
            <a:r>
              <a:rPr lang="fr-FR" dirty="0"/>
              <a:t>=&gt; 5-6 slides</a:t>
            </a:r>
          </a:p>
          <a:p>
            <a:r>
              <a:rPr lang="fr-FR" dirty="0"/>
              <a:t>Pensez au slide qui va rester à l'écran pendant les Q&amp;A</a:t>
            </a:r>
          </a:p>
          <a:p>
            <a:pPr lvl="1"/>
            <a:r>
              <a:rPr lang="fr-FR" dirty="0"/>
              <a:t>Vous passez quoi comme message ?</a:t>
            </a:r>
          </a:p>
          <a:p>
            <a:r>
              <a:rPr lang="fr-FR" dirty="0"/>
              <a:t>Imaginez que vous présentez à vos parents</a:t>
            </a:r>
          </a:p>
          <a:p>
            <a:pPr lvl="1"/>
            <a:r>
              <a:rPr lang="fr-FR" dirty="0"/>
              <a:t>Assurez-vous que l'auditoire vous suit</a:t>
            </a:r>
          </a:p>
          <a:p>
            <a:pPr lvl="1"/>
            <a:r>
              <a:rPr lang="fr-FR" dirty="0"/>
              <a:t>Pas (trop) de technique, des images, des dessins des conclusions simples</a:t>
            </a:r>
          </a:p>
          <a:p>
            <a:r>
              <a:rPr lang="fr-FR" dirty="0"/>
              <a:t>Pas trop de texte (5 phrases max, 5 mots par phrase max)</a:t>
            </a:r>
          </a:p>
        </p:txBody>
      </p:sp>
    </p:spTree>
    <p:extLst>
      <p:ext uri="{BB962C8B-B14F-4D97-AF65-F5344CB8AC3E}">
        <p14:creationId xmlns:p14="http://schemas.microsoft.com/office/powerpoint/2010/main" val="6701084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D182C-1E5D-ED58-7153-E1A941AD5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Répétitions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C930C7-903E-CFFA-C59E-99506DCC3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répétition se fait debout devant un écran…</a:t>
            </a:r>
          </a:p>
          <a:p>
            <a:r>
              <a:rPr lang="fr-FR" dirty="0"/>
              <a:t>Chaque membre doit parler</a:t>
            </a:r>
          </a:p>
          <a:p>
            <a:r>
              <a:rPr lang="fr-FR" dirty="0"/>
              <a:t>Soignez l'intro (open gambit) et la conclusion (restez positifs)</a:t>
            </a:r>
          </a:p>
          <a:p>
            <a:pPr lvl="1"/>
            <a:r>
              <a:rPr lang="fr-FR" dirty="0"/>
              <a:t>Prenez le temps d'exposer le sujet </a:t>
            </a:r>
          </a:p>
          <a:p>
            <a:pPr lvl="1"/>
            <a:r>
              <a:rPr lang="fr-FR" dirty="0"/>
              <a:t>Vous êtes dessus depuis 2 jours, pas votre auditoire</a:t>
            </a:r>
          </a:p>
          <a:p>
            <a:r>
              <a:rPr lang="fr-FR" dirty="0"/>
              <a:t>Les slides ne sont PAS la présentation </a:t>
            </a:r>
          </a:p>
          <a:p>
            <a:pPr lvl="1"/>
            <a:r>
              <a:rPr lang="fr-FR" dirty="0"/>
              <a:t>c'est ce que vous dites qui compte</a:t>
            </a:r>
          </a:p>
          <a:p>
            <a:r>
              <a:rPr lang="fr-FR" dirty="0"/>
              <a:t>Si il y a des graphes expliquez les axes, les unités, le contenu</a:t>
            </a:r>
          </a:p>
          <a:p>
            <a:pPr lvl="1"/>
            <a:r>
              <a:rPr lang="fr-FR" dirty="0"/>
              <a:t>Simplifiez, simplifiez, simplifiez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110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06BCD-308A-B33A-ACFC-C1751470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bien démarrer VSCode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08463B-E95D-E1E2-7D7D-232211BE2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Contexte : Windows, Anaconda et VSCode sont installés</a:t>
            </a:r>
          </a:p>
          <a:p>
            <a:r>
              <a:rPr lang="fr-FR" dirty="0"/>
              <a:t>Touche WIN, je tape "ana"</a:t>
            </a:r>
          </a:p>
          <a:p>
            <a:r>
              <a:rPr lang="fr-FR" dirty="0"/>
              <a:t>Je clique sur Anaconda PowerShell Prompt</a:t>
            </a:r>
          </a:p>
          <a:p>
            <a:r>
              <a:rPr lang="fr-FR" dirty="0"/>
              <a:t>Je me déplace dans le répertoire (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 …</a:t>
            </a:r>
            <a:r>
              <a:rPr lang="fr-FR" dirty="0"/>
              <a:t>)</a:t>
            </a:r>
          </a:p>
          <a:p>
            <a:r>
              <a:rPr lang="fr-FR" dirty="0"/>
              <a:t>Je tape "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code .</a:t>
            </a:r>
            <a:r>
              <a:rPr lang="fr-FR" dirty="0"/>
              <a:t>" + ENTER</a:t>
            </a:r>
          </a:p>
          <a:p>
            <a:r>
              <a:rPr lang="fr-FR" dirty="0"/>
              <a:t>Alors, </a:t>
            </a:r>
            <a:r>
              <a:rPr lang="fr-FR" dirty="0">
                <a:highlight>
                  <a:srgbClr val="FFFF00"/>
                </a:highlight>
              </a:rPr>
              <a:t>je suis sûr</a:t>
            </a:r>
            <a:r>
              <a:rPr lang="fr-FR" dirty="0"/>
              <a:t> que VSCode démarre</a:t>
            </a:r>
            <a:br>
              <a:rPr lang="fr-FR" dirty="0"/>
            </a:br>
            <a:r>
              <a:rPr lang="fr-FR" dirty="0"/>
              <a:t>dans l’environnement Anaconda, </a:t>
            </a:r>
            <a:br>
              <a:rPr lang="fr-FR" dirty="0"/>
            </a:br>
            <a:r>
              <a:rPr lang="fr-FR" dirty="0"/>
              <a:t>que les lib python sont bien </a:t>
            </a:r>
            <a:br>
              <a:rPr lang="fr-FR" dirty="0"/>
            </a:br>
            <a:r>
              <a:rPr lang="fr-FR" dirty="0"/>
              <a:t>reconnues etc.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0C7E52-4104-9DCA-E9E9-FFC377F9E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862" y="2590173"/>
            <a:ext cx="3170195" cy="19127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A9701DA-8E27-3C12-88F2-7BD28D8BC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057" y="5267507"/>
            <a:ext cx="6096000" cy="14206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C0D4260D-3E2B-F596-B4BA-37DD8FE609F8}"/>
              </a:ext>
            </a:extLst>
          </p:cNvPr>
          <p:cNvSpPr/>
          <p:nvPr/>
        </p:nvSpPr>
        <p:spPr>
          <a:xfrm>
            <a:off x="7792258" y="4001294"/>
            <a:ext cx="926253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2970A61-E3ED-FB26-597F-C68F1E7480C9}"/>
              </a:ext>
            </a:extLst>
          </p:cNvPr>
          <p:cNvSpPr/>
          <p:nvPr/>
        </p:nvSpPr>
        <p:spPr>
          <a:xfrm rot="16200000">
            <a:off x="9246136" y="5759226"/>
            <a:ext cx="926253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58405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44454-FCF1-28C1-F050-3437D4D3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Organisez vos répertoires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F7CF14-B2FB-D063-50C1-744E3A030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06728" cy="4351338"/>
          </a:xfrm>
        </p:spPr>
        <p:txBody>
          <a:bodyPr/>
          <a:lstStyle/>
          <a:p>
            <a:r>
              <a:rPr lang="fr-FR" dirty="0"/>
              <a:t>TRES IMPORTANT</a:t>
            </a:r>
          </a:p>
          <a:p>
            <a:r>
              <a:rPr lang="fr-FR" dirty="0"/>
              <a:t>1 répertoire = 1 projet</a:t>
            </a:r>
          </a:p>
          <a:p>
            <a:r>
              <a:rPr lang="fr-FR" dirty="0"/>
              <a:t>Vous gérez les fichiers/répertoires depuis VSCode</a:t>
            </a:r>
          </a:p>
          <a:p>
            <a:pPr lvl="1"/>
            <a:r>
              <a:rPr lang="fr-FR" dirty="0"/>
              <a:t>Créer, renommer, supprimer, copier…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9B0FFD-B2F0-5AD7-B7C1-B84722B5B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866" y="2484304"/>
            <a:ext cx="3319832" cy="36052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A8A88FC-C52C-57BE-B1BB-868D1B79F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239" y="2484304"/>
            <a:ext cx="3087232" cy="31242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C422B3C-9DEA-ACC1-1E91-1BC9894E3452}"/>
              </a:ext>
            </a:extLst>
          </p:cNvPr>
          <p:cNvSpPr/>
          <p:nvPr/>
        </p:nvSpPr>
        <p:spPr>
          <a:xfrm rot="13138593">
            <a:off x="6898312" y="5752715"/>
            <a:ext cx="1594185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231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0A791-AA0B-FFD9-2D9F-CBB02399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Je ne vois pas "ouvrir avec Code"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0C2180-3651-BA13-0271-52CB6D306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Réinstallation de VSCode</a:t>
            </a:r>
          </a:p>
          <a:p>
            <a:r>
              <a:rPr lang="fr-FR" dirty="0"/>
              <a:t>Depuis le site officiel : </a:t>
            </a:r>
            <a:r>
              <a:rPr lang="fr-FR" dirty="0">
                <a:hlinkClick r:id="rId2"/>
              </a:rPr>
              <a:t>https://code.visualstudio.com/</a:t>
            </a:r>
            <a:endParaRPr lang="fr-FR" dirty="0"/>
          </a:p>
          <a:p>
            <a:r>
              <a:rPr lang="fr-FR" dirty="0"/>
              <a:t>Vérifier si à un moment il n’y a pas un truc de ce style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8AD412-388D-7046-32F1-F1F85AB97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078" y="3867614"/>
            <a:ext cx="3637129" cy="27646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844C6E9-A16B-0E24-86F8-3CED74021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76" y="3720495"/>
            <a:ext cx="2418874" cy="22873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961FEF8-3980-C6B2-5F14-D65AEE0DB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1378" y="155341"/>
            <a:ext cx="3269076" cy="4774223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F839A8DA-6914-5C6F-3D01-E6C6F8E3D28D}"/>
              </a:ext>
            </a:extLst>
          </p:cNvPr>
          <p:cNvSpPr/>
          <p:nvPr/>
        </p:nvSpPr>
        <p:spPr>
          <a:xfrm rot="19975394">
            <a:off x="9137482" y="1999509"/>
            <a:ext cx="926253" cy="67376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9" name="Flèche : gauche 8">
            <a:extLst>
              <a:ext uri="{FF2B5EF4-FFF2-40B4-BE49-F238E27FC236}">
                <a16:creationId xmlns:a16="http://schemas.microsoft.com/office/drawing/2014/main" id="{9A4CB231-3BD1-75BB-8BA9-BD0FE70607A9}"/>
              </a:ext>
            </a:extLst>
          </p:cNvPr>
          <p:cNvSpPr/>
          <p:nvPr/>
        </p:nvSpPr>
        <p:spPr>
          <a:xfrm rot="19748481">
            <a:off x="7535457" y="3290847"/>
            <a:ext cx="926253" cy="673768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0" name="Flèche : gauche 9">
            <a:extLst>
              <a:ext uri="{FF2B5EF4-FFF2-40B4-BE49-F238E27FC236}">
                <a16:creationId xmlns:a16="http://schemas.microsoft.com/office/drawing/2014/main" id="{8280E0AB-D551-7B80-331A-05FDD1941E4D}"/>
              </a:ext>
            </a:extLst>
          </p:cNvPr>
          <p:cNvSpPr/>
          <p:nvPr/>
        </p:nvSpPr>
        <p:spPr>
          <a:xfrm rot="16200000">
            <a:off x="55106" y="2790968"/>
            <a:ext cx="979980" cy="673768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10767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0A01CE-4985-BCA3-BCEA-70C1DB99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Organisez vos répertoires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EBC4A6-DA85-DE35-AD40-7CD987A2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Un ou plusieurs fichiers csv, xlsx… dans un sous-répertoire</a:t>
            </a:r>
          </a:p>
          <a:p>
            <a:r>
              <a:rPr lang="fr-FR" dirty="0"/>
              <a:t>Vos notebooks au-dessus ou dans un autre répertoire</a:t>
            </a:r>
          </a:p>
          <a:p>
            <a:r>
              <a:rPr lang="fr-FR" dirty="0"/>
              <a:t>Vous devez être capables de déplacer l’arborescence sans problème</a:t>
            </a:r>
          </a:p>
          <a:p>
            <a:endParaRPr lang="fr-FR" dirty="0"/>
          </a:p>
          <a:p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formation_jedha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ressources</a:t>
            </a:r>
          </a:p>
          <a:p>
            <a:pPr lvl="2"/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fichier.pdf</a:t>
            </a:r>
          </a:p>
          <a:p>
            <a:pPr lvl="2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feuille1.csv</a:t>
            </a:r>
          </a:p>
          <a:p>
            <a:pPr lvl="2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feuille2.xlsx</a:t>
            </a:r>
          </a:p>
          <a:p>
            <a:pPr lvl="2"/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images</a:t>
            </a:r>
          </a:p>
          <a:p>
            <a:pPr lvl="3"/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image1.png</a:t>
            </a:r>
          </a:p>
          <a:p>
            <a:pPr lvl="3"/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image2.png</a:t>
            </a:r>
          </a:p>
          <a:p>
            <a:pPr lvl="1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notebook1</a:t>
            </a:r>
          </a:p>
          <a:p>
            <a:pPr lvl="1"/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notebook2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040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FAF8DF-B492-7E69-3C14-73A53687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Raccourcis pour survivre…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3C29C-0AB2-F08E-5548-003F6797B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Essayez de ne plus toucher la souris</a:t>
            </a:r>
          </a:p>
          <a:p>
            <a:r>
              <a:rPr lang="fr-FR" dirty="0"/>
              <a:t>CTRL X – Supprimer une ligne</a:t>
            </a:r>
          </a:p>
          <a:p>
            <a:r>
              <a:rPr lang="fr-FR" dirty="0"/>
              <a:t>CTRL + SHIFT + F : cherche dans </a:t>
            </a:r>
            <a:r>
              <a:rPr lang="fr-FR" dirty="0" err="1"/>
              <a:t>workspace</a:t>
            </a:r>
            <a:endParaRPr lang="fr-FR" dirty="0"/>
          </a:p>
          <a:p>
            <a:r>
              <a:rPr lang="fr-FR" dirty="0"/>
              <a:t>SHIFT + ENTER : Exécuter une cellule</a:t>
            </a:r>
          </a:p>
          <a:p>
            <a:r>
              <a:rPr lang="fr-FR" dirty="0"/>
              <a:t>CTRL + / : commentaire</a:t>
            </a:r>
          </a:p>
          <a:p>
            <a:endParaRPr lang="fr-FR" dirty="0"/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https://code.visualstudio.com/shortcuts/keyboard-shortcuts-windows.pdf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https://code.visualstudio.com/shortcuts/keyboard-shortcuts-linux.pdf</a:t>
            </a: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https://code.visualstudio.com/shortcuts/keyboard-shortcuts-macos.pdf</a:t>
            </a:r>
          </a:p>
          <a:p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384AB3-5A35-D9E0-E76D-FDC353A29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973" y="253219"/>
            <a:ext cx="4339562" cy="2607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55169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4268</TotalTime>
  <Words>2419</Words>
  <Application>Microsoft Office PowerPoint</Application>
  <PresentationFormat>Grand écran</PresentationFormat>
  <Paragraphs>403</Paragraphs>
  <Slides>45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54" baseType="lpstr">
      <vt:lpstr>Amazon Ember</vt:lpstr>
      <vt:lpstr>Arial</vt:lpstr>
      <vt:lpstr>Calibri</vt:lpstr>
      <vt:lpstr>Calibri Light</vt:lpstr>
      <vt:lpstr>Courier New</vt:lpstr>
      <vt:lpstr>Impact</vt:lpstr>
      <vt:lpstr>JetBrains Mono</vt:lpstr>
      <vt:lpstr>Times New Roman</vt:lpstr>
      <vt:lpstr>Thème Office</vt:lpstr>
      <vt:lpstr>Notes de stage</vt:lpstr>
      <vt:lpstr>Playlists utiles</vt:lpstr>
      <vt:lpstr>Pour s'entrainer</vt:lpstr>
      <vt:lpstr>Bouquins utiles</vt:lpstr>
      <vt:lpstr>Comment bien démarrer VSCode ?</vt:lpstr>
      <vt:lpstr>Organisez vos répertoires</vt:lpstr>
      <vt:lpstr>Je ne vois pas "ouvrir avec Code"</vt:lpstr>
      <vt:lpstr>Organisez vos répertoires</vt:lpstr>
      <vt:lpstr>Raccourcis pour survivre…</vt:lpstr>
      <vt:lpstr>Lisez les messages de warning</vt:lpstr>
      <vt:lpstr>Lisez les messages d’erreur</vt:lpstr>
      <vt:lpstr>Lisez les messages d’erreur</vt:lpstr>
      <vt:lpstr>Debug 1/2</vt:lpstr>
      <vt:lpstr>Debug 2/2</vt:lpstr>
      <vt:lpstr>Extensions VSCode</vt:lpstr>
      <vt:lpstr>À propos de GitHub</vt:lpstr>
      <vt:lpstr>FAQ</vt:lpstr>
      <vt:lpstr>FAQ</vt:lpstr>
      <vt:lpstr>FAQ</vt:lpstr>
      <vt:lpstr>Mettre un slide avec conseils de codage ?</vt:lpstr>
      <vt:lpstr>Jour 1 - Tableau</vt:lpstr>
      <vt:lpstr>Présentation PowerPoint</vt:lpstr>
      <vt:lpstr>Jour 2 - SQL</vt:lpstr>
      <vt:lpstr>Mode console</vt:lpstr>
      <vt:lpstr>BigQuery</vt:lpstr>
      <vt:lpstr>Jour 3 - SQL</vt:lpstr>
      <vt:lpstr>Notes</vt:lpstr>
      <vt:lpstr>Join</vt:lpstr>
      <vt:lpstr>Jour 4 - Python</vt:lpstr>
      <vt:lpstr>Jour 5 - Python</vt:lpstr>
      <vt:lpstr>Jour 6 - ML</vt:lpstr>
      <vt:lpstr>Récap de la méthode</vt:lpstr>
      <vt:lpstr>À propos de la partie "Build the model"</vt:lpstr>
      <vt:lpstr>À propos de R²</vt:lpstr>
      <vt:lpstr>Jour 7 - ML</vt:lpstr>
      <vt:lpstr>Precision, recall &amp; F1 scores</vt:lpstr>
      <vt:lpstr>Présentation PowerPoint</vt:lpstr>
      <vt:lpstr>Jour 8 - Projet</vt:lpstr>
      <vt:lpstr>Rétro planning</vt:lpstr>
      <vt:lpstr>Conduite du projet</vt:lpstr>
      <vt:lpstr>Jour 9 - Projet</vt:lpstr>
      <vt:lpstr>Analyse</vt:lpstr>
      <vt:lpstr>Jour 10 - Présentations</vt:lpstr>
      <vt:lpstr>Présentation</vt:lpstr>
      <vt:lpstr>Répétitions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de stage</dc:title>
  <dc:creator>Philippe Baucour</dc:creator>
  <cp:lastModifiedBy>Philippe Baucour</cp:lastModifiedBy>
  <cp:revision>2</cp:revision>
  <dcterms:created xsi:type="dcterms:W3CDTF">2023-12-08T06:31:48Z</dcterms:created>
  <dcterms:modified xsi:type="dcterms:W3CDTF">2024-01-10T13:18:18Z</dcterms:modified>
</cp:coreProperties>
</file>