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4E912D-23F8-BDAA-C55E-79F2B9A50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72045D8-3F0B-CF07-E2E5-217CE5EA7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11C7A3-22F2-7150-F1F5-2DBF1955B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0376-FC85-460A-8725-EC72919AD33D}" type="datetimeFigureOut">
              <a:rPr lang="fr-FR" smtClean="0"/>
              <a:t>03/07/2024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23C8A3-E918-55C8-D475-10C86F9B2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05D411-3048-E455-9499-595054458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8852-BD2E-488B-B5BF-29EC999C3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4384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3CB316-E037-1B71-6DC2-E11D1339F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D09C01-2D91-19BB-17D0-F533EDAFB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A31123-A1C2-F74B-4000-BD1602288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0376-FC85-460A-8725-EC72919AD33D}" type="datetimeFigureOut">
              <a:rPr lang="fr-FR" smtClean="0"/>
              <a:t>03/07/2024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7E58B7-C25F-90A8-CAB7-AB838538D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564B9B-3451-F05F-EB18-805E7494F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8852-BD2E-488B-B5BF-29EC999C3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9049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3464F6E-E388-7800-6876-1A3AB3F78F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8E9BF2E-AE53-F5EA-0B9E-C36A26414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AA6A7B-2A03-B7BB-BBDA-BCA7DD7AB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0376-FC85-460A-8725-EC72919AD33D}" type="datetimeFigureOut">
              <a:rPr lang="fr-FR" smtClean="0"/>
              <a:t>03/07/2024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0011B3-CD08-0309-8919-1E784EC82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633BBD-A571-59F7-060B-519BB656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8852-BD2E-488B-B5BF-29EC999C3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9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AA31AF-2668-FCBC-D19F-0FDC87B7C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97CAB4-B059-801A-5739-E1E25902D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6D7712-9D0E-60DE-9DAF-363BC8527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0376-FC85-460A-8725-EC72919AD33D}" type="datetimeFigureOut">
              <a:rPr lang="fr-FR" smtClean="0"/>
              <a:t>03/07/2024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E15385-6114-4CFE-50F9-F6982C70C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9B4F91-E83A-FD23-F78D-697067045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8852-BD2E-488B-B5BF-29EC999C3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1166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277DEC-EA39-D61C-8955-0428ABBF5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CA5B59-D7F5-1B36-FEC6-78BF39597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D44CA1-DE3A-506C-6F67-5CF63A8E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0376-FC85-460A-8725-EC72919AD33D}" type="datetimeFigureOut">
              <a:rPr lang="fr-FR" smtClean="0"/>
              <a:t>03/07/2024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A5AF87-9F66-A744-F867-E64A354E6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1AD0FA-149C-A459-B6B0-C481869D3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8852-BD2E-488B-B5BF-29EC999C3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770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B3187F-87ED-1CF8-157C-74C2D2EB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133568-ACF5-A168-5003-0C4980D5BD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706ECA1-5632-3CF9-C7CC-9CE6EF488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8F3F7E-289E-21C0-DAB4-433731A54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0376-FC85-460A-8725-EC72919AD33D}" type="datetimeFigureOut">
              <a:rPr lang="fr-FR" smtClean="0"/>
              <a:t>03/07/2024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E25597-44DA-1223-C587-645000AFB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FCFE22-9BBB-0B44-6DB3-818027B74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8852-BD2E-488B-B5BF-29EC999C3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0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71B18B-8517-1ACC-DD33-A375A6804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0A8804-4241-8EBA-02C9-42C71A150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2CBAC52-6C31-96A0-6C33-4128D2BD3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F99C546-F4F9-EB77-E62D-9EB346742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86D5504-F3AF-26E8-185A-973F36A135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413FC04-ECC8-F7FA-4A72-A66276B9E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0376-FC85-460A-8725-EC72919AD33D}" type="datetimeFigureOut">
              <a:rPr lang="fr-FR" smtClean="0"/>
              <a:t>03/07/2024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8D1625B-9A25-B598-CB54-985E70DC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0D5AA93-AAE8-5108-35B2-94DF31F00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8852-BD2E-488B-B5BF-29EC999C3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2283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9F0986-5035-92BC-25B8-702E9686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CC7FFA7-B304-84FF-6A4D-104197CF4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0376-FC85-460A-8725-EC72919AD33D}" type="datetimeFigureOut">
              <a:rPr lang="fr-FR" smtClean="0"/>
              <a:t>03/07/2024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A3E18F9-CE5B-7F35-E38E-2BDA81814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3647AF-2F76-B898-9EFF-369171E7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8852-BD2E-488B-B5BF-29EC999C3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6360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82003BF-2B1F-BFE2-CCBD-038F38E38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0376-FC85-460A-8725-EC72919AD33D}" type="datetimeFigureOut">
              <a:rPr lang="fr-FR" smtClean="0"/>
              <a:t>03/07/2024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E731EEC-A14F-5543-CC90-F26CD74C6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E006B7-1A78-A3B4-9ED6-7D5E328A7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8852-BD2E-488B-B5BF-29EC999C3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5459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AE8B81-BF8B-DDEA-1A5E-5A3A286EA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8231CF-AB2F-6D32-E75F-83A5F9E92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CE9DA8-ECD0-FE9F-30B7-87B46E45C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F8644D3-F156-B87A-FBB3-27B4FD2A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0376-FC85-460A-8725-EC72919AD33D}" type="datetimeFigureOut">
              <a:rPr lang="fr-FR" smtClean="0"/>
              <a:t>03/07/2024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A8B146-2521-16C7-3BB5-4CBF702FE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1141B3-A079-8FE7-A8A4-A8F818864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8852-BD2E-488B-B5BF-29EC999C3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2878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E5697C-8935-8BBA-254B-C3B193D60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FA558FE-C3E3-9F40-AD51-EC97A2C04C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258A04F-D679-97D2-9D73-0763418B8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CE78E2-6EF5-2795-5240-BD66F0670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0376-FC85-460A-8725-EC72919AD33D}" type="datetimeFigureOut">
              <a:rPr lang="fr-FR" smtClean="0"/>
              <a:t>03/07/2024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6F6357-867D-92C3-64AF-6144E9427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3AB30B-A8F9-1117-A3B2-CCE4CC0BD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8852-BD2E-488B-B5BF-29EC999C3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253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250EF92-DB0D-9967-BEB4-1FCAD3C9E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89E2F5-6745-2351-5370-47825FC18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59DBD8-CE3E-6C19-9DD0-E2F618FA71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780376-FC85-460A-8725-EC72919AD33D}" type="datetimeFigureOut">
              <a:rPr lang="fr-FR" smtClean="0"/>
              <a:t>03/07/2024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56A6F4-C0B9-42CD-D0BC-12B05689AB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3EC2B4-BC9A-A506-2E3E-2B8037E69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2F8852-BD2E-488B-B5BF-29EC999C3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4591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7521B0-A357-0FB7-95F6-D86E965CB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AF7FD93-FEB4-7498-A34D-09ECE8140F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 descr="Une image contenant texte, capture d’écran, Police, diagramme">
            <a:extLst>
              <a:ext uri="{FF2B5EF4-FFF2-40B4-BE49-F238E27FC236}">
                <a16:creationId xmlns:a16="http://schemas.microsoft.com/office/drawing/2014/main" id="{2A6F49D9-1E09-1A1E-D7D5-D110200FF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60" y="0"/>
            <a:ext cx="10451679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4697E4E-4384-381B-732B-757733F07676}"/>
              </a:ext>
            </a:extLst>
          </p:cNvPr>
          <p:cNvSpPr txBox="1"/>
          <p:nvPr/>
        </p:nvSpPr>
        <p:spPr>
          <a:xfrm>
            <a:off x="-21105" y="-33141"/>
            <a:ext cx="37240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lead-program-assets.s3.eu-west-3.amazonaws.com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Train set : </a:t>
            </a:r>
            <a:b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F90689E-09A3-6D15-1140-A1CCC30D506D}"/>
              </a:ext>
            </a:extLst>
          </p:cNvPr>
          <p:cNvSpPr txBox="1"/>
          <p:nvPr/>
        </p:nvSpPr>
        <p:spPr>
          <a:xfrm>
            <a:off x="1026941" y="3255962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Validated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set : </a:t>
            </a:r>
            <a:b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s3://fraud-bucket-202406/data/</a:t>
            </a:r>
            <a:b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7F98B8D-5314-7388-2591-78BB58BC0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146" y="2963653"/>
            <a:ext cx="376537" cy="424473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1DADCA81-D17F-7055-3D74-6CA04EDD1133}"/>
              </a:ext>
            </a:extLst>
          </p:cNvPr>
          <p:cNvCxnSpPr>
            <a:cxnSpLocks/>
          </p:cNvCxnSpPr>
          <p:nvPr/>
        </p:nvCxnSpPr>
        <p:spPr>
          <a:xfrm flipV="1">
            <a:off x="2630659" y="1735168"/>
            <a:ext cx="0" cy="119794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6956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24</Words>
  <Application>Microsoft Office PowerPoint</Application>
  <PresentationFormat>Grand écran</PresentationFormat>
  <Paragraphs>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Courier New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Baucour</dc:creator>
  <cp:lastModifiedBy>Philippe Baucour</cp:lastModifiedBy>
  <cp:revision>1</cp:revision>
  <dcterms:created xsi:type="dcterms:W3CDTF">2024-07-03T21:36:18Z</dcterms:created>
  <dcterms:modified xsi:type="dcterms:W3CDTF">2024-07-03T21:45:34Z</dcterms:modified>
</cp:coreProperties>
</file>