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1E2"/>
    <a:srgbClr val="FFF5D9"/>
    <a:srgbClr val="E6FF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5C91CF1-42F3-4479-8BD4-0F30F72FB431}" v="11" dt="2024-07-04T22:32:34.5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71" autoAdjust="0"/>
    <p:restoredTop sz="94660"/>
  </p:normalViewPr>
  <p:slideViewPr>
    <p:cSldViewPr snapToGrid="0">
      <p:cViewPr>
        <p:scale>
          <a:sx n="125" d="100"/>
          <a:sy n="125" d="100"/>
        </p:scale>
        <p:origin x="667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ilippe Baucour" userId="5102170ae7533958" providerId="LiveId" clId="{F5C91CF1-42F3-4479-8BD4-0F30F72FB431}"/>
    <pc:docChg chg="custSel addSld delSld modSld">
      <pc:chgData name="Philippe Baucour" userId="5102170ae7533958" providerId="LiveId" clId="{F5C91CF1-42F3-4479-8BD4-0F30F72FB431}" dt="2024-07-04T22:33:52.009" v="293" actId="1036"/>
      <pc:docMkLst>
        <pc:docMk/>
      </pc:docMkLst>
      <pc:sldChg chg="addSp delSp modSp new del mod modClrScheme chgLayout">
        <pc:chgData name="Philippe Baucour" userId="5102170ae7533958" providerId="LiveId" clId="{F5C91CF1-42F3-4479-8BD4-0F30F72FB431}" dt="2024-07-04T22:20:03.262" v="27" actId="47"/>
        <pc:sldMkLst>
          <pc:docMk/>
          <pc:sldMk cId="2460542152" sldId="257"/>
        </pc:sldMkLst>
        <pc:spChg chg="del mod ord">
          <ac:chgData name="Philippe Baucour" userId="5102170ae7533958" providerId="LiveId" clId="{F5C91CF1-42F3-4479-8BD4-0F30F72FB431}" dt="2024-07-04T22:13:00.301" v="1" actId="700"/>
          <ac:spMkLst>
            <pc:docMk/>
            <pc:sldMk cId="2460542152" sldId="257"/>
            <ac:spMk id="2" creationId="{51E8C819-E10E-BCED-6068-73578A278B89}"/>
          </ac:spMkLst>
        </pc:spChg>
        <pc:spChg chg="del">
          <ac:chgData name="Philippe Baucour" userId="5102170ae7533958" providerId="LiveId" clId="{F5C91CF1-42F3-4479-8BD4-0F30F72FB431}" dt="2024-07-04T22:13:00.301" v="1" actId="700"/>
          <ac:spMkLst>
            <pc:docMk/>
            <pc:sldMk cId="2460542152" sldId="257"/>
            <ac:spMk id="3" creationId="{4D9C90A5-586E-7F24-E2BD-4AAB7527576B}"/>
          </ac:spMkLst>
        </pc:spChg>
        <pc:spChg chg="add mod ord">
          <ac:chgData name="Philippe Baucour" userId="5102170ae7533958" providerId="LiveId" clId="{F5C91CF1-42F3-4479-8BD4-0F30F72FB431}" dt="2024-07-04T22:13:00.301" v="1" actId="700"/>
          <ac:spMkLst>
            <pc:docMk/>
            <pc:sldMk cId="2460542152" sldId="257"/>
            <ac:spMk id="4" creationId="{887DE8E7-676B-250E-0B23-C2FF780C6C31}"/>
          </ac:spMkLst>
        </pc:spChg>
      </pc:sldChg>
      <pc:sldChg chg="addSp delSp modSp new mod">
        <pc:chgData name="Philippe Baucour" userId="5102170ae7533958" providerId="LiveId" clId="{F5C91CF1-42F3-4479-8BD4-0F30F72FB431}" dt="2024-07-04T22:33:52.009" v="293" actId="1036"/>
        <pc:sldMkLst>
          <pc:docMk/>
          <pc:sldMk cId="655326077" sldId="258"/>
        </pc:sldMkLst>
        <pc:spChg chg="add mod">
          <ac:chgData name="Philippe Baucour" userId="5102170ae7533958" providerId="LiveId" clId="{F5C91CF1-42F3-4479-8BD4-0F30F72FB431}" dt="2024-07-04T22:21:22.101" v="37" actId="1076"/>
          <ac:spMkLst>
            <pc:docMk/>
            <pc:sldMk cId="655326077" sldId="258"/>
            <ac:spMk id="4" creationId="{F2BF3D44-7489-D86E-F92A-72019F762E73}"/>
          </ac:spMkLst>
        </pc:spChg>
        <pc:spChg chg="add mod ord">
          <ac:chgData name="Philippe Baucour" userId="5102170ae7533958" providerId="LiveId" clId="{F5C91CF1-42F3-4479-8BD4-0F30F72FB431}" dt="2024-07-04T22:26:07.762" v="64" actId="167"/>
          <ac:spMkLst>
            <pc:docMk/>
            <pc:sldMk cId="655326077" sldId="258"/>
            <ac:spMk id="5" creationId="{4C0B12C1-EB00-388D-85B0-5D99890703EE}"/>
          </ac:spMkLst>
        </pc:spChg>
        <pc:spChg chg="add mod">
          <ac:chgData name="Philippe Baucour" userId="5102170ae7533958" providerId="LiveId" clId="{F5C91CF1-42F3-4479-8BD4-0F30F72FB431}" dt="2024-07-04T22:21:56.543" v="43" actId="571"/>
          <ac:spMkLst>
            <pc:docMk/>
            <pc:sldMk cId="655326077" sldId="258"/>
            <ac:spMk id="14" creationId="{2C5A99A5-569E-7077-CB59-1BFFEB0E1B41}"/>
          </ac:spMkLst>
        </pc:spChg>
        <pc:spChg chg="add mod">
          <ac:chgData name="Philippe Baucour" userId="5102170ae7533958" providerId="LiveId" clId="{F5C91CF1-42F3-4479-8BD4-0F30F72FB431}" dt="2024-07-04T22:28:11.807" v="103" actId="1076"/>
          <ac:spMkLst>
            <pc:docMk/>
            <pc:sldMk cId="655326077" sldId="258"/>
            <ac:spMk id="39" creationId="{AA657646-6134-7516-6765-A95D84029C18}"/>
          </ac:spMkLst>
        </pc:spChg>
        <pc:spChg chg="add mod">
          <ac:chgData name="Philippe Baucour" userId="5102170ae7533958" providerId="LiveId" clId="{F5C91CF1-42F3-4479-8BD4-0F30F72FB431}" dt="2024-07-04T22:28:23.887" v="106" actId="20577"/>
          <ac:spMkLst>
            <pc:docMk/>
            <pc:sldMk cId="655326077" sldId="258"/>
            <ac:spMk id="40" creationId="{6E18830C-A06B-2E59-3155-E21C8F882574}"/>
          </ac:spMkLst>
        </pc:spChg>
        <pc:spChg chg="add mod">
          <ac:chgData name="Philippe Baucour" userId="5102170ae7533958" providerId="LiveId" clId="{F5C91CF1-42F3-4479-8BD4-0F30F72FB431}" dt="2024-07-04T22:31:26.807" v="152" actId="1037"/>
          <ac:spMkLst>
            <pc:docMk/>
            <pc:sldMk cId="655326077" sldId="258"/>
            <ac:spMk id="41" creationId="{5F1CCAD6-FC64-5830-AAF7-564B7C6A54BC}"/>
          </ac:spMkLst>
        </pc:spChg>
        <pc:spChg chg="add mod">
          <ac:chgData name="Philippe Baucour" userId="5102170ae7533958" providerId="LiveId" clId="{F5C91CF1-42F3-4479-8BD4-0F30F72FB431}" dt="2024-07-04T22:31:58.713" v="178" actId="1036"/>
          <ac:spMkLst>
            <pc:docMk/>
            <pc:sldMk cId="655326077" sldId="258"/>
            <ac:spMk id="42" creationId="{5C360675-8566-28CD-6662-E5FDD6B6C8C3}"/>
          </ac:spMkLst>
        </pc:spChg>
        <pc:spChg chg="add mod">
          <ac:chgData name="Philippe Baucour" userId="5102170ae7533958" providerId="LiveId" clId="{F5C91CF1-42F3-4479-8BD4-0F30F72FB431}" dt="2024-07-04T22:33:52.009" v="293" actId="1036"/>
          <ac:spMkLst>
            <pc:docMk/>
            <pc:sldMk cId="655326077" sldId="258"/>
            <ac:spMk id="43" creationId="{329BDCA3-BF29-61A6-09FA-C58EA1D22BB1}"/>
          </ac:spMkLst>
        </pc:spChg>
        <pc:spChg chg="add mod">
          <ac:chgData name="Philippe Baucour" userId="5102170ae7533958" providerId="LiveId" clId="{F5C91CF1-42F3-4479-8BD4-0F30F72FB431}" dt="2024-07-04T22:33:52.009" v="293" actId="1036"/>
          <ac:spMkLst>
            <pc:docMk/>
            <pc:sldMk cId="655326077" sldId="258"/>
            <ac:spMk id="44" creationId="{FD1DC89B-83F3-EB3F-59DB-781D1932EDB9}"/>
          </ac:spMkLst>
        </pc:spChg>
        <pc:picChg chg="add del mod">
          <ac:chgData name="Philippe Baucour" userId="5102170ae7533958" providerId="LiveId" clId="{F5C91CF1-42F3-4479-8BD4-0F30F72FB431}" dt="2024-07-04T22:19:38.594" v="25" actId="478"/>
          <ac:picMkLst>
            <pc:docMk/>
            <pc:sldMk cId="655326077" sldId="258"/>
            <ac:picMk id="3" creationId="{82354E1F-26E6-DFE0-322E-AFD6509E6625}"/>
          </ac:picMkLst>
        </pc:picChg>
        <pc:picChg chg="add mod">
          <ac:chgData name="Philippe Baucour" userId="5102170ae7533958" providerId="LiveId" clId="{F5C91CF1-42F3-4479-8BD4-0F30F72FB431}" dt="2024-07-04T22:21:31.406" v="39" actId="1076"/>
          <ac:picMkLst>
            <pc:docMk/>
            <pc:sldMk cId="655326077" sldId="258"/>
            <ac:picMk id="7" creationId="{08D08A52-862E-7411-004A-ABEAE6CF0F5E}"/>
          </ac:picMkLst>
        </pc:picChg>
        <pc:picChg chg="add mod">
          <ac:chgData name="Philippe Baucour" userId="5102170ae7533958" providerId="LiveId" clId="{F5C91CF1-42F3-4479-8BD4-0F30F72FB431}" dt="2024-07-04T22:26:19.329" v="86" actId="1036"/>
          <ac:picMkLst>
            <pc:docMk/>
            <pc:sldMk cId="655326077" sldId="258"/>
            <ac:picMk id="9" creationId="{D0DF13A7-9F90-348C-5A37-07AA701B38E2}"/>
          </ac:picMkLst>
        </pc:picChg>
        <pc:picChg chg="add mod">
          <ac:chgData name="Philippe Baucour" userId="5102170ae7533958" providerId="LiveId" clId="{F5C91CF1-42F3-4479-8BD4-0F30F72FB431}" dt="2024-07-04T22:21:22.101" v="37" actId="1076"/>
          <ac:picMkLst>
            <pc:docMk/>
            <pc:sldMk cId="655326077" sldId="258"/>
            <ac:picMk id="11" creationId="{2890084B-FED6-48AC-2CDA-1AF68992C054}"/>
          </ac:picMkLst>
        </pc:picChg>
        <pc:picChg chg="add mod">
          <ac:chgData name="Philippe Baucour" userId="5102170ae7533958" providerId="LiveId" clId="{F5C91CF1-42F3-4479-8BD4-0F30F72FB431}" dt="2024-07-04T22:21:34.543" v="40" actId="1076"/>
          <ac:picMkLst>
            <pc:docMk/>
            <pc:sldMk cId="655326077" sldId="258"/>
            <ac:picMk id="13" creationId="{0D627424-D20D-F17B-282A-2022746C79D6}"/>
          </ac:picMkLst>
        </pc:picChg>
        <pc:picChg chg="add mod">
          <ac:chgData name="Philippe Baucour" userId="5102170ae7533958" providerId="LiveId" clId="{F5C91CF1-42F3-4479-8BD4-0F30F72FB431}" dt="2024-07-04T22:21:56.543" v="43" actId="571"/>
          <ac:picMkLst>
            <pc:docMk/>
            <pc:sldMk cId="655326077" sldId="258"/>
            <ac:picMk id="15" creationId="{172AE198-99CB-2945-BB4B-AEB57A99FF0C}"/>
          </ac:picMkLst>
        </pc:picChg>
        <pc:picChg chg="add mod">
          <ac:chgData name="Philippe Baucour" userId="5102170ae7533958" providerId="LiveId" clId="{F5C91CF1-42F3-4479-8BD4-0F30F72FB431}" dt="2024-07-04T22:23:06.884" v="49" actId="1076"/>
          <ac:picMkLst>
            <pc:docMk/>
            <pc:sldMk cId="655326077" sldId="258"/>
            <ac:picMk id="16" creationId="{F89097A5-3953-3397-1C06-5359B5D85F2D}"/>
          </ac:picMkLst>
        </pc:picChg>
        <pc:picChg chg="add mod">
          <ac:chgData name="Philippe Baucour" userId="5102170ae7533958" providerId="LiveId" clId="{F5C91CF1-42F3-4479-8BD4-0F30F72FB431}" dt="2024-07-04T22:27:26.511" v="92" actId="14100"/>
          <ac:picMkLst>
            <pc:docMk/>
            <pc:sldMk cId="655326077" sldId="258"/>
            <ac:picMk id="36" creationId="{C0E88518-4FFA-7811-42C6-2A0B4B8CE1FA}"/>
          </ac:picMkLst>
        </pc:picChg>
        <pc:cxnChg chg="add mod">
          <ac:chgData name="Philippe Baucour" userId="5102170ae7533958" providerId="LiveId" clId="{F5C91CF1-42F3-4479-8BD4-0F30F72FB431}" dt="2024-07-04T22:23:31.777" v="51" actId="14100"/>
          <ac:cxnSpMkLst>
            <pc:docMk/>
            <pc:sldMk cId="655326077" sldId="258"/>
            <ac:cxnSpMk id="18" creationId="{D7E0B5D7-E25E-36FB-9CB5-0955B90E2D63}"/>
          </ac:cxnSpMkLst>
        </pc:cxnChg>
        <pc:cxnChg chg="add mod">
          <ac:chgData name="Philippe Baucour" userId="5102170ae7533958" providerId="LiveId" clId="{F5C91CF1-42F3-4479-8BD4-0F30F72FB431}" dt="2024-07-04T22:23:56.460" v="53" actId="14100"/>
          <ac:cxnSpMkLst>
            <pc:docMk/>
            <pc:sldMk cId="655326077" sldId="258"/>
            <ac:cxnSpMk id="21" creationId="{63E4AE85-6D80-BCF0-1132-D33693D918BB}"/>
          </ac:cxnSpMkLst>
        </pc:cxnChg>
        <pc:cxnChg chg="add mod">
          <ac:chgData name="Philippe Baucour" userId="5102170ae7533958" providerId="LiveId" clId="{F5C91CF1-42F3-4479-8BD4-0F30F72FB431}" dt="2024-07-04T22:24:22.416" v="55" actId="14100"/>
          <ac:cxnSpMkLst>
            <pc:docMk/>
            <pc:sldMk cId="655326077" sldId="258"/>
            <ac:cxnSpMk id="24" creationId="{663E7747-1761-E217-799F-E019D1D16E1B}"/>
          </ac:cxnSpMkLst>
        </pc:cxnChg>
        <pc:cxnChg chg="add mod">
          <ac:chgData name="Philippe Baucour" userId="5102170ae7533958" providerId="LiveId" clId="{F5C91CF1-42F3-4479-8BD4-0F30F72FB431}" dt="2024-07-04T22:27:13.665" v="90" actId="14100"/>
          <ac:cxnSpMkLst>
            <pc:docMk/>
            <pc:sldMk cId="655326077" sldId="258"/>
            <ac:cxnSpMk id="27" creationId="{CC5B5B29-A61F-080D-1E1C-F056635D3546}"/>
          </ac:cxnSpMkLst>
        </pc:cxnChg>
        <pc:cxnChg chg="add">
          <ac:chgData name="Philippe Baucour" userId="5102170ae7533958" providerId="LiveId" clId="{F5C91CF1-42F3-4479-8BD4-0F30F72FB431}" dt="2024-07-04T22:25:27.562" v="61" actId="11529"/>
          <ac:cxnSpMkLst>
            <pc:docMk/>
            <pc:sldMk cId="655326077" sldId="258"/>
            <ac:cxnSpMk id="32" creationId="{7E37BB66-D7E7-5D68-8C7D-B3F37CB60C8E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4E912D-23F8-BDAA-C55E-79F2B9A50C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72045D8-3F0B-CF07-E2E5-217CE5EA74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D11C7A3-22F2-7150-F1F5-2DBF1955B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80376-FC85-460A-8725-EC72919AD33D}" type="datetimeFigureOut">
              <a:rPr lang="fr-FR" smtClean="0"/>
              <a:t>05/07/2024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323C8A3-E918-55C8-D475-10C86F9B2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905D411-3048-E455-9499-595054458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F8852-BD2E-488B-B5BF-29EC999C32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4384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3CB316-E037-1B71-6DC2-E11D1339F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CD09C01-2D91-19BB-17D0-F533EDAFB6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6A31123-A1C2-F74B-4000-BD1602288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80376-FC85-460A-8725-EC72919AD33D}" type="datetimeFigureOut">
              <a:rPr lang="fr-FR" smtClean="0"/>
              <a:t>05/07/2024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57E58B7-C25F-90A8-CAB7-AB838538D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F564B9B-3451-F05F-EB18-805E7494F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F8852-BD2E-488B-B5BF-29EC999C32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9049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3464F6E-E388-7800-6876-1A3AB3F78F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8E9BF2E-AE53-F5EA-0B9E-C36A26414C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0AA6A7B-2A03-B7BB-BBDA-BCA7DD7AB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80376-FC85-460A-8725-EC72919AD33D}" type="datetimeFigureOut">
              <a:rPr lang="fr-FR" smtClean="0"/>
              <a:t>05/07/2024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70011B3-CD08-0309-8919-1E784EC82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D633BBD-A571-59F7-060B-519BB656F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F8852-BD2E-488B-B5BF-29EC999C32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2935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AA31AF-2668-FCBC-D19F-0FDC87B7C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297CAB4-B059-801A-5739-E1E25902DD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D6D7712-9D0E-60DE-9DAF-363BC8527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80376-FC85-460A-8725-EC72919AD33D}" type="datetimeFigureOut">
              <a:rPr lang="fr-FR" smtClean="0"/>
              <a:t>05/07/2024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2E15385-6114-4CFE-50F9-F6982C70C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99B4F91-E83A-FD23-F78D-697067045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F8852-BD2E-488B-B5BF-29EC999C32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1166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277DEC-EA39-D61C-8955-0428ABBF5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9CA5B59-D7F5-1B36-FEC6-78BF39597F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CD44CA1-DE3A-506C-6F67-5CF63A8E9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80376-FC85-460A-8725-EC72919AD33D}" type="datetimeFigureOut">
              <a:rPr lang="fr-FR" smtClean="0"/>
              <a:t>05/07/2024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FA5AF87-9F66-A744-F867-E64A354E6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71AD0FA-149C-A459-B6B0-C481869D3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F8852-BD2E-488B-B5BF-29EC999C32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7770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EB3187F-87ED-1CF8-157C-74C2D2EB4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B133568-ACF5-A168-5003-0C4980D5BD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706ECA1-5632-3CF9-C7CC-9CE6EF4889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48F3F7E-289E-21C0-DAB4-433731A54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80376-FC85-460A-8725-EC72919AD33D}" type="datetimeFigureOut">
              <a:rPr lang="fr-FR" smtClean="0"/>
              <a:t>05/07/2024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1E25597-44DA-1223-C587-645000AFB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4FCFE22-9BBB-0B44-6DB3-818027B74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F8852-BD2E-488B-B5BF-29EC999C32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07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A71B18B-8517-1ACC-DD33-A375A6804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50A8804-4241-8EBA-02C9-42C71A150F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2CBAC52-6C31-96A0-6C33-4128D2BD32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F99C546-F4F9-EB77-E62D-9EB3467422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E86D5504-F3AF-26E8-185A-973F36A135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7413FC04-ECC8-F7FA-4A72-A66276B9E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80376-FC85-460A-8725-EC72919AD33D}" type="datetimeFigureOut">
              <a:rPr lang="fr-FR" smtClean="0"/>
              <a:t>05/07/2024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28D1625B-9A25-B598-CB54-985E70DC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50D5AA93-AAE8-5108-35B2-94DF31F00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F8852-BD2E-488B-B5BF-29EC999C32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2283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9F0986-5035-92BC-25B8-702E9686F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CC7FFA7-B304-84FF-6A4D-104197CF4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80376-FC85-460A-8725-EC72919AD33D}" type="datetimeFigureOut">
              <a:rPr lang="fr-FR" smtClean="0"/>
              <a:t>05/07/2024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A3E18F9-CE5B-7F35-E38E-2BDA81814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53647AF-2F76-B898-9EFF-369171E7A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F8852-BD2E-488B-B5BF-29EC999C32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6360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582003BF-2B1F-BFE2-CCBD-038F38E38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80376-FC85-460A-8725-EC72919AD33D}" type="datetimeFigureOut">
              <a:rPr lang="fr-FR" smtClean="0"/>
              <a:t>05/07/2024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E731EEC-A14F-5543-CC90-F26CD74C6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4E006B7-1A78-A3B4-9ED6-7D5E328A7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F8852-BD2E-488B-B5BF-29EC999C32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5459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7AE8B81-BF8B-DDEA-1A5E-5A3A286EA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E8231CF-AB2F-6D32-E75F-83A5F9E92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FCE9DA8-ECD0-FE9F-30B7-87B46E45C9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F8644D3-F156-B87A-FBB3-27B4FD2A6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80376-FC85-460A-8725-EC72919AD33D}" type="datetimeFigureOut">
              <a:rPr lang="fr-FR" smtClean="0"/>
              <a:t>05/07/2024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AA8B146-2521-16C7-3BB5-4CBF702FE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F1141B3-A079-8FE7-A8A4-A8F818864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F8852-BD2E-488B-B5BF-29EC999C32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2878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E5697C-8935-8BBA-254B-C3B193D60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5FA558FE-C3E3-9F40-AD51-EC97A2C04C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258A04F-D679-97D2-9D73-0763418B8D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7CE78E2-6EF5-2795-5240-BD66F0670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80376-FC85-460A-8725-EC72919AD33D}" type="datetimeFigureOut">
              <a:rPr lang="fr-FR" smtClean="0"/>
              <a:t>05/07/2024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E6F6357-867D-92C3-64AF-6144E9427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83AB30B-A8F9-1117-A3B2-CCE4CC0BD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F8852-BD2E-488B-B5BF-29EC999C32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2534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250EF92-DB0D-9967-BEB4-1FCAD3C9E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B89E2F5-6745-2351-5370-47825FC189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959DBD8-CE3E-6C19-9DD0-E2F618FA71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780376-FC85-460A-8725-EC72919AD33D}" type="datetimeFigureOut">
              <a:rPr lang="fr-FR" smtClean="0"/>
              <a:t>05/07/2024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156A6F4-C0B9-42CD-D0BC-12B05689AB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F3EC2B4-BC9A-A506-2E3E-2B8037E694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C2F8852-BD2E-488B-B5BF-29EC999C32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4591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7521B0-A357-0FB7-95F6-D86E965CB4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AF7FD93-FEB4-7498-A34D-09ECE8140F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 descr="Une image contenant texte, capture d’écran, Police, diagramme">
            <a:extLst>
              <a:ext uri="{FF2B5EF4-FFF2-40B4-BE49-F238E27FC236}">
                <a16:creationId xmlns:a16="http://schemas.microsoft.com/office/drawing/2014/main" id="{2A6F49D9-1E09-1A1E-D7D5-D110200FFA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160" y="0"/>
            <a:ext cx="10451679" cy="6858000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54697E4E-4384-381B-732B-757733F07676}"/>
              </a:ext>
            </a:extLst>
          </p:cNvPr>
          <p:cNvSpPr txBox="1"/>
          <p:nvPr/>
        </p:nvSpPr>
        <p:spPr>
          <a:xfrm>
            <a:off x="-21105" y="-33141"/>
            <a:ext cx="372409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lead-program-assets.s3.eu-west-3.amazonaws.com</a:t>
            </a:r>
          </a:p>
          <a:p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Train set : </a:t>
            </a:r>
            <a:b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fr-FR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6F90689E-09A3-6D15-1140-A1CCC30D506D}"/>
              </a:ext>
            </a:extLst>
          </p:cNvPr>
          <p:cNvSpPr txBox="1"/>
          <p:nvPr/>
        </p:nvSpPr>
        <p:spPr>
          <a:xfrm>
            <a:off x="1026941" y="3255962"/>
            <a:ext cx="249299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Validated</a:t>
            </a:r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set : </a:t>
            </a:r>
            <a:b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s3://fraud-bucket-202406/data/</a:t>
            </a:r>
            <a:b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fr-FR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87F98B8D-5314-7388-2591-78BB58BC08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9146" y="2963653"/>
            <a:ext cx="376537" cy="424473"/>
          </a:xfrm>
          <a:prstGeom prst="rect">
            <a:avLst/>
          </a:prstGeom>
        </p:spPr>
      </p:pic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1DADCA81-D17F-7055-3D74-6CA04EDD1133}"/>
              </a:ext>
            </a:extLst>
          </p:cNvPr>
          <p:cNvCxnSpPr>
            <a:cxnSpLocks/>
          </p:cNvCxnSpPr>
          <p:nvPr/>
        </p:nvCxnSpPr>
        <p:spPr>
          <a:xfrm flipV="1">
            <a:off x="2630659" y="1735168"/>
            <a:ext cx="0" cy="1197946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5695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C0B12C1-EB00-388D-85B0-5D99890703EE}"/>
              </a:ext>
            </a:extLst>
          </p:cNvPr>
          <p:cNvSpPr/>
          <p:nvPr/>
        </p:nvSpPr>
        <p:spPr>
          <a:xfrm>
            <a:off x="2536305" y="1688422"/>
            <a:ext cx="8125719" cy="3224237"/>
          </a:xfrm>
          <a:prstGeom prst="rect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2BF3D44-7489-D86E-F92A-72019F762E73}"/>
              </a:ext>
            </a:extLst>
          </p:cNvPr>
          <p:cNvSpPr/>
          <p:nvPr/>
        </p:nvSpPr>
        <p:spPr>
          <a:xfrm>
            <a:off x="219716" y="1688421"/>
            <a:ext cx="1736871" cy="3224237"/>
          </a:xfrm>
          <a:prstGeom prst="rect">
            <a:avLst/>
          </a:prstGeom>
          <a:solidFill>
            <a:srgbClr val="E6FFE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08D08A52-862E-7411-004A-ABEAE6CF0F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7728" y="2615410"/>
            <a:ext cx="1150719" cy="880186"/>
          </a:xfrm>
          <a:prstGeom prst="rect">
            <a:avLst/>
          </a:prstGeom>
        </p:spPr>
      </p:pic>
      <p:pic>
        <p:nvPicPr>
          <p:cNvPr id="9" name="Graphique 8" descr="Base de données contour">
            <a:extLst>
              <a:ext uri="{FF2B5EF4-FFF2-40B4-BE49-F238E27FC236}">
                <a16:creationId xmlns:a16="http://schemas.microsoft.com/office/drawing/2014/main" id="{D0DF13A7-9F90-348C-5A37-07AA701B38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97061" y="3288347"/>
            <a:ext cx="914400" cy="914400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2890084B-FED6-48AC-2CDA-1AF68992C0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6369" y="1757707"/>
            <a:ext cx="1189697" cy="436956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0D627424-D20D-F17B-282A-2022746C79D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91724" y="1757707"/>
            <a:ext cx="535435" cy="720778"/>
          </a:xfrm>
          <a:prstGeom prst="rect">
            <a:avLst/>
          </a:prstGeom>
        </p:spPr>
      </p:pic>
      <p:pic>
        <p:nvPicPr>
          <p:cNvPr id="16" name="Graphique 15" descr="Base de données contour">
            <a:extLst>
              <a:ext uri="{FF2B5EF4-FFF2-40B4-BE49-F238E27FC236}">
                <a16:creationId xmlns:a16="http://schemas.microsoft.com/office/drawing/2014/main" id="{F89097A5-3953-3397-1C06-5359B5D85F2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597239" y="3300539"/>
            <a:ext cx="914400" cy="914400"/>
          </a:xfrm>
          <a:prstGeom prst="rect">
            <a:avLst/>
          </a:prstGeom>
        </p:spPr>
      </p:pic>
      <p:cxnSp>
        <p:nvCxnSpPr>
          <p:cNvPr id="18" name="Connecteur : en angle 17">
            <a:extLst>
              <a:ext uri="{FF2B5EF4-FFF2-40B4-BE49-F238E27FC236}">
                <a16:creationId xmlns:a16="http://schemas.microsoft.com/office/drawing/2014/main" id="{D7E0B5D7-E25E-36FB-9CB5-0955B90E2D63}"/>
              </a:ext>
            </a:extLst>
          </p:cNvPr>
          <p:cNvCxnSpPr>
            <a:stCxn id="7" idx="1"/>
          </p:cNvCxnSpPr>
          <p:nvPr/>
        </p:nvCxnSpPr>
        <p:spPr>
          <a:xfrm rot="10800000" flipV="1">
            <a:off x="8970086" y="3055502"/>
            <a:ext cx="1957643" cy="291321"/>
          </a:xfrm>
          <a:prstGeom prst="bentConnector3">
            <a:avLst>
              <a:gd name="adj1" fmla="val 100373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 : en angle 20">
            <a:extLst>
              <a:ext uri="{FF2B5EF4-FFF2-40B4-BE49-F238E27FC236}">
                <a16:creationId xmlns:a16="http://schemas.microsoft.com/office/drawing/2014/main" id="{63E4AE85-6D80-BCF0-1132-D33693D918BB}"/>
              </a:ext>
            </a:extLst>
          </p:cNvPr>
          <p:cNvCxnSpPr/>
          <p:nvPr/>
        </p:nvCxnSpPr>
        <p:spPr>
          <a:xfrm rot="10800000">
            <a:off x="1715248" y="2194663"/>
            <a:ext cx="7052235" cy="1105876"/>
          </a:xfrm>
          <a:prstGeom prst="bentConnector3">
            <a:avLst>
              <a:gd name="adj1" fmla="val 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 : en angle 23">
            <a:extLst>
              <a:ext uri="{FF2B5EF4-FFF2-40B4-BE49-F238E27FC236}">
                <a16:creationId xmlns:a16="http://schemas.microsoft.com/office/drawing/2014/main" id="{663E7747-1761-E217-799F-E019D1D16E1B}"/>
              </a:ext>
            </a:extLst>
          </p:cNvPr>
          <p:cNvCxnSpPr/>
          <p:nvPr/>
        </p:nvCxnSpPr>
        <p:spPr>
          <a:xfrm>
            <a:off x="1716259" y="2808941"/>
            <a:ext cx="2240165" cy="537882"/>
          </a:xfrm>
          <a:prstGeom prst="bentConnector3">
            <a:avLst>
              <a:gd name="adj1" fmla="val 99889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 : en angle 26">
            <a:extLst>
              <a:ext uri="{FF2B5EF4-FFF2-40B4-BE49-F238E27FC236}">
                <a16:creationId xmlns:a16="http://schemas.microsoft.com/office/drawing/2014/main" id="{CC5B5B29-A61F-080D-1E1C-F056635D3546}"/>
              </a:ext>
            </a:extLst>
          </p:cNvPr>
          <p:cNvCxnSpPr>
            <a:cxnSpLocks/>
          </p:cNvCxnSpPr>
          <p:nvPr/>
        </p:nvCxnSpPr>
        <p:spPr>
          <a:xfrm>
            <a:off x="4222129" y="2808943"/>
            <a:ext cx="2607479" cy="2427521"/>
          </a:xfrm>
          <a:prstGeom prst="bentConnector3">
            <a:avLst>
              <a:gd name="adj1" fmla="val 100031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7E37BB66-D7E7-5D68-8C7D-B3F37CB60C8E}"/>
              </a:ext>
            </a:extLst>
          </p:cNvPr>
          <p:cNvCxnSpPr/>
          <p:nvPr/>
        </p:nvCxnSpPr>
        <p:spPr>
          <a:xfrm>
            <a:off x="4222128" y="2808941"/>
            <a:ext cx="0" cy="5378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6" name="Image 35">
            <a:extLst>
              <a:ext uri="{FF2B5EF4-FFF2-40B4-BE49-F238E27FC236}">
                <a16:creationId xmlns:a16="http://schemas.microsoft.com/office/drawing/2014/main" id="{C0E88518-4FFA-7811-42C6-2A0B4B8CE1F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22721" y="5404457"/>
            <a:ext cx="613774" cy="626174"/>
          </a:xfrm>
          <a:prstGeom prst="rect">
            <a:avLst/>
          </a:prstGeom>
        </p:spPr>
      </p:pic>
      <p:sp>
        <p:nvSpPr>
          <p:cNvPr id="39" name="ZoneTexte 38">
            <a:extLst>
              <a:ext uri="{FF2B5EF4-FFF2-40B4-BE49-F238E27FC236}">
                <a16:creationId xmlns:a16="http://schemas.microsoft.com/office/drawing/2014/main" id="{AA657646-6134-7516-6765-A95D84029C18}"/>
              </a:ext>
            </a:extLst>
          </p:cNvPr>
          <p:cNvSpPr txBox="1"/>
          <p:nvPr/>
        </p:nvSpPr>
        <p:spPr>
          <a:xfrm>
            <a:off x="9131352" y="3572169"/>
            <a:ext cx="10486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Topic 1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6E18830C-A06B-2E59-3155-E21C8F882574}"/>
              </a:ext>
            </a:extLst>
          </p:cNvPr>
          <p:cNvSpPr txBox="1"/>
          <p:nvPr/>
        </p:nvSpPr>
        <p:spPr>
          <a:xfrm>
            <a:off x="4421585" y="3598768"/>
            <a:ext cx="10486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Topic 2</a:t>
            </a: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5F1CCAD6-FC64-5830-AAF7-564B7C6A54BC}"/>
              </a:ext>
            </a:extLst>
          </p:cNvPr>
          <p:cNvSpPr txBox="1"/>
          <p:nvPr/>
        </p:nvSpPr>
        <p:spPr>
          <a:xfrm>
            <a:off x="8856403" y="2816652"/>
            <a:ext cx="18582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subcribe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- speed 1</a:t>
            </a: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5C360675-8566-28CD-6662-E5FDD6B6C8C3}"/>
              </a:ext>
            </a:extLst>
          </p:cNvPr>
          <p:cNvSpPr txBox="1"/>
          <p:nvPr/>
        </p:nvSpPr>
        <p:spPr>
          <a:xfrm>
            <a:off x="4405813" y="1947340"/>
            <a:ext cx="27879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request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prediction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- speed 2</a:t>
            </a:r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329BDCA3-BF29-61A6-09FA-C58EA1D22BB1}"/>
              </a:ext>
            </a:extLst>
          </p:cNvPr>
          <p:cNvSpPr txBox="1"/>
          <p:nvPr/>
        </p:nvSpPr>
        <p:spPr>
          <a:xfrm>
            <a:off x="5250331" y="2568723"/>
            <a:ext cx="15792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store - speed 3</a:t>
            </a: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FD1DC89B-83F3-EB3F-59DB-781D1932EDB9}"/>
              </a:ext>
            </a:extLst>
          </p:cNvPr>
          <p:cNvSpPr txBox="1"/>
          <p:nvPr/>
        </p:nvSpPr>
        <p:spPr>
          <a:xfrm>
            <a:off x="1558733" y="2568723"/>
            <a:ext cx="24160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get 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prediction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- speed 2</a:t>
            </a:r>
          </a:p>
        </p:txBody>
      </p:sp>
    </p:spTree>
    <p:extLst>
      <p:ext uri="{BB962C8B-B14F-4D97-AF65-F5344CB8AC3E}">
        <p14:creationId xmlns:p14="http://schemas.microsoft.com/office/powerpoint/2010/main" val="65532607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46</Words>
  <Application>Microsoft Office PowerPoint</Application>
  <PresentationFormat>Grand écran</PresentationFormat>
  <Paragraphs>9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Courier New</vt:lpstr>
      <vt:lpstr>Thème Office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Philippe Baucour</dc:creator>
  <cp:lastModifiedBy>Philippe Baucour</cp:lastModifiedBy>
  <cp:revision>1</cp:revision>
  <dcterms:created xsi:type="dcterms:W3CDTF">2024-07-03T21:36:18Z</dcterms:created>
  <dcterms:modified xsi:type="dcterms:W3CDTF">2024-07-04T22:33:58Z</dcterms:modified>
</cp:coreProperties>
</file>