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9" r:id="rId2"/>
    <p:sldId id="256" r:id="rId3"/>
    <p:sldId id="288" r:id="rId4"/>
    <p:sldId id="305" r:id="rId5"/>
    <p:sldId id="290" r:id="rId6"/>
    <p:sldId id="292" r:id="rId7"/>
    <p:sldId id="293" r:id="rId8"/>
    <p:sldId id="316" r:id="rId9"/>
    <p:sldId id="317" r:id="rId10"/>
    <p:sldId id="318" r:id="rId11"/>
    <p:sldId id="295" r:id="rId12"/>
    <p:sldId id="296" r:id="rId13"/>
    <p:sldId id="297" r:id="rId14"/>
    <p:sldId id="286" r:id="rId15"/>
    <p:sldId id="298" r:id="rId16"/>
    <p:sldId id="320" r:id="rId17"/>
    <p:sldId id="25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1158" dt="2024-11-26T14:35:03.434"/>
    <p1510:client id="{3C79230B-7AE9-4581-A7F6-ED0B16643BEC}" v="163" dt="2024-11-27T12:15:1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0" autoAdjust="0"/>
    <p:restoredTop sz="94397" autoAdjust="0"/>
  </p:normalViewPr>
  <p:slideViewPr>
    <p:cSldViewPr snapToGrid="0">
      <p:cViewPr>
        <p:scale>
          <a:sx n="33" d="100"/>
          <a:sy n="33" d="100"/>
        </p:scale>
        <p:origin x="3110" y="230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picChg chg="add del mod">
          <ac:chgData name="Philippe Baucour" userId="5102170ae7533958" providerId="LiveId" clId="{336F8116-C764-4979-A376-3E7AF7BA8383}" dt="2024-11-26T14:27:25.201" v="11157"/>
          <ac:picMkLst>
            <pc:docMk/>
            <pc:sldMk cId="1392602265" sldId="256"/>
            <ac:picMk id="12" creationId="{E4ABDE19-B400-F26E-7ADE-59C6A8DD8740}"/>
          </ac:picMkLst>
        </pc:picChg>
        <pc:picChg chg="add del mod ord">
          <ac:chgData name="Philippe Baucour" userId="5102170ae7533958" providerId="LiveId" clId="{336F8116-C764-4979-A376-3E7AF7BA8383}" dt="2024-11-26T14:28:26.490" v="11158"/>
          <ac:picMkLst>
            <pc:docMk/>
            <pc:sldMk cId="1392602265" sldId="256"/>
            <ac:picMk id="13" creationId="{08683459-1E91-2933-4E53-35F2021ADB24}"/>
          </ac:picMkLst>
        </pc:picChg>
        <pc:picChg chg="add del mod">
          <ac:chgData name="Philippe Baucour" userId="5102170ae7533958" providerId="LiveId" clId="{336F8116-C764-4979-A376-3E7AF7BA8383}" dt="2024-11-26T14:35:03.434" v="11161"/>
          <ac:picMkLst>
            <pc:docMk/>
            <pc:sldMk cId="1392602265" sldId="256"/>
            <ac:picMk id="14" creationId="{CA0B4ED4-C9AF-C868-C391-33A5A3237DC8}"/>
          </ac:picMkLst>
        </pc:picChg>
        <pc:picChg chg="add del mod">
          <ac:chgData name="Philippe Baucour" userId="5102170ae7533958" providerId="LiveId" clId="{336F8116-C764-4979-A376-3E7AF7BA8383}" dt="2024-11-26T14:38:53.806" v="11177" actId="478"/>
          <ac:picMkLst>
            <pc:docMk/>
            <pc:sldMk cId="1392602265" sldId="256"/>
            <ac:picMk id="16" creationId="{003E8866-2CC1-FE82-9588-6D2A0577EEFF}"/>
          </ac:picMkLst>
        </pc:picChg>
        <pc:picChg chg="add del mod">
          <ac:chgData name="Philippe Baucour" userId="5102170ae7533958" providerId="LiveId" clId="{336F8116-C764-4979-A376-3E7AF7BA8383}" dt="2024-11-26T14:40:14.550" v="11181" actId="478"/>
          <ac:picMkLst>
            <pc:docMk/>
            <pc:sldMk cId="1392602265" sldId="256"/>
            <ac:picMk id="17" creationId="{5F2F3E51-6673-FF50-4C77-A9D2EAAB70C6}"/>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del mod">
          <ac:chgData name="Philippe Baucour" userId="5102170ae7533958" providerId="LiveId" clId="{336F8116-C764-4979-A376-3E7AF7BA8383}" dt="2024-11-26T11:04:10.888" v="10103" actId="478"/>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picChg chg="add del mod">
          <ac:chgData name="Philippe Baucour" userId="5102170ae7533958" providerId="LiveId" clId="{336F8116-C764-4979-A376-3E7AF7BA8383}" dt="2024-11-26T14:44:28.634" v="11306" actId="478"/>
          <ac:picMkLst>
            <pc:docMk/>
            <pc:sldMk cId="3201622378" sldId="257"/>
            <ac:picMk id="4" creationId="{B3E6184E-40F2-115F-8C39-42D129B4BD90}"/>
          </ac:picMkLst>
        </pc:pic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picChg chg="add del mod">
          <ac:chgData name="Philippe Baucour" userId="5102170ae7533958" providerId="LiveId" clId="{336F8116-C764-4979-A376-3E7AF7BA8383}" dt="2024-11-26T14:44:32.704" v="11310" actId="478"/>
          <ac:picMkLst>
            <pc:docMk/>
            <pc:sldMk cId="3201622378" sldId="257"/>
            <ac:picMk id="10" creationId="{4332CC2D-8A5C-C426-2F75-DD048FCBE95A}"/>
          </ac:picMkLst>
        </pc:picChg>
        <pc:picChg chg="add del mod">
          <ac:chgData name="Philippe Baucour" userId="5102170ae7533958" providerId="LiveId" clId="{336F8116-C764-4979-A376-3E7AF7BA8383}" dt="2024-11-26T14:44:31.874" v="11309" actId="478"/>
          <ac:picMkLst>
            <pc:docMk/>
            <pc:sldMk cId="3201622378" sldId="257"/>
            <ac:picMk id="11" creationId="{7D9E76B0-07FC-FEB5-3CCC-EDF718188751}"/>
          </ac:picMkLst>
        </pc:picChg>
        <pc:picChg chg="add del mod">
          <ac:chgData name="Philippe Baucour" userId="5102170ae7533958" providerId="LiveId" clId="{336F8116-C764-4979-A376-3E7AF7BA8383}" dt="2024-11-26T14:44:30.953" v="11308" actId="478"/>
          <ac:picMkLst>
            <pc:docMk/>
            <pc:sldMk cId="3201622378" sldId="257"/>
            <ac:picMk id="12" creationId="{76B74627-ADEE-BC9F-28E9-21774A316385}"/>
          </ac:picMkLst>
        </pc:picChg>
        <pc:picChg chg="add del mod">
          <ac:chgData name="Philippe Baucour" userId="5102170ae7533958" providerId="LiveId" clId="{336F8116-C764-4979-A376-3E7AF7BA8383}" dt="2024-11-26T14:44:30.126" v="11307" actId="478"/>
          <ac:picMkLst>
            <pc:docMk/>
            <pc:sldMk cId="3201622378" sldId="257"/>
            <ac:picMk id="13" creationId="{C8FB249B-4075-D3F5-312F-D63D8CE352A1}"/>
          </ac:picMkLst>
        </pc:picChg>
        <pc:picChg chg="add del mod">
          <ac:chgData name="Philippe Baucour" userId="5102170ae7533958" providerId="LiveId" clId="{336F8116-C764-4979-A376-3E7AF7BA8383}" dt="2024-11-26T14:44:27.805" v="11305" actId="478"/>
          <ac:picMkLst>
            <pc:docMk/>
            <pc:sldMk cId="3201622378" sldId="257"/>
            <ac:picMk id="14" creationId="{3326A714-A7F1-6644-F63D-79B258AB284F}"/>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picChg chg="add del mod">
          <ac:chgData name="Philippe Baucour" userId="5102170ae7533958" providerId="LiveId" clId="{336F8116-C764-4979-A376-3E7AF7BA8383}" dt="2024-11-26T14:46:11.306" v="11388" actId="478"/>
          <ac:picMkLst>
            <pc:docMk/>
            <pc:sldMk cId="655326077" sldId="258"/>
            <ac:picMk id="8" creationId="{8D81F9B8-4B03-E176-60F7-DDA63EB25AB2}"/>
          </ac:picMkLst>
        </pc:picChg>
        <pc:picChg chg="add del mod">
          <ac:chgData name="Philippe Baucour" userId="5102170ae7533958" providerId="LiveId" clId="{336F8116-C764-4979-A376-3E7AF7BA8383}" dt="2024-11-26T14:46:09.084" v="11386" actId="478"/>
          <ac:picMkLst>
            <pc:docMk/>
            <pc:sldMk cId="655326077" sldId="258"/>
            <ac:picMk id="10" creationId="{8822484B-1E58-03F3-A37A-87D906729A12}"/>
          </ac:picMkLst>
        </pc:picChg>
        <pc:picChg chg="add del mod">
          <ac:chgData name="Philippe Baucour" userId="5102170ae7533958" providerId="LiveId" clId="{336F8116-C764-4979-A376-3E7AF7BA8383}" dt="2024-11-26T14:46:08.426" v="11385" actId="478"/>
          <ac:picMkLst>
            <pc:docMk/>
            <pc:sldMk cId="655326077" sldId="258"/>
            <ac:picMk id="12" creationId="{1D8DD4EF-037B-7E0A-BA8D-60EAFD08AD5D}"/>
          </ac:picMkLst>
        </pc:picChg>
        <pc:picChg chg="add del mod">
          <ac:chgData name="Philippe Baucour" userId="5102170ae7533958" providerId="LiveId" clId="{336F8116-C764-4979-A376-3E7AF7BA8383}" dt="2024-11-26T14:46:07.769" v="11384" actId="478"/>
          <ac:picMkLst>
            <pc:docMk/>
            <pc:sldMk cId="655326077" sldId="258"/>
            <ac:picMk id="14" creationId="{17EAB33E-40DD-0EC2-2D49-AF0045DA3230}"/>
          </ac:picMkLst>
        </pc:picChg>
        <pc:picChg chg="add del mod">
          <ac:chgData name="Philippe Baucour" userId="5102170ae7533958" providerId="LiveId" clId="{336F8116-C764-4979-A376-3E7AF7BA8383}" dt="2024-11-26T14:46:06.751" v="11383" actId="478"/>
          <ac:picMkLst>
            <pc:docMk/>
            <pc:sldMk cId="655326077" sldId="258"/>
            <ac:picMk id="15" creationId="{22E38F2E-DDF0-16AD-4EF7-DBCD72E36A5B}"/>
          </ac:picMkLst>
        </pc:picChg>
        <pc:picChg chg="add del mod">
          <ac:chgData name="Philippe Baucour" userId="5102170ae7533958" providerId="LiveId" clId="{336F8116-C764-4979-A376-3E7AF7BA8383}" dt="2024-11-26T14:46:10.716" v="11387" actId="478"/>
          <ac:picMkLst>
            <pc:docMk/>
            <pc:sldMk cId="655326077" sldId="258"/>
            <ac:picMk id="17" creationId="{82623BE1-29C1-38E3-2A7E-F96F683961CE}"/>
          </ac:picMkLst>
        </pc:picChg>
      </pc:sldChg>
      <pc:sldChg chg="addSp delSp modSp add mod modTransition modShow">
        <pc:chgData name="Philippe Baucour" userId="5102170ae7533958" providerId="LiveId" clId="{336F8116-C764-4979-A376-3E7AF7BA8383}" dt="2024-11-26T14:46:18.671" v="11394" actId="478"/>
        <pc:sldMkLst>
          <pc:docMk/>
          <pc:sldMk cId="4209746022" sldId="259"/>
        </pc:sldMkLst>
        <pc:picChg chg="add del mod">
          <ac:chgData name="Philippe Baucour" userId="5102170ae7533958" providerId="LiveId" clId="{336F8116-C764-4979-A376-3E7AF7BA8383}" dt="2024-11-26T14:46:14.029" v="11390" actId="478"/>
          <ac:picMkLst>
            <pc:docMk/>
            <pc:sldMk cId="4209746022" sldId="259"/>
            <ac:picMk id="4" creationId="{FBD59403-E600-AAD8-F61F-397A342220CA}"/>
          </ac:picMkLst>
        </pc:picChg>
        <pc:picChg chg="add del mod">
          <ac:chgData name="Philippe Baucour" userId="5102170ae7533958" providerId="LiveId" clId="{336F8116-C764-4979-A376-3E7AF7BA8383}" dt="2024-11-26T14:46:18.671" v="11394" actId="478"/>
          <ac:picMkLst>
            <pc:docMk/>
            <pc:sldMk cId="4209746022" sldId="259"/>
            <ac:picMk id="6" creationId="{C284AE9B-0F3F-6877-4DC3-8E8E08EB8F17}"/>
          </ac:picMkLst>
        </pc:picChg>
        <pc:picChg chg="add del mod">
          <ac:chgData name="Philippe Baucour" userId="5102170ae7533958" providerId="LiveId" clId="{336F8116-C764-4979-A376-3E7AF7BA8383}" dt="2024-11-26T14:46:17.654" v="11393" actId="478"/>
          <ac:picMkLst>
            <pc:docMk/>
            <pc:sldMk cId="4209746022" sldId="259"/>
            <ac:picMk id="7" creationId="{E4ADDB30-67BE-C015-B5EF-B16F1AE588F0}"/>
          </ac:picMkLst>
        </pc:picChg>
        <pc:picChg chg="add del mod">
          <ac:chgData name="Philippe Baucour" userId="5102170ae7533958" providerId="LiveId" clId="{336F8116-C764-4979-A376-3E7AF7BA8383}" dt="2024-11-26T14:46:16.533" v="11392" actId="478"/>
          <ac:picMkLst>
            <pc:docMk/>
            <pc:sldMk cId="4209746022" sldId="259"/>
            <ac:picMk id="8" creationId="{2EE2442F-7CE0-53EA-C303-6F2D32983880}"/>
          </ac:picMkLst>
        </pc:picChg>
        <pc:picChg chg="add del mod">
          <ac:chgData name="Philippe Baucour" userId="5102170ae7533958" providerId="LiveId" clId="{336F8116-C764-4979-A376-3E7AF7BA8383}" dt="2024-11-26T14:46:15.729" v="11391" actId="478"/>
          <ac:picMkLst>
            <pc:docMk/>
            <pc:sldMk cId="4209746022" sldId="259"/>
            <ac:picMk id="10" creationId="{F2943EB7-2EC2-F239-F2D2-707A871602EE}"/>
          </ac:picMkLst>
        </pc:picChg>
        <pc:picChg chg="add del mod">
          <ac:chgData name="Philippe Baucour" userId="5102170ae7533958" providerId="LiveId" clId="{336F8116-C764-4979-A376-3E7AF7BA8383}" dt="2024-11-26T14:46:13.163" v="11389" actId="478"/>
          <ac:picMkLst>
            <pc:docMk/>
            <pc:sldMk cId="4209746022" sldId="259"/>
            <ac:picMk id="12" creationId="{6C3BD153-E7F1-B118-97FC-DB4D188DF6D7}"/>
          </ac:picMkLst>
        </pc:picChg>
      </pc:sldChg>
      <pc:sldChg chg="addSp delSp modSp add mod modTransition modShow">
        <pc:chgData name="Philippe Baucour" userId="5102170ae7533958" providerId="LiveId" clId="{336F8116-C764-4979-A376-3E7AF7BA8383}" dt="2024-11-26T14:44:51.143" v="11322" actId="478"/>
        <pc:sldMkLst>
          <pc:docMk/>
          <pc:sldMk cId="488452944" sldId="260"/>
        </pc:sldMkLst>
        <pc:picChg chg="add del mod">
          <ac:chgData name="Philippe Baucour" userId="5102170ae7533958" providerId="LiveId" clId="{336F8116-C764-4979-A376-3E7AF7BA8383}" dt="2024-11-26T14:44:51.143" v="11322" actId="478"/>
          <ac:picMkLst>
            <pc:docMk/>
            <pc:sldMk cId="488452944" sldId="260"/>
            <ac:picMk id="2" creationId="{EBACCDCF-C0E4-C2A2-131D-140B090C7313}"/>
          </ac:picMkLst>
        </pc:picChg>
        <pc:picChg chg="add del mod">
          <ac:chgData name="Philippe Baucour" userId="5102170ae7533958" providerId="LiveId" clId="{336F8116-C764-4979-A376-3E7AF7BA8383}" dt="2024-11-26T14:44:48.783" v="11320" actId="478"/>
          <ac:picMkLst>
            <pc:docMk/>
            <pc:sldMk cId="488452944" sldId="260"/>
            <ac:picMk id="3" creationId="{29BCB932-EE30-38F7-6D49-AF1FB88CABF1}"/>
          </ac:picMkLst>
        </pc:picChg>
        <pc:picChg chg="add del mod">
          <ac:chgData name="Philippe Baucour" userId="5102170ae7533958" providerId="LiveId" clId="{336F8116-C764-4979-A376-3E7AF7BA8383}" dt="2024-11-26T14:44:47.765" v="11319" actId="478"/>
          <ac:picMkLst>
            <pc:docMk/>
            <pc:sldMk cId="488452944" sldId="260"/>
            <ac:picMk id="6" creationId="{1CABBADF-A493-EC99-777C-8E7962175D52}"/>
          </ac:picMkLst>
        </pc:picChg>
        <pc:picChg chg="add del mod">
          <ac:chgData name="Philippe Baucour" userId="5102170ae7533958" providerId="LiveId" clId="{336F8116-C764-4979-A376-3E7AF7BA8383}" dt="2024-11-26T14:44:47.066" v="11318" actId="478"/>
          <ac:picMkLst>
            <pc:docMk/>
            <pc:sldMk cId="488452944" sldId="260"/>
            <ac:picMk id="7" creationId="{0B5F7CCE-5859-B038-0CE5-078382691B85}"/>
          </ac:picMkLst>
        </pc:picChg>
        <pc:picChg chg="add del mod">
          <ac:chgData name="Philippe Baucour" userId="5102170ae7533958" providerId="LiveId" clId="{336F8116-C764-4979-A376-3E7AF7BA8383}" dt="2024-11-26T14:44:46.330" v="11317" actId="478"/>
          <ac:picMkLst>
            <pc:docMk/>
            <pc:sldMk cId="488452944" sldId="260"/>
            <ac:picMk id="8" creationId="{6DF94701-0A78-7021-4277-A89414387183}"/>
          </ac:picMkLst>
        </pc:picChg>
        <pc:picChg chg="add del mod">
          <ac:chgData name="Philippe Baucour" userId="5102170ae7533958" providerId="LiveId" clId="{336F8116-C764-4979-A376-3E7AF7BA8383}" dt="2024-11-26T14:44:50.473" v="11321" actId="478"/>
          <ac:picMkLst>
            <pc:docMk/>
            <pc:sldMk cId="488452944" sldId="260"/>
            <ac:picMk id="9" creationId="{199EED1B-72F6-0CC9-4DD9-BF359FBEAF90}"/>
          </ac:picMkLst>
        </pc:picChg>
      </pc:sldChg>
      <pc:sldChg chg="addSp delSp modSp mod modTransition">
        <pc:chgData name="Philippe Baucour" userId="5102170ae7533958" providerId="LiveId" clId="{336F8116-C764-4979-A376-3E7AF7BA8383}" dt="2024-11-26T14:46:26.268" v="11400" actId="478"/>
        <pc:sldMkLst>
          <pc:docMk/>
          <pc:sldMk cId="312535264" sldId="263"/>
        </pc:sldMkLst>
        <pc:picChg chg="add del mod">
          <ac:chgData name="Philippe Baucour" userId="5102170ae7533958" providerId="LiveId" clId="{336F8116-C764-4979-A376-3E7AF7BA8383}" dt="2024-11-26T14:46:26.268" v="11400" actId="478"/>
          <ac:picMkLst>
            <pc:docMk/>
            <pc:sldMk cId="312535264" sldId="263"/>
            <ac:picMk id="2" creationId="{2AE684B7-E5C8-ACC1-659E-19020B037339}"/>
          </ac:picMkLst>
        </pc:picChg>
        <pc:picChg chg="add del mod">
          <ac:chgData name="Philippe Baucour" userId="5102170ae7533958" providerId="LiveId" clId="{336F8116-C764-4979-A376-3E7AF7BA8383}" dt="2024-11-26T14:46:23.773" v="11398" actId="478"/>
          <ac:picMkLst>
            <pc:docMk/>
            <pc:sldMk cId="312535264" sldId="263"/>
            <ac:picMk id="3" creationId="{9793B0BD-2790-E9AD-172A-5E5C06085961}"/>
          </ac:picMkLst>
        </pc:picChg>
        <pc:picChg chg="add del mod">
          <ac:chgData name="Philippe Baucour" userId="5102170ae7533958" providerId="LiveId" clId="{336F8116-C764-4979-A376-3E7AF7BA8383}" dt="2024-11-26T14:46:22.899" v="11397" actId="478"/>
          <ac:picMkLst>
            <pc:docMk/>
            <pc:sldMk cId="312535264" sldId="263"/>
            <ac:picMk id="6" creationId="{5F39ED9C-8E70-55D1-E427-36E6AE8E8519}"/>
          </ac:picMkLst>
        </pc:picChg>
        <pc:picChg chg="add del mod">
          <ac:chgData name="Philippe Baucour" userId="5102170ae7533958" providerId="LiveId" clId="{336F8116-C764-4979-A376-3E7AF7BA8383}" dt="2024-11-26T14:46:22.057" v="11396" actId="478"/>
          <ac:picMkLst>
            <pc:docMk/>
            <pc:sldMk cId="312535264" sldId="263"/>
            <ac:picMk id="7" creationId="{957FD8A9-27E1-C65F-ECC9-37B23EC356CC}"/>
          </ac:picMkLst>
        </pc:picChg>
        <pc:picChg chg="add del mod">
          <ac:chgData name="Philippe Baucour" userId="5102170ae7533958" providerId="LiveId" clId="{336F8116-C764-4979-A376-3E7AF7BA8383}" dt="2024-11-26T14:46:21.192" v="11395" actId="478"/>
          <ac:picMkLst>
            <pc:docMk/>
            <pc:sldMk cId="312535264" sldId="263"/>
            <ac:picMk id="8" creationId="{308A7739-1C5D-E5FA-2B64-A9C132E3E5E2}"/>
          </ac:picMkLst>
        </pc:picChg>
        <pc:picChg chg="add del mod">
          <ac:chgData name="Philippe Baucour" userId="5102170ae7533958" providerId="LiveId" clId="{336F8116-C764-4979-A376-3E7AF7BA8383}" dt="2024-11-26T14:46:25.464" v="11399" actId="478"/>
          <ac:picMkLst>
            <pc:docMk/>
            <pc:sldMk cId="312535264" sldId="263"/>
            <ac:picMk id="9" creationId="{DD055F65-D3DE-CDB4-6B7A-C027C7D54D7D}"/>
          </ac:picMkLst>
        </pc:picChg>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add del mod">
          <ac:chgData name="Philippe Baucour" userId="5102170ae7533958" providerId="LiveId" clId="{336F8116-C764-4979-A376-3E7AF7BA8383}" dt="2024-11-26T14:46:41.661" v="11408" actId="478"/>
          <ac:picMkLst>
            <pc:docMk/>
            <pc:sldMk cId="706215125" sldId="272"/>
            <ac:picMk id="3" creationId="{A152DC2C-32BE-6179-E370-A515C82A973D}"/>
          </ac:picMkLst>
        </pc:picChg>
        <pc:picChg chg="add del mod">
          <ac:chgData name="Philippe Baucour" userId="5102170ae7533958" providerId="LiveId" clId="{336F8116-C764-4979-A376-3E7AF7BA8383}" dt="2024-11-26T14:46:45.982" v="11412" actId="478"/>
          <ac:picMkLst>
            <pc:docMk/>
            <pc:sldMk cId="706215125" sldId="272"/>
            <ac:picMk id="4" creationId="{53479EF0-1F55-030D-DDC0-AC4616FD9389}"/>
          </ac:picMkLst>
        </pc:pic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add del mod">
          <ac:chgData name="Philippe Baucour" userId="5102170ae7533958" providerId="LiveId" clId="{336F8116-C764-4979-A376-3E7AF7BA8383}" dt="2024-11-26T14:46:45.192" v="11411" actId="478"/>
          <ac:picMkLst>
            <pc:docMk/>
            <pc:sldMk cId="706215125" sldId="272"/>
            <ac:picMk id="5" creationId="{3A034387-3CCD-5FE2-702F-72F0E1F80247}"/>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add del mod">
          <ac:chgData name="Philippe Baucour" userId="5102170ae7533958" providerId="LiveId" clId="{336F8116-C764-4979-A376-3E7AF7BA8383}" dt="2024-11-26T14:46:44.400" v="11410" actId="478"/>
          <ac:picMkLst>
            <pc:docMk/>
            <pc:sldMk cId="706215125" sldId="272"/>
            <ac:picMk id="6" creationId="{589A8D52-4D8B-8FFE-7316-410E61FF30C7}"/>
          </ac:picMkLst>
        </pc:picChg>
        <pc:picChg chg="add del mod">
          <ac:chgData name="Philippe Baucour" userId="5102170ae7533958" providerId="LiveId" clId="{336F8116-C764-4979-A376-3E7AF7BA8383}" dt="2024-11-26T14:46:43.636" v="11409" actId="478"/>
          <ac:picMkLst>
            <pc:docMk/>
            <pc:sldMk cId="706215125" sldId="272"/>
            <ac:picMk id="7" creationId="{C2F3DC16-AA94-17B2-7231-796A0D5DC6D9}"/>
          </ac:picMkLst>
        </pc:picChg>
        <pc:picChg chg="add del mod">
          <ac:chgData name="Philippe Baucour" userId="5102170ae7533958" providerId="LiveId" clId="{336F8116-C764-4979-A376-3E7AF7BA8383}" dt="2024-11-26T14:46:40.903" v="11407" actId="478"/>
          <ac:picMkLst>
            <pc:docMk/>
            <pc:sldMk cId="706215125" sldId="272"/>
            <ac:picMk id="8" creationId="{633C27F4-0A3F-B609-FB21-C34EAC681785}"/>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del mod">
          <ac:chgData name="Philippe Baucour" userId="5102170ae7533958" providerId="LiveId" clId="{336F8116-C764-4979-A376-3E7AF7BA8383}" dt="2024-11-26T14:47:12.608" v="11432" actId="478"/>
          <ac:picMkLst>
            <pc:docMk/>
            <pc:sldMk cId="3680579781" sldId="273"/>
            <ac:picMk id="4" creationId="{7995A212-7CE0-4F52-FCF0-DF8AD3DB4FF2}"/>
          </ac:picMkLst>
        </pc:pic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picChg chg="add del mod">
          <ac:chgData name="Philippe Baucour" userId="5102170ae7533958" providerId="LiveId" clId="{336F8116-C764-4979-A376-3E7AF7BA8383}" dt="2024-11-26T14:47:16.874" v="11436" actId="478"/>
          <ac:picMkLst>
            <pc:docMk/>
            <pc:sldMk cId="3680579781" sldId="273"/>
            <ac:picMk id="7" creationId="{51D5906C-ECAB-1A1A-0B4A-13F3B6F81111}"/>
          </ac:picMkLst>
        </pc:picChg>
        <pc:picChg chg="add del mod">
          <ac:chgData name="Philippe Baucour" userId="5102170ae7533958" providerId="LiveId" clId="{336F8116-C764-4979-A376-3E7AF7BA8383}" dt="2024-11-26T14:47:16.037" v="11435" actId="478"/>
          <ac:picMkLst>
            <pc:docMk/>
            <pc:sldMk cId="3680579781" sldId="273"/>
            <ac:picMk id="8" creationId="{EDF5D78E-4948-F32B-4BC4-226CA3831604}"/>
          </ac:picMkLst>
        </pc:picChg>
        <pc:picChg chg="add del mod">
          <ac:chgData name="Philippe Baucour" userId="5102170ae7533958" providerId="LiveId" clId="{336F8116-C764-4979-A376-3E7AF7BA8383}" dt="2024-11-26T14:47:15.224" v="11434" actId="478"/>
          <ac:picMkLst>
            <pc:docMk/>
            <pc:sldMk cId="3680579781" sldId="273"/>
            <ac:picMk id="9" creationId="{DB1DC6C6-26F6-EAB5-FADC-D5B715F8F581}"/>
          </ac:picMkLst>
        </pc:picChg>
        <pc:picChg chg="add del mod">
          <ac:chgData name="Philippe Baucour" userId="5102170ae7533958" providerId="LiveId" clId="{336F8116-C764-4979-A376-3E7AF7BA8383}" dt="2024-11-26T14:47:14.434" v="11433" actId="478"/>
          <ac:picMkLst>
            <pc:docMk/>
            <pc:sldMk cId="3680579781" sldId="273"/>
            <ac:picMk id="10" creationId="{66DC852C-CBE9-9B79-6AA8-5FCFB2AEB18C}"/>
          </ac:picMkLst>
        </pc:picChg>
        <pc:picChg chg="add del mod">
          <ac:chgData name="Philippe Baucour" userId="5102170ae7533958" providerId="LiveId" clId="{336F8116-C764-4979-A376-3E7AF7BA8383}" dt="2024-11-26T14:47:11.843" v="11431" actId="478"/>
          <ac:picMkLst>
            <pc:docMk/>
            <pc:sldMk cId="3680579781" sldId="273"/>
            <ac:picMk id="11" creationId="{4549446E-AE91-2694-84E5-61E883CCE971}"/>
          </ac:picMkLst>
        </pc:picChg>
      </pc:sldChg>
      <pc:sldChg chg="addSp delSp modSp new mod modTransition modShow">
        <pc:chgData name="Philippe Baucour" userId="5102170ae7533958" providerId="LiveId" clId="{336F8116-C764-4979-A376-3E7AF7BA8383}" dt="2024-11-26T14:47:09.016" v="11430" actId="478"/>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del mod">
          <ac:chgData name="Philippe Baucour" userId="5102170ae7533958" providerId="LiveId" clId="{336F8116-C764-4979-A376-3E7AF7BA8383}" dt="2024-11-26T14:47:04.811" v="11426" actId="478"/>
          <ac:picMkLst>
            <pc:docMk/>
            <pc:sldMk cId="4048940262" sldId="274"/>
            <ac:picMk id="3" creationId="{A1ECC3F7-8FB2-58DE-DE66-ECB869E10DDC}"/>
          </ac:picMkLst>
        </pc:picChg>
        <pc:picChg chg="add del mod">
          <ac:chgData name="Philippe Baucour" userId="5102170ae7533958" providerId="LiveId" clId="{336F8116-C764-4979-A376-3E7AF7BA8383}" dt="2024-11-26T14:47:09.016" v="11430" actId="478"/>
          <ac:picMkLst>
            <pc:docMk/>
            <pc:sldMk cId="4048940262" sldId="274"/>
            <ac:picMk id="4" creationId="{AB3F66B7-4CF0-6676-D241-1A111B31B478}"/>
          </ac:picMkLst>
        </pc:pic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del mod">
          <ac:chgData name="Philippe Baucour" userId="5102170ae7533958" providerId="LiveId" clId="{336F8116-C764-4979-A376-3E7AF7BA8383}" dt="2024-11-26T14:47:08.208" v="11429" actId="478"/>
          <ac:picMkLst>
            <pc:docMk/>
            <pc:sldMk cId="4048940262" sldId="274"/>
            <ac:picMk id="6" creationId="{A55041A5-055A-1026-6FEE-BEEDE59A5644}"/>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picChg chg="add del mod">
          <ac:chgData name="Philippe Baucour" userId="5102170ae7533958" providerId="LiveId" clId="{336F8116-C764-4979-A376-3E7AF7BA8383}" dt="2024-11-26T14:47:07.386" v="11428" actId="478"/>
          <ac:picMkLst>
            <pc:docMk/>
            <pc:sldMk cId="4048940262" sldId="274"/>
            <ac:picMk id="11" creationId="{B711E160-92A2-9C8D-9B8A-25A5F63A1D03}"/>
          </ac:picMkLst>
        </pc:picChg>
        <pc:picChg chg="add del mod">
          <ac:chgData name="Philippe Baucour" userId="5102170ae7533958" providerId="LiveId" clId="{336F8116-C764-4979-A376-3E7AF7BA8383}" dt="2024-11-26T14:47:06.621" v="11427" actId="478"/>
          <ac:picMkLst>
            <pc:docMk/>
            <pc:sldMk cId="4048940262" sldId="274"/>
            <ac:picMk id="12" creationId="{3606D349-8C7A-0DFC-0C7A-FBEF7445362B}"/>
          </ac:picMkLst>
        </pc:picChg>
        <pc:picChg chg="add del mod">
          <ac:chgData name="Philippe Baucour" userId="5102170ae7533958" providerId="LiveId" clId="{336F8116-C764-4979-A376-3E7AF7BA8383}" dt="2024-11-26T14:47:04.107" v="11425" actId="478"/>
          <ac:picMkLst>
            <pc:docMk/>
            <pc:sldMk cId="4048940262" sldId="274"/>
            <ac:picMk id="13" creationId="{946FDD5F-F0D6-156F-A844-2DFE302AED23}"/>
          </ac:picMkLst>
        </pc:picChg>
      </pc:sldChg>
      <pc:sldChg chg="addSp delSp modSp add mod modTransition">
        <pc:chgData name="Philippe Baucour" userId="5102170ae7533958" providerId="LiveId" clId="{336F8116-C764-4979-A376-3E7AF7BA8383}" dt="2024-11-26T14:47:02.127" v="11424" actId="478"/>
        <pc:sldMkLst>
          <pc:docMk/>
          <pc:sldMk cId="1804019632" sldId="275"/>
        </pc:sldMkLst>
        <pc:picChg chg="add del mod">
          <ac:chgData name="Philippe Baucour" userId="5102170ae7533958" providerId="LiveId" clId="{336F8116-C764-4979-A376-3E7AF7BA8383}" dt="2024-11-26T14:47:02.127" v="11424" actId="478"/>
          <ac:picMkLst>
            <pc:docMk/>
            <pc:sldMk cId="1804019632" sldId="275"/>
            <ac:picMk id="3" creationId="{63A29507-3F7F-C0B3-A421-02E452AAE05B}"/>
          </ac:picMkLst>
        </pc:picChg>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add del mod">
          <ac:chgData name="Philippe Baucour" userId="5102170ae7533958" providerId="LiveId" clId="{336F8116-C764-4979-A376-3E7AF7BA8383}" dt="2024-11-26T14:46:59.600" v="11422" actId="478"/>
          <ac:picMkLst>
            <pc:docMk/>
            <pc:sldMk cId="1804019632" sldId="275"/>
            <ac:picMk id="5" creationId="{37765209-7CAE-2D99-B9B9-AC82C1AE5EF3}"/>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add del mod">
          <ac:chgData name="Philippe Baucour" userId="5102170ae7533958" providerId="LiveId" clId="{336F8116-C764-4979-A376-3E7AF7BA8383}" dt="2024-11-26T14:46:58.959" v="11421" actId="478"/>
          <ac:picMkLst>
            <pc:docMk/>
            <pc:sldMk cId="1804019632" sldId="275"/>
            <ac:picMk id="6" creationId="{A8669DC4-34B9-4650-F33A-1BCDC8041C7E}"/>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mod">
          <ac:chgData name="Philippe Baucour" userId="5102170ae7533958" providerId="LiveId" clId="{336F8116-C764-4979-A376-3E7AF7BA8383}" dt="2024-11-26T14:46:58.242" v="11420" actId="478"/>
          <ac:picMkLst>
            <pc:docMk/>
            <pc:sldMk cId="1804019632" sldId="275"/>
            <ac:picMk id="7" creationId="{11D61D85-EF07-AC24-B230-754E57400D92}"/>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picChg chg="add del mod">
          <ac:chgData name="Philippe Baucour" userId="5102170ae7533958" providerId="LiveId" clId="{336F8116-C764-4979-A376-3E7AF7BA8383}" dt="2024-11-26T14:46:57.686" v="11419" actId="478"/>
          <ac:picMkLst>
            <pc:docMk/>
            <pc:sldMk cId="1804019632" sldId="275"/>
            <ac:picMk id="8" creationId="{8D3697BF-5D37-70D9-C7B8-1CE3E7CEC967}"/>
          </ac:picMkLst>
        </pc:picChg>
        <pc:picChg chg="add del mod">
          <ac:chgData name="Philippe Baucour" userId="5102170ae7533958" providerId="LiveId" clId="{336F8116-C764-4979-A376-3E7AF7BA8383}" dt="2024-11-26T14:47:01.378" v="11423" actId="478"/>
          <ac:picMkLst>
            <pc:docMk/>
            <pc:sldMk cId="1804019632" sldId="275"/>
            <ac:picMk id="9" creationId="{21DE111F-A8BB-0A0F-5277-6AFEF3A0B9DD}"/>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add del mod">
          <ac:chgData name="Philippe Baucour" userId="5102170ae7533958" providerId="LiveId" clId="{336F8116-C764-4979-A376-3E7AF7BA8383}" dt="2024-11-26T14:46:50.619" v="11414" actId="478"/>
          <ac:picMkLst>
            <pc:docMk/>
            <pc:sldMk cId="3152686350" sldId="276"/>
            <ac:picMk id="3" creationId="{94428950-475B-AF20-1C04-01A877F925E2}"/>
          </ac:picMkLst>
        </pc:pic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del mod">
          <ac:chgData name="Philippe Baucour" userId="5102170ae7533958" providerId="LiveId" clId="{336F8116-C764-4979-A376-3E7AF7BA8383}" dt="2024-11-26T14:46:55.261" v="11418" actId="478"/>
          <ac:picMkLst>
            <pc:docMk/>
            <pc:sldMk cId="3152686350" sldId="276"/>
            <ac:picMk id="4" creationId="{B5C7CE2D-3E9B-687F-ED17-85D80407FC08}"/>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del mod">
          <ac:chgData name="Philippe Baucour" userId="5102170ae7533958" providerId="LiveId" clId="{336F8116-C764-4979-A376-3E7AF7BA8383}" dt="2024-11-26T14:46:54.478" v="11417" actId="478"/>
          <ac:picMkLst>
            <pc:docMk/>
            <pc:sldMk cId="3152686350" sldId="276"/>
            <ac:picMk id="6" creationId="{504C7FCA-7535-1E8D-F313-3C4E7E9839AE}"/>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1-26T14:46:53.713" v="11416" actId="478"/>
          <ac:picMkLst>
            <pc:docMk/>
            <pc:sldMk cId="3152686350" sldId="276"/>
            <ac:picMk id="9" creationId="{2ADE0A17-5039-D91E-9A22-005D68AA9C63}"/>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del mod">
          <ac:chgData name="Philippe Baucour" userId="5102170ae7533958" providerId="LiveId" clId="{336F8116-C764-4979-A376-3E7AF7BA8383}" dt="2024-11-26T14:46:52.381" v="11415" actId="478"/>
          <ac:picMkLst>
            <pc:docMk/>
            <pc:sldMk cId="3152686350" sldId="276"/>
            <ac:picMk id="10" creationId="{E396973A-1824-4D1C-DA7E-58AA874B2D4F}"/>
          </ac:picMkLst>
        </pc:picChg>
        <pc:picChg chg="add del mod">
          <ac:chgData name="Philippe Baucour" userId="5102170ae7533958" providerId="LiveId" clId="{336F8116-C764-4979-A376-3E7AF7BA8383}" dt="2024-11-26T14:46:49.952" v="11413" actId="478"/>
          <ac:picMkLst>
            <pc:docMk/>
            <pc:sldMk cId="3152686350" sldId="276"/>
            <ac:picMk id="11" creationId="{0405BE5D-37D8-34C3-E62D-95A5C992B409}"/>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picChg chg="add del mod">
          <ac:chgData name="Philippe Baucour" userId="5102170ae7533958" providerId="LiveId" clId="{336F8116-C764-4979-A376-3E7AF7BA8383}" dt="2024-11-26T14:46:32.724" v="11402" actId="478"/>
          <ac:picMkLst>
            <pc:docMk/>
            <pc:sldMk cId="1654938590" sldId="278"/>
            <ac:picMk id="14" creationId="{98A34021-2722-CF28-19B1-CAF9C097185D}"/>
          </ac:picMkLst>
        </pc:picChg>
        <pc:picChg chg="add del mod">
          <ac:chgData name="Philippe Baucour" userId="5102170ae7533958" providerId="LiveId" clId="{336F8116-C764-4979-A376-3E7AF7BA8383}" dt="2024-11-26T14:46:37.134" v="11406" actId="478"/>
          <ac:picMkLst>
            <pc:docMk/>
            <pc:sldMk cId="1654938590" sldId="278"/>
            <ac:picMk id="15" creationId="{25CA872B-E367-9FF7-47AA-37AB7288D38E}"/>
          </ac:picMkLst>
        </pc:picChg>
        <pc:picChg chg="add del mod">
          <ac:chgData name="Philippe Baucour" userId="5102170ae7533958" providerId="LiveId" clId="{336F8116-C764-4979-A376-3E7AF7BA8383}" dt="2024-11-26T14:46:36.236" v="11405" actId="478"/>
          <ac:picMkLst>
            <pc:docMk/>
            <pc:sldMk cId="1654938590" sldId="278"/>
            <ac:picMk id="16" creationId="{AE79B066-94B3-65CC-B40F-CB8A08A4921D}"/>
          </ac:picMkLst>
        </pc:picChg>
        <pc:picChg chg="add del mod">
          <ac:chgData name="Philippe Baucour" userId="5102170ae7533958" providerId="LiveId" clId="{336F8116-C764-4979-A376-3E7AF7BA8383}" dt="2024-11-26T14:46:35.437" v="11404" actId="478"/>
          <ac:picMkLst>
            <pc:docMk/>
            <pc:sldMk cId="1654938590" sldId="278"/>
            <ac:picMk id="17" creationId="{2B440587-1582-D5EF-FE42-22A9E3057FCE}"/>
          </ac:picMkLst>
        </pc:picChg>
        <pc:picChg chg="add del mod">
          <ac:chgData name="Philippe Baucour" userId="5102170ae7533958" providerId="LiveId" clId="{336F8116-C764-4979-A376-3E7AF7BA8383}" dt="2024-11-26T14:46:34.661" v="11403" actId="478"/>
          <ac:picMkLst>
            <pc:docMk/>
            <pc:sldMk cId="1654938590" sldId="278"/>
            <ac:picMk id="18" creationId="{86C8D1F9-600F-A2EC-73AA-F992D4E0EA8A}"/>
          </ac:picMkLst>
        </pc:picChg>
        <pc:picChg chg="add del mod">
          <ac:chgData name="Philippe Baucour" userId="5102170ae7533958" providerId="LiveId" clId="{336F8116-C764-4979-A376-3E7AF7BA8383}" dt="2024-11-26T14:46:31.693" v="11401" actId="478"/>
          <ac:picMkLst>
            <pc:docMk/>
            <pc:sldMk cId="1654938590" sldId="278"/>
            <ac:picMk id="19" creationId="{8BABEE28-01D6-15C6-E8C9-4693371A4A54}"/>
          </ac:picMkLst>
        </pc:picChg>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ac:chgData name="Philippe Baucour" userId="5102170ae7533958" providerId="LiveId" clId="{336F8116-C764-4979-A376-3E7AF7BA8383}" dt="2024-11-26T14:46:00.906" v="11378" actId="478"/>
          <ac:picMkLst>
            <pc:docMk/>
            <pc:sldMk cId="1259677183" sldId="279"/>
            <ac:picMk id="2" creationId="{6D4B319B-41B5-61B2-9F9F-5062D448CED8}"/>
          </ac:picMkLst>
        </pc:picChg>
        <pc:picChg chg="add del mod">
          <ac:chgData name="Philippe Baucour" userId="5102170ae7533958" providerId="LiveId" clId="{336F8116-C764-4979-A376-3E7AF7BA8383}" dt="2024-11-26T14:46:04.804" v="11382" actId="478"/>
          <ac:picMkLst>
            <pc:docMk/>
            <pc:sldMk cId="1259677183" sldId="279"/>
            <ac:picMk id="3" creationId="{EAFE9C05-9E64-E85B-229E-658B1F9C4C76}"/>
          </ac:picMkLst>
        </pc:picChg>
        <pc:picChg chg="add del mod">
          <ac:chgData name="Philippe Baucour" userId="5102170ae7533958" providerId="LiveId" clId="{336F8116-C764-4979-A376-3E7AF7BA8383}" dt="2024-11-26T14:46:03.993" v="11381" actId="478"/>
          <ac:picMkLst>
            <pc:docMk/>
            <pc:sldMk cId="1259677183" sldId="279"/>
            <ac:picMk id="4" creationId="{196B5C30-2B05-8115-8AA5-4CAA4F803161}"/>
          </ac:picMkLst>
        </pc:pic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del mod">
          <ac:chgData name="Philippe Baucour" userId="5102170ae7533958" providerId="LiveId" clId="{336F8116-C764-4979-A376-3E7AF7BA8383}" dt="2024-11-26T14:46:03.236" v="11380" actId="478"/>
          <ac:picMkLst>
            <pc:docMk/>
            <pc:sldMk cId="1259677183" sldId="279"/>
            <ac:picMk id="5" creationId="{EE61F14E-1645-6121-1CDE-7324C6032F0E}"/>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26T14:46:02.471" v="11379" actId="478"/>
          <ac:picMkLst>
            <pc:docMk/>
            <pc:sldMk cId="1259677183" sldId="279"/>
            <ac:picMk id="7" creationId="{A08EB000-7CF9-5305-6B10-E8E60BB14E0F}"/>
          </ac:picMkLst>
        </pc:picChg>
        <pc:picChg chg="add del mod">
          <ac:chgData name="Philippe Baucour" userId="5102170ae7533958" providerId="LiveId" clId="{336F8116-C764-4979-A376-3E7AF7BA8383}" dt="2024-11-26T14:46:00.074" v="11377" actId="478"/>
          <ac:picMkLst>
            <pc:docMk/>
            <pc:sldMk cId="1259677183" sldId="279"/>
            <ac:picMk id="8" creationId="{A1DF1A32-57E4-D1AE-0C73-7831FEF0E24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delSp modSp new mod modTransition modShow">
        <pc:chgData name="Philippe Baucour" userId="5102170ae7533958" providerId="LiveId" clId="{336F8116-C764-4979-A376-3E7AF7BA8383}" dt="2024-11-26T14:45:49.855" v="11370" actId="478"/>
        <pc:sldMkLst>
          <pc:docMk/>
          <pc:sldMk cId="1540432292" sldId="280"/>
        </pc:sldMkLst>
        <pc:picChg chg="add del mod">
          <ac:chgData name="Philippe Baucour" userId="5102170ae7533958" providerId="LiveId" clId="{336F8116-C764-4979-A376-3E7AF7BA8383}" dt="2024-11-26T14:45:45.095" v="11366" actId="478"/>
          <ac:picMkLst>
            <pc:docMk/>
            <pc:sldMk cId="1540432292" sldId="280"/>
            <ac:picMk id="2" creationId="{8207134B-01E6-587A-625D-C0FB8FD53EF5}"/>
          </ac:picMkLst>
        </pc:picChg>
        <pc:picChg chg="add del mod">
          <ac:chgData name="Philippe Baucour" userId="5102170ae7533958" providerId="LiveId" clId="{336F8116-C764-4979-A376-3E7AF7BA8383}" dt="2024-11-26T14:45:49.855" v="11370" actId="478"/>
          <ac:picMkLst>
            <pc:docMk/>
            <pc:sldMk cId="1540432292" sldId="280"/>
            <ac:picMk id="3" creationId="{4BF89B0E-4D45-6D71-7A15-47D6EF848B1E}"/>
          </ac:picMkLst>
        </pc:picChg>
        <pc:picChg chg="add del mod">
          <ac:chgData name="Philippe Baucour" userId="5102170ae7533958" providerId="LiveId" clId="{336F8116-C764-4979-A376-3E7AF7BA8383}" dt="2024-11-26T14:45:48.959" v="11369" actId="478"/>
          <ac:picMkLst>
            <pc:docMk/>
            <pc:sldMk cId="1540432292" sldId="280"/>
            <ac:picMk id="4" creationId="{188C93D0-44D4-626E-9ED2-87C3E84604F5}"/>
          </ac:picMkLst>
        </pc:picChg>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del mod">
          <ac:chgData name="Philippe Baucour" userId="5102170ae7533958" providerId="LiveId" clId="{336F8116-C764-4979-A376-3E7AF7BA8383}" dt="2024-11-26T14:45:48.163" v="11368" actId="478"/>
          <ac:picMkLst>
            <pc:docMk/>
            <pc:sldMk cId="1540432292" sldId="280"/>
            <ac:picMk id="6" creationId="{DE80D9B8-6A50-058D-5538-A1B63695E71F}"/>
          </ac:picMkLst>
        </pc:picChg>
        <pc:picChg chg="add del mod">
          <ac:chgData name="Philippe Baucour" userId="5102170ae7533958" providerId="LiveId" clId="{336F8116-C764-4979-A376-3E7AF7BA8383}" dt="2024-11-26T14:45:47.371" v="11367" actId="478"/>
          <ac:picMkLst>
            <pc:docMk/>
            <pc:sldMk cId="1540432292" sldId="280"/>
            <ac:picMk id="7" creationId="{C822E9BE-7994-D28D-E1AE-722D9EC1E84E}"/>
          </ac:picMkLst>
        </pc:picChg>
        <pc:picChg chg="add del mod">
          <ac:chgData name="Philippe Baucour" userId="5102170ae7533958" providerId="LiveId" clId="{336F8116-C764-4979-A376-3E7AF7BA8383}" dt="2024-11-26T14:45:44.299" v="11365" actId="478"/>
          <ac:picMkLst>
            <pc:docMk/>
            <pc:sldMk cId="1540432292" sldId="280"/>
            <ac:picMk id="8" creationId="{BAFC2A4E-ADC3-91E9-9936-26E2D3FE5030}"/>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modTransition modShow">
        <pc:chgData name="Philippe Baucour" userId="5102170ae7533958" providerId="LiveId" clId="{336F8116-C764-4979-A376-3E7AF7BA8383}" dt="2024-11-26T14:45:56.377" v="11376" actId="478"/>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add del mod">
          <ac:chgData name="Philippe Baucour" userId="5102170ae7533958" providerId="LiveId" clId="{336F8116-C764-4979-A376-3E7AF7BA8383}" dt="2024-11-26T14:45:56.377" v="11376" actId="478"/>
          <ac:picMkLst>
            <pc:docMk/>
            <pc:sldMk cId="3926891295" sldId="281"/>
            <ac:picMk id="5" creationId="{B5EC4D5F-21FA-91BD-B84C-7055B1E5AD10}"/>
          </ac:picMkLst>
        </pc:pic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add del mod">
          <ac:chgData name="Philippe Baucour" userId="5102170ae7533958" providerId="LiveId" clId="{336F8116-C764-4979-A376-3E7AF7BA8383}" dt="2024-11-26T14:45:53.674" v="11374" actId="478"/>
          <ac:picMkLst>
            <pc:docMk/>
            <pc:sldMk cId="3926891295" sldId="281"/>
            <ac:picMk id="7" creationId="{ADE23656-F3DD-5EB8-5A30-3FE6EA644EF3}"/>
          </ac:picMkLst>
        </pc:picChg>
        <pc:picChg chg="add del mod">
          <ac:chgData name="Philippe Baucour" userId="5102170ae7533958" providerId="LiveId" clId="{336F8116-C764-4979-A376-3E7AF7BA8383}" dt="2024-11-26T14:45:53.030" v="11373" actId="478"/>
          <ac:picMkLst>
            <pc:docMk/>
            <pc:sldMk cId="3926891295" sldId="281"/>
            <ac:picMk id="8" creationId="{E6A76D4A-2366-95B3-1B6F-3F6687C1CC14}"/>
          </ac:picMkLst>
        </pc:picChg>
        <pc:picChg chg="add del mod">
          <ac:chgData name="Philippe Baucour" userId="5102170ae7533958" providerId="LiveId" clId="{336F8116-C764-4979-A376-3E7AF7BA8383}" dt="2024-11-26T14:45:52.208" v="11372" actId="478"/>
          <ac:picMkLst>
            <pc:docMk/>
            <pc:sldMk cId="3926891295" sldId="281"/>
            <ac:picMk id="9" creationId="{3A176057-728A-7A5C-9CA6-25E324E6E5F4}"/>
          </ac:picMkLst>
        </pc:picChg>
        <pc:picChg chg="add del mod">
          <ac:chgData name="Philippe Baucour" userId="5102170ae7533958" providerId="LiveId" clId="{336F8116-C764-4979-A376-3E7AF7BA8383}" dt="2024-11-26T14:45:51.576" v="11371" actId="478"/>
          <ac:picMkLst>
            <pc:docMk/>
            <pc:sldMk cId="3926891295" sldId="281"/>
            <ac:picMk id="11" creationId="{7B7835BE-6C1D-449C-F782-3C9B1528C247}"/>
          </ac:picMkLst>
        </pc:picChg>
        <pc:picChg chg="add del mod">
          <ac:chgData name="Philippe Baucour" userId="5102170ae7533958" providerId="LiveId" clId="{336F8116-C764-4979-A376-3E7AF7BA8383}" dt="2024-11-26T14:45:55.412" v="11375" actId="478"/>
          <ac:picMkLst>
            <pc:docMk/>
            <pc:sldMk cId="3926891295" sldId="281"/>
            <ac:picMk id="12" creationId="{F3E80984-4FB4-26F2-66BD-C659F9811BE1}"/>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picChg chg="add del mod">
          <ac:chgData name="Philippe Baucour" userId="5102170ae7533958" providerId="LiveId" clId="{336F8116-C764-4979-A376-3E7AF7BA8383}" dt="2024-11-26T14:45:31.284" v="11354" actId="478"/>
          <ac:picMkLst>
            <pc:docMk/>
            <pc:sldMk cId="3830035145" sldId="282"/>
            <ac:picMk id="2" creationId="{61A864E6-2223-3A27-35E4-B2EE2572C4E9}"/>
          </ac:picMkLst>
        </pc:picChg>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picChg chg="add del mod">
          <ac:chgData name="Philippe Baucour" userId="5102170ae7533958" providerId="LiveId" clId="{336F8116-C764-4979-A376-3E7AF7BA8383}" dt="2024-11-26T14:45:35.246" v="11358" actId="478"/>
          <ac:picMkLst>
            <pc:docMk/>
            <pc:sldMk cId="3830035145" sldId="282"/>
            <ac:picMk id="4" creationId="{5D121946-1B65-8547-19C0-00610434F36A}"/>
          </ac:picMkLst>
        </pc:picChg>
        <pc:picChg chg="add del mod">
          <ac:chgData name="Philippe Baucour" userId="5102170ae7533958" providerId="LiveId" clId="{336F8116-C764-4979-A376-3E7AF7BA8383}" dt="2024-11-26T14:45:34.485" v="11357" actId="478"/>
          <ac:picMkLst>
            <pc:docMk/>
            <pc:sldMk cId="3830035145" sldId="282"/>
            <ac:picMk id="5" creationId="{B0CFF8C9-37FE-1165-334D-2020B2F22753}"/>
          </ac:picMkLst>
        </pc:picChg>
        <pc:picChg chg="add del mod">
          <ac:chgData name="Philippe Baucour" userId="5102170ae7533958" providerId="LiveId" clId="{336F8116-C764-4979-A376-3E7AF7BA8383}" dt="2024-11-26T14:45:33.710" v="11356" actId="478"/>
          <ac:picMkLst>
            <pc:docMk/>
            <pc:sldMk cId="3830035145" sldId="282"/>
            <ac:picMk id="6" creationId="{4B9C4546-F2BF-EFE4-9EE6-FD7FF7BBDCDF}"/>
          </ac:picMkLst>
        </pc:picChg>
        <pc:picChg chg="add del mod">
          <ac:chgData name="Philippe Baucour" userId="5102170ae7533958" providerId="LiveId" clId="{336F8116-C764-4979-A376-3E7AF7BA8383}" dt="2024-11-26T14:45:32.964" v="11355" actId="478"/>
          <ac:picMkLst>
            <pc:docMk/>
            <pc:sldMk cId="3830035145" sldId="282"/>
            <ac:picMk id="7" creationId="{C8CF1ACC-1646-A7F1-53CE-D0EA1458FF1E}"/>
          </ac:picMkLst>
        </pc:picChg>
        <pc:picChg chg="add del mod">
          <ac:chgData name="Philippe Baucour" userId="5102170ae7533958" providerId="LiveId" clId="{336F8116-C764-4979-A376-3E7AF7BA8383}" dt="2024-11-26T14:45:30.267" v="11353" actId="478"/>
          <ac:picMkLst>
            <pc:docMk/>
            <pc:sldMk cId="3830035145" sldId="282"/>
            <ac:picMk id="8" creationId="{C166503D-20C5-6B40-546C-E1A031CCC7CA}"/>
          </ac:picMkLst>
        </pc:picChg>
      </pc:sldChg>
      <pc:sldChg chg="addSp delSp modSp new mod modTransition modShow">
        <pc:chgData name="Philippe Baucour" userId="5102170ae7533958" providerId="LiveId" clId="{336F8116-C764-4979-A376-3E7AF7BA8383}" dt="2024-11-26T14:45:26.631" v="11352" actId="478"/>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del mod">
          <ac:chgData name="Philippe Baucour" userId="5102170ae7533958" providerId="LiveId" clId="{336F8116-C764-4979-A376-3E7AF7BA8383}" dt="2024-11-26T14:45:22.472" v="11348" actId="478"/>
          <ac:picMkLst>
            <pc:docMk/>
            <pc:sldMk cId="2406640145" sldId="283"/>
            <ac:picMk id="3" creationId="{32AC66DC-E503-BA3D-E44E-125BE3EEA98F}"/>
          </ac:picMkLst>
        </pc:pic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del mod">
          <ac:chgData name="Philippe Baucour" userId="5102170ae7533958" providerId="LiveId" clId="{336F8116-C764-4979-A376-3E7AF7BA8383}" dt="2024-11-26T14:45:26.631" v="11352" actId="478"/>
          <ac:picMkLst>
            <pc:docMk/>
            <pc:sldMk cId="2406640145" sldId="283"/>
            <ac:picMk id="9" creationId="{D3C912B3-26F9-A581-5D95-773DA49410BE}"/>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add del mod">
          <ac:chgData name="Philippe Baucour" userId="5102170ae7533958" providerId="LiveId" clId="{336F8116-C764-4979-A376-3E7AF7BA8383}" dt="2024-11-26T14:45:25.840" v="11351" actId="478"/>
          <ac:picMkLst>
            <pc:docMk/>
            <pc:sldMk cId="2406640145" sldId="283"/>
            <ac:picMk id="11" creationId="{3A41F521-CA38-39B2-25AB-CDB7868261F7}"/>
          </ac:picMkLst>
        </pc:picChg>
        <pc:picChg chg="add del mod">
          <ac:chgData name="Philippe Baucour" userId="5102170ae7533958" providerId="LiveId" clId="{336F8116-C764-4979-A376-3E7AF7BA8383}" dt="2024-11-26T14:45:25.019" v="11350" actId="478"/>
          <ac:picMkLst>
            <pc:docMk/>
            <pc:sldMk cId="2406640145" sldId="283"/>
            <ac:picMk id="12" creationId="{59675011-2E24-80B5-E127-A1AB0B5715AF}"/>
          </ac:picMkLst>
        </pc:picChg>
        <pc:picChg chg="add del mod">
          <ac:chgData name="Philippe Baucour" userId="5102170ae7533958" providerId="LiveId" clId="{336F8116-C764-4979-A376-3E7AF7BA8383}" dt="2024-11-26T14:45:24.240" v="11349" actId="478"/>
          <ac:picMkLst>
            <pc:docMk/>
            <pc:sldMk cId="2406640145" sldId="283"/>
            <ac:picMk id="13" creationId="{C9149286-2025-0B09-6D71-571A5855C7EA}"/>
          </ac:picMkLst>
        </pc:picChg>
        <pc:picChg chg="add del mod">
          <ac:chgData name="Philippe Baucour" userId="5102170ae7533958" providerId="LiveId" clId="{336F8116-C764-4979-A376-3E7AF7BA8383}" dt="2024-11-26T14:45:21.705" v="11347" actId="478"/>
          <ac:picMkLst>
            <pc:docMk/>
            <pc:sldMk cId="2406640145" sldId="283"/>
            <ac:picMk id="14" creationId="{478902AC-B424-2890-C8CA-3F9859DAF352}"/>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delSp modSp new mod modTransition modShow">
        <pc:chgData name="Philippe Baucour" userId="5102170ae7533958" providerId="LiveId" clId="{336F8116-C764-4979-A376-3E7AF7BA8383}" dt="2024-11-26T14:45:42.190" v="11364" actId="478"/>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picChg chg="add del mod">
          <ac:chgData name="Philippe Baucour" userId="5102170ae7533958" providerId="LiveId" clId="{336F8116-C764-4979-A376-3E7AF7BA8383}" dt="2024-11-26T14:45:42.190" v="11364" actId="478"/>
          <ac:picMkLst>
            <pc:docMk/>
            <pc:sldMk cId="4078890052" sldId="284"/>
            <ac:picMk id="12" creationId="{92B739ED-7B5D-F2C8-FDFD-7BA3EB780235}"/>
          </ac:picMkLst>
        </pc:picChg>
        <pc:picChg chg="add del mod">
          <ac:chgData name="Philippe Baucour" userId="5102170ae7533958" providerId="LiveId" clId="{336F8116-C764-4979-A376-3E7AF7BA8383}" dt="2024-11-26T14:45:39.737" v="11362" actId="478"/>
          <ac:picMkLst>
            <pc:docMk/>
            <pc:sldMk cId="4078890052" sldId="284"/>
            <ac:picMk id="14" creationId="{5DC7ED84-0B45-8D8B-68DF-B339B55469C2}"/>
          </ac:picMkLst>
        </pc:picChg>
        <pc:picChg chg="add del mod">
          <ac:chgData name="Philippe Baucour" userId="5102170ae7533958" providerId="LiveId" clId="{336F8116-C764-4979-A376-3E7AF7BA8383}" dt="2024-11-26T14:45:38.953" v="11361" actId="478"/>
          <ac:picMkLst>
            <pc:docMk/>
            <pc:sldMk cId="4078890052" sldId="284"/>
            <ac:picMk id="15" creationId="{F4212524-6986-E315-BB63-D6AB02313633}"/>
          </ac:picMkLst>
        </pc:picChg>
        <pc:picChg chg="add del mod">
          <ac:chgData name="Philippe Baucour" userId="5102170ae7533958" providerId="LiveId" clId="{336F8116-C764-4979-A376-3E7AF7BA8383}" dt="2024-11-26T14:45:37.954" v="11360" actId="478"/>
          <ac:picMkLst>
            <pc:docMk/>
            <pc:sldMk cId="4078890052" sldId="284"/>
            <ac:picMk id="17" creationId="{B3CAC4F6-F10D-9B83-30C9-51D7B38C6176}"/>
          </ac:picMkLst>
        </pc:picChg>
        <pc:picChg chg="add del mod">
          <ac:chgData name="Philippe Baucour" userId="5102170ae7533958" providerId="LiveId" clId="{336F8116-C764-4979-A376-3E7AF7BA8383}" dt="2024-11-26T14:45:37.170" v="11359" actId="478"/>
          <ac:picMkLst>
            <pc:docMk/>
            <pc:sldMk cId="4078890052" sldId="284"/>
            <ac:picMk id="18" creationId="{16980362-B810-A0D0-A9B2-F30A8FDCFFE6}"/>
          </ac:picMkLst>
        </pc:picChg>
        <pc:picChg chg="add del mod">
          <ac:chgData name="Philippe Baucour" userId="5102170ae7533958" providerId="LiveId" clId="{336F8116-C764-4979-A376-3E7AF7BA8383}" dt="2024-11-26T14:45:41.422" v="11363" actId="478"/>
          <ac:picMkLst>
            <pc:docMk/>
            <pc:sldMk cId="4078890052" sldId="284"/>
            <ac:picMk id="20" creationId="{E1B4B9D8-CA6A-B38B-B779-FE1C076A9FF3}"/>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add del mod">
          <ac:chgData name="Philippe Baucour" userId="5102170ae7533958" providerId="LiveId" clId="{336F8116-C764-4979-A376-3E7AF7BA8383}" dt="2024-11-26T14:43:10.184" v="11244" actId="478"/>
          <ac:picMkLst>
            <pc:docMk/>
            <pc:sldMk cId="301730762" sldId="286"/>
            <ac:picMk id="5" creationId="{79008845-0DBD-7DE4-D8AA-92920B48D2F4}"/>
          </ac:picMkLst>
        </pc:picChg>
        <pc:picChg chg="add del mod">
          <ac:chgData name="Philippe Baucour" userId="5102170ae7533958" providerId="LiveId" clId="{336F8116-C764-4979-A376-3E7AF7BA8383}" dt="2024-11-26T14:43:07.709" v="11242" actId="478"/>
          <ac:picMkLst>
            <pc:docMk/>
            <pc:sldMk cId="301730762" sldId="286"/>
            <ac:picMk id="11" creationId="{D2829FAF-9E17-0641-595D-C2F91E0BDD16}"/>
          </ac:picMkLst>
        </pc:picChg>
        <pc:picChg chg="add del mod">
          <ac:chgData name="Philippe Baucour" userId="5102170ae7533958" providerId="LiveId" clId="{336F8116-C764-4979-A376-3E7AF7BA8383}" dt="2024-11-26T14:43:06.957" v="11241" actId="478"/>
          <ac:picMkLst>
            <pc:docMk/>
            <pc:sldMk cId="301730762" sldId="286"/>
            <ac:picMk id="12" creationId="{61A4F6AD-576A-5E14-4462-750A7A5AD5A7}"/>
          </ac:picMkLst>
        </pc:picChg>
        <pc:picChg chg="add del mod">
          <ac:chgData name="Philippe Baucour" userId="5102170ae7533958" providerId="LiveId" clId="{336F8116-C764-4979-A376-3E7AF7BA8383}" dt="2024-11-26T14:43:06.261" v="11240" actId="478"/>
          <ac:picMkLst>
            <pc:docMk/>
            <pc:sldMk cId="301730762" sldId="286"/>
            <ac:picMk id="13" creationId="{5F4BD55A-A93C-46D3-2C01-0E59318312CC}"/>
          </ac:picMkLst>
        </pc:picChg>
        <pc:picChg chg="add del mod">
          <ac:chgData name="Philippe Baucour" userId="5102170ae7533958" providerId="LiveId" clId="{336F8116-C764-4979-A376-3E7AF7BA8383}" dt="2024-11-26T14:43:05.306" v="11239" actId="478"/>
          <ac:picMkLst>
            <pc:docMk/>
            <pc:sldMk cId="301730762" sldId="286"/>
            <ac:picMk id="17" creationId="{A923E36B-09D7-197B-9778-AF0F1A7C2099}"/>
          </ac:picMkLst>
        </pc:picChg>
        <pc:picChg chg="add del mod">
          <ac:chgData name="Philippe Baucour" userId="5102170ae7533958" providerId="LiveId" clId="{336F8116-C764-4979-A376-3E7AF7BA8383}" dt="2024-11-26T14:43:09.394" v="11243" actId="478"/>
          <ac:picMkLst>
            <pc:docMk/>
            <pc:sldMk cId="301730762" sldId="286"/>
            <ac:picMk id="20" creationId="{CA9AAD17-6084-9643-F73B-689B4406B0CA}"/>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add del mod">
          <ac:chgData name="Philippe Baucour" userId="5102170ae7533958" providerId="LiveId" clId="{336F8116-C764-4979-A376-3E7AF7BA8383}" dt="2024-11-26T14:40:36.877" v="11191" actId="478"/>
          <ac:picMkLst>
            <pc:docMk/>
            <pc:sldMk cId="848441573" sldId="287"/>
            <ac:picMk id="2" creationId="{35C06105-2FF4-E7B8-133C-7FD60347F51E}"/>
          </ac:picMkLst>
        </pc:picChg>
        <pc:picChg chg="add del mod">
          <ac:chgData name="Philippe Baucour" userId="5102170ae7533958" providerId="LiveId" clId="{336F8116-C764-4979-A376-3E7AF7BA8383}" dt="2024-11-26T14:40:33.207" v="11189" actId="478"/>
          <ac:picMkLst>
            <pc:docMk/>
            <pc:sldMk cId="848441573" sldId="287"/>
            <ac:picMk id="3" creationId="{05AFB75D-172F-578F-BD0D-3AF56118D50C}"/>
          </ac:picMkLst>
        </pc:pic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picChg chg="add del mod">
          <ac:chgData name="Philippe Baucour" userId="5102170ae7533958" providerId="LiveId" clId="{336F8116-C764-4979-A376-3E7AF7BA8383}" dt="2024-11-26T14:40:31.562" v="11188" actId="478"/>
          <ac:picMkLst>
            <pc:docMk/>
            <pc:sldMk cId="848441573" sldId="287"/>
            <ac:picMk id="11" creationId="{38E04334-F670-F34B-506A-338265E2AC8C}"/>
          </ac:picMkLst>
        </pc:picChg>
        <pc:picChg chg="add del mod">
          <ac:chgData name="Philippe Baucour" userId="5102170ae7533958" providerId="LiveId" clId="{336F8116-C764-4979-A376-3E7AF7BA8383}" dt="2024-11-26T14:40:29.671" v="11187" actId="478"/>
          <ac:picMkLst>
            <pc:docMk/>
            <pc:sldMk cId="848441573" sldId="287"/>
            <ac:picMk id="12" creationId="{FC782E95-7B94-8FAF-54EC-92090F032610}"/>
          </ac:picMkLst>
        </pc:picChg>
        <pc:picChg chg="add del mod">
          <ac:chgData name="Philippe Baucour" userId="5102170ae7533958" providerId="LiveId" clId="{336F8116-C764-4979-A376-3E7AF7BA8383}" dt="2024-11-26T14:40:28.478" v="11186" actId="478"/>
          <ac:picMkLst>
            <pc:docMk/>
            <pc:sldMk cId="848441573" sldId="287"/>
            <ac:picMk id="13" creationId="{1CA3A18E-8D11-9D32-694F-B9A4DFF27071}"/>
          </ac:picMkLst>
        </pc:picChg>
        <pc:picChg chg="add del mod">
          <ac:chgData name="Philippe Baucour" userId="5102170ae7533958" providerId="LiveId" clId="{336F8116-C764-4979-A376-3E7AF7BA8383}" dt="2024-11-26T14:40:35.116" v="11190" actId="478"/>
          <ac:picMkLst>
            <pc:docMk/>
            <pc:sldMk cId="848441573" sldId="287"/>
            <ac:picMk id="14" creationId="{BA5917BD-F9BB-9B55-95BC-BF1D07F5C5E3}"/>
          </ac:picMkLst>
        </pc:picChg>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add del mod">
          <ac:chgData name="Philippe Baucour" userId="5102170ae7533958" providerId="LiveId" clId="{336F8116-C764-4979-A376-3E7AF7BA8383}" dt="2024-11-26T14:27:25.201" v="11157"/>
          <ac:picMkLst>
            <pc:docMk/>
            <pc:sldMk cId="941717338" sldId="288"/>
            <ac:picMk id="4" creationId="{3271A695-E522-FC04-0FB9-71944DA74339}"/>
          </ac:picMkLst>
        </pc:pic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picChg chg="add del mod ord">
          <ac:chgData name="Philippe Baucour" userId="5102170ae7533958" providerId="LiveId" clId="{336F8116-C764-4979-A376-3E7AF7BA8383}" dt="2024-11-26T14:28:26.490" v="11158"/>
          <ac:picMkLst>
            <pc:docMk/>
            <pc:sldMk cId="941717338" sldId="288"/>
            <ac:picMk id="8" creationId="{0BC37AA4-5623-F545-7523-164F97A03A5C}"/>
          </ac:picMkLst>
        </pc:picChg>
        <pc:picChg chg="add del mod">
          <ac:chgData name="Philippe Baucour" userId="5102170ae7533958" providerId="LiveId" clId="{336F8116-C764-4979-A376-3E7AF7BA8383}" dt="2024-11-26T14:35:03.434" v="11161"/>
          <ac:picMkLst>
            <pc:docMk/>
            <pc:sldMk cId="941717338" sldId="288"/>
            <ac:picMk id="9" creationId="{CD71090C-6974-A342-FDBF-245776C469CE}"/>
          </ac:picMkLst>
        </pc:picChg>
        <pc:picChg chg="add del mod">
          <ac:chgData name="Philippe Baucour" userId="5102170ae7533958" providerId="LiveId" clId="{336F8116-C764-4979-A376-3E7AF7BA8383}" dt="2024-11-26T14:40:24.947" v="11185" actId="478"/>
          <ac:picMkLst>
            <pc:docMk/>
            <pc:sldMk cId="941717338" sldId="288"/>
            <ac:picMk id="11" creationId="{2BB25206-42CA-4394-2025-18B496C12705}"/>
          </ac:picMkLst>
        </pc:picChg>
        <pc:picChg chg="add del mod">
          <ac:chgData name="Philippe Baucour" userId="5102170ae7533958" providerId="LiveId" clId="{336F8116-C764-4979-A376-3E7AF7BA8383}" dt="2024-11-26T14:40:22.743" v="11184" actId="478"/>
          <ac:picMkLst>
            <pc:docMk/>
            <pc:sldMk cId="941717338" sldId="288"/>
            <ac:picMk id="12" creationId="{BDA8DEC6-D650-A598-FB5F-E1A04ECAECC0}"/>
          </ac:picMkLst>
        </pc:picChg>
        <pc:picChg chg="add del mod">
          <ac:chgData name="Philippe Baucour" userId="5102170ae7533958" providerId="LiveId" clId="{336F8116-C764-4979-A376-3E7AF7BA8383}" dt="2024-11-26T14:40:20.588" v="11183" actId="478"/>
          <ac:picMkLst>
            <pc:docMk/>
            <pc:sldMk cId="941717338" sldId="288"/>
            <ac:picMk id="13" creationId="{FFCA1760-0928-7415-9A4A-CCCED12B1695}"/>
          </ac:picMkLst>
        </pc:picChg>
        <pc:picChg chg="add del mod">
          <ac:chgData name="Philippe Baucour" userId="5102170ae7533958" providerId="LiveId" clId="{336F8116-C764-4979-A376-3E7AF7BA8383}" dt="2024-11-26T14:39:14.598" v="11180" actId="478"/>
          <ac:picMkLst>
            <pc:docMk/>
            <pc:sldMk cId="941717338" sldId="288"/>
            <ac:picMk id="14" creationId="{81B0A633-8674-3509-71A7-A59681184B2E}"/>
          </ac:picMkLst>
        </pc:picChg>
        <pc:picChg chg="add del mod">
          <ac:chgData name="Philippe Baucour" userId="5102170ae7533958" providerId="LiveId" clId="{336F8116-C764-4979-A376-3E7AF7BA8383}" dt="2024-11-26T14:39:06.280" v="11179" actId="478"/>
          <ac:picMkLst>
            <pc:docMk/>
            <pc:sldMk cId="941717338" sldId="288"/>
            <ac:picMk id="15" creationId="{072699B9-384C-77EA-4098-8DA76F8EBFBB}"/>
          </ac:picMkLst>
        </pc:picChg>
        <pc:picChg chg="add del mod">
          <ac:chgData name="Philippe Baucour" userId="5102170ae7533958" providerId="LiveId" clId="{336F8116-C764-4979-A376-3E7AF7BA8383}" dt="2024-11-26T14:40:18.628" v="11182" actId="478"/>
          <ac:picMkLst>
            <pc:docMk/>
            <pc:sldMk cId="941717338" sldId="288"/>
            <ac:picMk id="16" creationId="{A1AE9FD5-299B-2599-7213-95E67D3246BD}"/>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picChg chg="add del mod">
          <ac:chgData name="Philippe Baucour" userId="5102170ae7533958" providerId="LiveId" clId="{336F8116-C764-4979-A376-3E7AF7BA8383}" dt="2024-11-26T14:35:03.434" v="11161"/>
          <ac:picMkLst>
            <pc:docMk/>
            <pc:sldMk cId="3800159379" sldId="290"/>
            <ac:picMk id="3" creationId="{911B59A3-8905-1540-E9A3-A8DC8446C42A}"/>
          </ac:picMkLst>
        </pc:picChg>
        <pc:picChg chg="add del mod">
          <ac:chgData name="Philippe Baucour" userId="5102170ae7533958" providerId="LiveId" clId="{336F8116-C764-4979-A376-3E7AF7BA8383}" dt="2024-11-26T14:41:10.106" v="11194" actId="478"/>
          <ac:picMkLst>
            <pc:docMk/>
            <pc:sldMk cId="3800159379" sldId="290"/>
            <ac:picMk id="5" creationId="{8649E5E5-EA3E-C55A-4C2F-7A3E298ED468}"/>
          </ac:picMkLst>
        </pc:picChg>
        <pc:picChg chg="add del mod">
          <ac:chgData name="Philippe Baucour" userId="5102170ae7533958" providerId="LiveId" clId="{336F8116-C764-4979-A376-3E7AF7BA8383}" dt="2024-11-26T14:41:16.077" v="11198" actId="478"/>
          <ac:picMkLst>
            <pc:docMk/>
            <pc:sldMk cId="3800159379" sldId="290"/>
            <ac:picMk id="11" creationId="{72B53521-D3F8-328B-404A-BB0F5EF69F43}"/>
          </ac:picMkLst>
        </pc:picChg>
        <pc:picChg chg="add del mod">
          <ac:chgData name="Philippe Baucour" userId="5102170ae7533958" providerId="LiveId" clId="{336F8116-C764-4979-A376-3E7AF7BA8383}" dt="2024-11-26T14:41:15.052" v="11197" actId="478"/>
          <ac:picMkLst>
            <pc:docMk/>
            <pc:sldMk cId="3800159379" sldId="290"/>
            <ac:picMk id="12" creationId="{7B4BEAC4-D17A-BABF-5B0F-60729FEBC67F}"/>
          </ac:picMkLst>
        </pc:picChg>
        <pc:picChg chg="add del mod">
          <ac:chgData name="Philippe Baucour" userId="5102170ae7533958" providerId="LiveId" clId="{336F8116-C764-4979-A376-3E7AF7BA8383}" dt="2024-11-26T14:41:13.508" v="11196" actId="478"/>
          <ac:picMkLst>
            <pc:docMk/>
            <pc:sldMk cId="3800159379" sldId="290"/>
            <ac:picMk id="13" creationId="{BB9DC535-EF0F-80D9-9786-6FE50D360904}"/>
          </ac:picMkLst>
        </pc:picChg>
        <pc:picChg chg="add del mod">
          <ac:chgData name="Philippe Baucour" userId="5102170ae7533958" providerId="LiveId" clId="{336F8116-C764-4979-A376-3E7AF7BA8383}" dt="2024-11-26T14:41:12.323" v="11195" actId="478"/>
          <ac:picMkLst>
            <pc:docMk/>
            <pc:sldMk cId="3800159379" sldId="290"/>
            <ac:picMk id="14" creationId="{CBF08E40-C4E1-A5E7-76D5-59C314C404C9}"/>
          </ac:picMkLst>
        </pc:picChg>
        <pc:picChg chg="add del mod">
          <ac:chgData name="Philippe Baucour" userId="5102170ae7533958" providerId="LiveId" clId="{336F8116-C764-4979-A376-3E7AF7BA8383}" dt="2024-11-26T14:41:08.875" v="11193" actId="478"/>
          <ac:picMkLst>
            <pc:docMk/>
            <pc:sldMk cId="3800159379" sldId="290"/>
            <ac:picMk id="15" creationId="{78655ABC-C09F-CE72-F47B-298A0790F109}"/>
          </ac:picMkLst>
        </pc:pic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ac:chgData name="Philippe Baucour" userId="5102170ae7533958" providerId="LiveId" clId="{336F8116-C764-4979-A376-3E7AF7BA8383}" dt="2024-11-26T14:35:03.434" v="11161"/>
          <ac:picMkLst>
            <pc:docMk/>
            <pc:sldMk cId="3781190597" sldId="292"/>
            <ac:picMk id="3" creationId="{DCC0E8EE-85EB-530E-297E-3B882F17378E}"/>
          </ac:picMkLst>
        </pc:pic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picChg chg="add del mod">
          <ac:chgData name="Philippe Baucour" userId="5102170ae7533958" providerId="LiveId" clId="{336F8116-C764-4979-A376-3E7AF7BA8383}" dt="2024-11-26T14:41:26.381" v="11200" actId="478"/>
          <ac:picMkLst>
            <pc:docMk/>
            <pc:sldMk cId="3781190597" sldId="292"/>
            <ac:picMk id="12" creationId="{437A3CBB-AA84-DAE1-EE36-DB7F5B35F998}"/>
          </ac:picMkLst>
        </pc:picChg>
        <pc:picChg chg="add del mod">
          <ac:chgData name="Philippe Baucour" userId="5102170ae7533958" providerId="LiveId" clId="{336F8116-C764-4979-A376-3E7AF7BA8383}" dt="2024-11-26T14:41:33.967" v="11202" actId="478"/>
          <ac:picMkLst>
            <pc:docMk/>
            <pc:sldMk cId="3781190597" sldId="292"/>
            <ac:picMk id="13" creationId="{8EF87035-83E7-C706-C35A-B0C79101EB9C}"/>
          </ac:picMkLst>
        </pc:picChg>
        <pc:picChg chg="add del mod">
          <ac:chgData name="Philippe Baucour" userId="5102170ae7533958" providerId="LiveId" clId="{336F8116-C764-4979-A376-3E7AF7BA8383}" dt="2024-11-26T14:41:33.967" v="11202" actId="478"/>
          <ac:picMkLst>
            <pc:docMk/>
            <pc:sldMk cId="3781190597" sldId="292"/>
            <ac:picMk id="14" creationId="{2DC4AC84-4083-ED48-7CD5-DA400802A3D6}"/>
          </ac:picMkLst>
        </pc:picChg>
        <pc:picChg chg="add del mod">
          <ac:chgData name="Philippe Baucour" userId="5102170ae7533958" providerId="LiveId" clId="{336F8116-C764-4979-A376-3E7AF7BA8383}" dt="2024-11-26T14:41:33.967" v="11202" actId="478"/>
          <ac:picMkLst>
            <pc:docMk/>
            <pc:sldMk cId="3781190597" sldId="292"/>
            <ac:picMk id="15" creationId="{592037FA-2B57-B7E5-E558-C14E6950E17F}"/>
          </ac:picMkLst>
        </pc:picChg>
        <pc:picChg chg="add del mod">
          <ac:chgData name="Philippe Baucour" userId="5102170ae7533958" providerId="LiveId" clId="{336F8116-C764-4979-A376-3E7AF7BA8383}" dt="2024-11-26T14:41:28.944" v="11201" actId="478"/>
          <ac:picMkLst>
            <pc:docMk/>
            <pc:sldMk cId="3781190597" sldId="292"/>
            <ac:picMk id="16" creationId="{F1F628C9-459C-B94A-3CEB-3D88E91DDEE9}"/>
          </ac:picMkLst>
        </pc:picChg>
        <pc:picChg chg="add del mod">
          <ac:chgData name="Philippe Baucour" userId="5102170ae7533958" providerId="LiveId" clId="{336F8116-C764-4979-A376-3E7AF7BA8383}" dt="2024-11-26T14:41:25.098" v="11199" actId="478"/>
          <ac:picMkLst>
            <pc:docMk/>
            <pc:sldMk cId="3781190597" sldId="292"/>
            <ac:picMk id="17" creationId="{B91B1608-B822-05C3-BCFF-C8EC8B3A129E}"/>
          </ac:picMkLst>
        </pc:pic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add del mod">
          <ac:chgData name="Philippe Baucour" userId="5102170ae7533958" providerId="LiveId" clId="{336F8116-C764-4979-A376-3E7AF7BA8383}" dt="2024-11-26T14:41:50.405" v="11208" actId="478"/>
          <ac:picMkLst>
            <pc:docMk/>
            <pc:sldMk cId="3387629389" sldId="293"/>
            <ac:picMk id="3" creationId="{0EF4218E-C7D9-8218-7025-F07C99833C4E}"/>
          </ac:picMkLst>
        </pc:picChg>
        <pc:picChg chg="add del mod">
          <ac:chgData name="Philippe Baucour" userId="5102170ae7533958" providerId="LiveId" clId="{336F8116-C764-4979-A376-3E7AF7BA8383}" dt="2024-11-26T14:41:42.834" v="11206" actId="478"/>
          <ac:picMkLst>
            <pc:docMk/>
            <pc:sldMk cId="3387629389" sldId="293"/>
            <ac:picMk id="5" creationId="{3D6E7DE4-26B9-2DB7-3020-961C5EAF86D3}"/>
          </ac:picMkLst>
        </pc:pic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6T14:41:41.312" v="11205" actId="478"/>
          <ac:picMkLst>
            <pc:docMk/>
            <pc:sldMk cId="3387629389" sldId="293"/>
            <ac:picMk id="12" creationId="{FDE87382-9BD4-B9D9-6512-ED40022A7652}"/>
          </ac:picMkLst>
        </pc:picChg>
        <pc:picChg chg="add del mod">
          <ac:chgData name="Philippe Baucour" userId="5102170ae7533958" providerId="LiveId" clId="{336F8116-C764-4979-A376-3E7AF7BA8383}" dt="2024-11-26T14:41:40.297" v="11204" actId="478"/>
          <ac:picMkLst>
            <pc:docMk/>
            <pc:sldMk cId="3387629389" sldId="293"/>
            <ac:picMk id="14" creationId="{4248E4B1-B336-B2F0-3670-8FF0B56F489D}"/>
          </ac:picMkLst>
        </pc:picChg>
        <pc:picChg chg="add del mod">
          <ac:chgData name="Philippe Baucour" userId="5102170ae7533958" providerId="LiveId" clId="{336F8116-C764-4979-A376-3E7AF7BA8383}" dt="2024-11-26T14:41:39.333" v="11203" actId="478"/>
          <ac:picMkLst>
            <pc:docMk/>
            <pc:sldMk cId="3387629389" sldId="293"/>
            <ac:picMk id="15" creationId="{1B88AF19-B9A0-9809-779B-997D5DBC7EA5}"/>
          </ac:picMkLst>
        </pc:picChg>
        <pc:picChg chg="add del mod">
          <ac:chgData name="Philippe Baucour" userId="5102170ae7533958" providerId="LiveId" clId="{336F8116-C764-4979-A376-3E7AF7BA8383}" dt="2024-11-26T14:41:49.478" v="11207" actId="478"/>
          <ac:picMkLst>
            <pc:docMk/>
            <pc:sldMk cId="3387629389" sldId="293"/>
            <ac:picMk id="16" creationId="{2F301AED-BEF1-0044-B220-9CD03D870C75}"/>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6T13:49:18.095" v="11089" actId="1038"/>
          <ac:grpSpMkLst>
            <pc:docMk/>
            <pc:sldMk cId="951661512" sldId="294"/>
            <ac:grpSpMk id="53" creationId="{F753C3CD-9178-8BBB-0ABE-98ED8EE9DF0E}"/>
          </ac:grpSpMkLst>
        </pc:grpChg>
        <pc:grpChg chg="add mod">
          <ac:chgData name="Philippe Baucour" userId="5102170ae7533958" providerId="LiveId" clId="{336F8116-C764-4979-A376-3E7AF7BA8383}" dt="2024-11-26T13:49:18.095" v="11089" actId="1038"/>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ac:chgData name="Philippe Baucour" userId="5102170ae7533958" providerId="LiveId" clId="{336F8116-C764-4979-A376-3E7AF7BA8383}" dt="2024-11-26T14:42:32.199" v="11216" actId="478"/>
          <ac:picMkLst>
            <pc:docMk/>
            <pc:sldMk cId="951661512" sldId="294"/>
            <ac:picMk id="5" creationId="{18B11AF7-C6AE-3818-ADD2-2BEDD7AF2999}"/>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6T14:42:36.510" v="11220" actId="478"/>
          <ac:picMkLst>
            <pc:docMk/>
            <pc:sldMk cId="951661512" sldId="294"/>
            <ac:picMk id="12" creationId="{BE0FD464-3830-4670-6125-F72749BBA802}"/>
          </ac:picMkLst>
        </pc:picChg>
        <pc:picChg chg="add del mod">
          <ac:chgData name="Philippe Baucour" userId="5102170ae7533958" providerId="LiveId" clId="{336F8116-C764-4979-A376-3E7AF7BA8383}" dt="2024-11-26T14:42:35.615" v="11219" actId="478"/>
          <ac:picMkLst>
            <pc:docMk/>
            <pc:sldMk cId="951661512" sldId="294"/>
            <ac:picMk id="13" creationId="{3AD345F9-6E90-F58B-076C-4F92D6F6FE90}"/>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del mod">
          <ac:chgData name="Philippe Baucour" userId="5102170ae7533958" providerId="LiveId" clId="{336F8116-C764-4979-A376-3E7AF7BA8383}" dt="2024-11-26T14:42:34.658" v="11218" actId="478"/>
          <ac:picMkLst>
            <pc:docMk/>
            <pc:sldMk cId="951661512" sldId="294"/>
            <ac:picMk id="14" creationId="{94F49971-01FF-BB6A-486E-EF427642956A}"/>
          </ac:picMkLst>
        </pc:picChg>
        <pc:picChg chg="add del mod">
          <ac:chgData name="Philippe Baucour" userId="5102170ae7533958" providerId="LiveId" clId="{336F8116-C764-4979-A376-3E7AF7BA8383}" dt="2024-11-26T14:42:33.847" v="11217" actId="478"/>
          <ac:picMkLst>
            <pc:docMk/>
            <pc:sldMk cId="951661512" sldId="294"/>
            <ac:picMk id="15" creationId="{65E6A1A6-F19D-4220-6859-EF98FC152817}"/>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add del mod">
          <ac:chgData name="Philippe Baucour" userId="5102170ae7533958" providerId="LiveId" clId="{336F8116-C764-4979-A376-3E7AF7BA8383}" dt="2024-11-26T14:42:31.327" v="11215" actId="478"/>
          <ac:picMkLst>
            <pc:docMk/>
            <pc:sldMk cId="951661512" sldId="294"/>
            <ac:picMk id="38" creationId="{91621253-DFBD-265D-6CF2-D443E60946C3}"/>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picChg chg="add del mod">
          <ac:chgData name="Philippe Baucour" userId="5102170ae7533958" providerId="LiveId" clId="{336F8116-C764-4979-A376-3E7AF7BA8383}" dt="2024-11-26T14:42:43.851" v="11226" actId="478"/>
          <ac:picMkLst>
            <pc:docMk/>
            <pc:sldMk cId="1438234499" sldId="295"/>
            <ac:picMk id="9" creationId="{B869E02F-E23B-F46B-B342-BF69A6A1A854}"/>
          </ac:picMkLst>
        </pc:picChg>
        <pc:picChg chg="add del mod">
          <ac:chgData name="Philippe Baucour" userId="5102170ae7533958" providerId="LiveId" clId="{336F8116-C764-4979-A376-3E7AF7BA8383}" dt="2024-11-26T14:42:41.201" v="11224" actId="478"/>
          <ac:picMkLst>
            <pc:docMk/>
            <pc:sldMk cId="1438234499" sldId="295"/>
            <ac:picMk id="13" creationId="{43CC787B-94B6-D2B9-5396-C5CC8B0F874D}"/>
          </ac:picMkLst>
        </pc:picChg>
        <pc:picChg chg="add del mod">
          <ac:chgData name="Philippe Baucour" userId="5102170ae7533958" providerId="LiveId" clId="{336F8116-C764-4979-A376-3E7AF7BA8383}" dt="2024-11-26T14:42:40.407" v="11223" actId="478"/>
          <ac:picMkLst>
            <pc:docMk/>
            <pc:sldMk cId="1438234499" sldId="295"/>
            <ac:picMk id="15" creationId="{6B649633-897E-F7C2-9DD0-DC644B4F3145}"/>
          </ac:picMkLst>
        </pc:picChg>
        <pc:picChg chg="add del mod">
          <ac:chgData name="Philippe Baucour" userId="5102170ae7533958" providerId="LiveId" clId="{336F8116-C764-4979-A376-3E7AF7BA8383}" dt="2024-11-26T14:42:39.626" v="11222" actId="478"/>
          <ac:picMkLst>
            <pc:docMk/>
            <pc:sldMk cId="1438234499" sldId="295"/>
            <ac:picMk id="32" creationId="{B4F049F1-1529-93D2-EA8C-53260B2BE18E}"/>
          </ac:picMkLst>
        </pc:picChg>
        <pc:picChg chg="add del mod">
          <ac:chgData name="Philippe Baucour" userId="5102170ae7533958" providerId="LiveId" clId="{336F8116-C764-4979-A376-3E7AF7BA8383}" dt="2024-11-26T14:42:38.849" v="11221" actId="478"/>
          <ac:picMkLst>
            <pc:docMk/>
            <pc:sldMk cId="1438234499" sldId="295"/>
            <ac:picMk id="33" creationId="{0F645EB2-D8B1-1592-6BE1-D31C9894E560}"/>
          </ac:picMkLst>
        </pc:picChg>
        <pc:picChg chg="add del mod">
          <ac:chgData name="Philippe Baucour" userId="5102170ae7533958" providerId="LiveId" clId="{336F8116-C764-4979-A376-3E7AF7BA8383}" dt="2024-11-26T14:42:43.105" v="11225" actId="478"/>
          <ac:picMkLst>
            <pc:docMk/>
            <pc:sldMk cId="1438234499" sldId="295"/>
            <ac:picMk id="34" creationId="{183B81D0-2EA3-B556-7921-B072B8A08809}"/>
          </ac:picMkLst>
        </pc:pic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del mod">
          <ac:chgData name="Philippe Baucour" userId="5102170ae7533958" providerId="LiveId" clId="{336F8116-C764-4979-A376-3E7AF7BA8383}" dt="2024-11-26T14:42:47.076" v="11228" actId="478"/>
          <ac:picMkLst>
            <pc:docMk/>
            <pc:sldMk cId="2559120772" sldId="296"/>
            <ac:picMk id="2" creationId="{1737304F-25C8-E8A2-732A-86875EC9DE32}"/>
          </ac:picMkLst>
        </pc:pic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picChg chg="add del mod">
          <ac:chgData name="Philippe Baucour" userId="5102170ae7533958" providerId="LiveId" clId="{336F8116-C764-4979-A376-3E7AF7BA8383}" dt="2024-11-26T14:42:52.365" v="11232" actId="478"/>
          <ac:picMkLst>
            <pc:docMk/>
            <pc:sldMk cId="2559120772" sldId="296"/>
            <ac:picMk id="54" creationId="{DFF8DA8A-342D-382E-697D-795481B8C741}"/>
          </ac:picMkLst>
        </pc:picChg>
        <pc:picChg chg="add del mod">
          <ac:chgData name="Philippe Baucour" userId="5102170ae7533958" providerId="LiveId" clId="{336F8116-C764-4979-A376-3E7AF7BA8383}" dt="2024-11-26T14:42:51.569" v="11231" actId="478"/>
          <ac:picMkLst>
            <pc:docMk/>
            <pc:sldMk cId="2559120772" sldId="296"/>
            <ac:picMk id="55" creationId="{0371B901-0AE3-7F84-B37A-24C7A0AA3925}"/>
          </ac:picMkLst>
        </pc:picChg>
        <pc:picChg chg="add del mod">
          <ac:chgData name="Philippe Baucour" userId="5102170ae7533958" providerId="LiveId" clId="{336F8116-C764-4979-A376-3E7AF7BA8383}" dt="2024-11-26T14:42:50.656" v="11230" actId="478"/>
          <ac:picMkLst>
            <pc:docMk/>
            <pc:sldMk cId="2559120772" sldId="296"/>
            <ac:picMk id="56" creationId="{E247DF32-377F-1E4E-4935-DE9019475F42}"/>
          </ac:picMkLst>
        </pc:picChg>
        <pc:picChg chg="add del mod">
          <ac:chgData name="Philippe Baucour" userId="5102170ae7533958" providerId="LiveId" clId="{336F8116-C764-4979-A376-3E7AF7BA8383}" dt="2024-11-26T14:42:49.125" v="11229" actId="478"/>
          <ac:picMkLst>
            <pc:docMk/>
            <pc:sldMk cId="2559120772" sldId="296"/>
            <ac:picMk id="57" creationId="{B9FE4F72-9651-3660-F511-EDA790FCC053}"/>
          </ac:picMkLst>
        </pc:picChg>
        <pc:picChg chg="add del mod">
          <ac:chgData name="Philippe Baucour" userId="5102170ae7533958" providerId="LiveId" clId="{336F8116-C764-4979-A376-3E7AF7BA8383}" dt="2024-11-26T14:42:46.254" v="11227" actId="478"/>
          <ac:picMkLst>
            <pc:docMk/>
            <pc:sldMk cId="2559120772" sldId="296"/>
            <ac:picMk id="58" creationId="{C90CA0C6-D3F8-BC17-FD73-B58AA2900296}"/>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add del mod">
          <ac:chgData name="Philippe Baucour" userId="5102170ae7533958" providerId="LiveId" clId="{336F8116-C764-4979-A376-3E7AF7BA8383}" dt="2024-11-26T14:43:00.993" v="11238" actId="478"/>
          <ac:picMkLst>
            <pc:docMk/>
            <pc:sldMk cId="3062080250" sldId="297"/>
            <ac:picMk id="11" creationId="{20575BAB-8487-7142-232F-264966A4D959}"/>
          </ac:picMkLst>
        </pc:picChg>
        <pc:picChg chg="add del mod">
          <ac:chgData name="Philippe Baucour" userId="5102170ae7533958" providerId="LiveId" clId="{336F8116-C764-4979-A376-3E7AF7BA8383}" dt="2024-11-26T14:42:57.865" v="11236" actId="478"/>
          <ac:picMkLst>
            <pc:docMk/>
            <pc:sldMk cId="3062080250" sldId="297"/>
            <ac:picMk id="14" creationId="{906E7B09-F29A-4B4D-B3AE-1E125BB0FF3C}"/>
          </ac:picMkLst>
        </pc:pic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picChg chg="add del mod">
          <ac:chgData name="Philippe Baucour" userId="5102170ae7533958" providerId="LiveId" clId="{336F8116-C764-4979-A376-3E7AF7BA8383}" dt="2024-11-26T14:42:56.866" v="11235" actId="478"/>
          <ac:picMkLst>
            <pc:docMk/>
            <pc:sldMk cId="3062080250" sldId="297"/>
            <ac:picMk id="70" creationId="{E6CAFD93-EBF4-BBAD-65F6-5CC08F2DD93B}"/>
          </ac:picMkLst>
        </pc:picChg>
        <pc:picChg chg="add del mod">
          <ac:chgData name="Philippe Baucour" userId="5102170ae7533958" providerId="LiveId" clId="{336F8116-C764-4979-A376-3E7AF7BA8383}" dt="2024-11-26T14:42:56.127" v="11234" actId="478"/>
          <ac:picMkLst>
            <pc:docMk/>
            <pc:sldMk cId="3062080250" sldId="297"/>
            <ac:picMk id="71" creationId="{473F7872-0DEF-562F-B563-1E16756D5899}"/>
          </ac:picMkLst>
        </pc:picChg>
        <pc:picChg chg="add del mod">
          <ac:chgData name="Philippe Baucour" userId="5102170ae7533958" providerId="LiveId" clId="{336F8116-C764-4979-A376-3E7AF7BA8383}" dt="2024-11-26T14:42:54.487" v="11233" actId="478"/>
          <ac:picMkLst>
            <pc:docMk/>
            <pc:sldMk cId="3062080250" sldId="297"/>
            <ac:picMk id="72" creationId="{38555D34-FFA4-3744-045E-5A93364C1C52}"/>
          </ac:picMkLst>
        </pc:picChg>
        <pc:picChg chg="add del mod">
          <ac:chgData name="Philippe Baucour" userId="5102170ae7533958" providerId="LiveId" clId="{336F8116-C764-4979-A376-3E7AF7BA8383}" dt="2024-11-26T14:43:00.054" v="11237" actId="478"/>
          <ac:picMkLst>
            <pc:docMk/>
            <pc:sldMk cId="3062080250" sldId="297"/>
            <ac:picMk id="73" creationId="{12290F1A-88A4-8046-07C2-BE9353B2B40F}"/>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add">
          <ac:chgData name="Philippe Baucour" userId="5102170ae7533958" providerId="LiveId" clId="{336F8116-C764-4979-A376-3E7AF7BA8383}" dt="2024-11-26T11:08:06.734" v="10117"/>
          <ac:spMkLst>
            <pc:docMk/>
            <pc:sldMk cId="4248122501" sldId="298"/>
            <ac:spMk id="4" creationId="{26615A89-D552-A664-54B6-8B9D3C0D578F}"/>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6T14:43:13.698" v="11246" actId="478"/>
          <ac:picMkLst>
            <pc:docMk/>
            <pc:sldMk cId="4248122501" sldId="298"/>
            <ac:picMk id="3" creationId="{3E735B2F-F697-40A2-367B-ED768197D0C2}"/>
          </ac:picMkLst>
        </pc:picChg>
        <pc:picChg chg="add del">
          <ac:chgData name="Philippe Baucour" userId="5102170ae7533958" providerId="LiveId" clId="{336F8116-C764-4979-A376-3E7AF7BA8383}" dt="2024-11-26T11:05:40.861" v="10111" actId="478"/>
          <ac:picMkLst>
            <pc:docMk/>
            <pc:sldMk cId="4248122501" sldId="298"/>
            <ac:picMk id="3" creationId="{B455BE74-6483-187C-EC6A-38EF7DF248E0}"/>
          </ac:picMkLst>
        </pc:picChg>
        <pc:picChg chg="add del mod">
          <ac:chgData name="Philippe Baucour" userId="5102170ae7533958" providerId="LiveId" clId="{336F8116-C764-4979-A376-3E7AF7BA8383}" dt="2024-11-26T14:43:17.953" v="11250" actId="478"/>
          <ac:picMkLst>
            <pc:docMk/>
            <pc:sldMk cId="4248122501" sldId="298"/>
            <ac:picMk id="4" creationId="{E25DE535-BF75-8B80-554F-145D7DCA1C94}"/>
          </ac:picMkLst>
        </pc:pic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add del mod">
          <ac:chgData name="Philippe Baucour" userId="5102170ae7533958" providerId="LiveId" clId="{336F8116-C764-4979-A376-3E7AF7BA8383}" dt="2024-11-26T11:10:38.473" v="10449" actId="478"/>
          <ac:picMkLst>
            <pc:docMk/>
            <pc:sldMk cId="4248122501" sldId="298"/>
            <ac:picMk id="11" creationId="{00214ACB-C414-92B8-E8EE-E4AE7F32656A}"/>
          </ac:picMkLst>
        </pc:picChg>
        <pc:picChg chg="add del mod">
          <ac:chgData name="Philippe Baucour" userId="5102170ae7533958" providerId="LiveId" clId="{336F8116-C764-4979-A376-3E7AF7BA8383}" dt="2024-11-26T14:43:17.158" v="11249" actId="478"/>
          <ac:picMkLst>
            <pc:docMk/>
            <pc:sldMk cId="4248122501" sldId="298"/>
            <ac:picMk id="11" creationId="{6E954EEF-F94A-8D80-BC4D-C40A0EA3A1D0}"/>
          </ac:picMkLst>
        </pc:pic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add del mod">
          <ac:chgData name="Philippe Baucour" userId="5102170ae7533958" providerId="LiveId" clId="{336F8116-C764-4979-A376-3E7AF7BA8383}" dt="2024-11-26T11:10:38.473" v="10449" actId="478"/>
          <ac:picMkLst>
            <pc:docMk/>
            <pc:sldMk cId="4248122501" sldId="298"/>
            <ac:picMk id="17" creationId="{1004C548-003E-48C0-2959-404A71C50A3B}"/>
          </ac:picMkLst>
        </pc:picChg>
        <pc:picChg chg="add del mod">
          <ac:chgData name="Philippe Baucour" userId="5102170ae7533958" providerId="LiveId" clId="{336F8116-C764-4979-A376-3E7AF7BA8383}" dt="2024-11-26T14:43:16.366" v="11248" actId="478"/>
          <ac:picMkLst>
            <pc:docMk/>
            <pc:sldMk cId="4248122501" sldId="298"/>
            <ac:picMk id="17" creationId="{C89FF18D-D647-D651-EBDB-91C37530352F}"/>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add del mod">
          <ac:chgData name="Philippe Baucour" userId="5102170ae7533958" providerId="LiveId" clId="{336F8116-C764-4979-A376-3E7AF7BA8383}" dt="2024-11-26T14:43:15.618" v="11247" actId="478"/>
          <ac:picMkLst>
            <pc:docMk/>
            <pc:sldMk cId="4248122501" sldId="298"/>
            <ac:picMk id="29" creationId="{6BA11045-B1D3-AB08-3E29-8E8A9D488360}"/>
          </ac:picMkLst>
        </pc:picChg>
        <pc:picChg chg="add del mod">
          <ac:chgData name="Philippe Baucour" userId="5102170ae7533958" providerId="LiveId" clId="{336F8116-C764-4979-A376-3E7AF7BA8383}" dt="2024-11-26T14:43:12.923" v="11245" actId="478"/>
          <ac:picMkLst>
            <pc:docMk/>
            <pc:sldMk cId="4248122501" sldId="298"/>
            <ac:picMk id="30" creationId="{915D03A3-CE46-E530-930B-3C51486C5D35}"/>
          </ac:picMkLst>
        </pc:picChg>
        <pc:picChg chg="add del mod">
          <ac:chgData name="Philippe Baucour" userId="5102170ae7533958" providerId="LiveId" clId="{336F8116-C764-4979-A376-3E7AF7BA8383}" dt="2024-11-26T11:56:01.997" v="10655" actId="478"/>
          <ac:picMkLst>
            <pc:docMk/>
            <pc:sldMk cId="4248122501" sldId="298"/>
            <ac:picMk id="30" creationId="{DAB17559-B5DD-19EE-B690-D09CA26E8DA7}"/>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picChg chg="add del">
          <ac:chgData name="Philippe Baucour" userId="5102170ae7533958" providerId="LiveId" clId="{336F8116-C764-4979-A376-3E7AF7BA8383}" dt="2024-11-26T11:06:30.694" v="10113" actId="478"/>
          <ac:picMkLst>
            <pc:docMk/>
            <pc:sldMk cId="4248122501" sldId="298"/>
            <ac:picMk id="1028" creationId="{6113A05E-5B9A-B47F-EEA9-656AF3C35D45}"/>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del mod">
          <ac:chgData name="Philippe Baucour" userId="5102170ae7533958" providerId="LiveId" clId="{336F8116-C764-4979-A376-3E7AF7BA8383}" dt="2024-11-26T14:45:18.990" v="11346" actId="478"/>
          <ac:picMkLst>
            <pc:docMk/>
            <pc:sldMk cId="1714252387" sldId="299"/>
            <ac:picMk id="2" creationId="{258864DA-5344-1752-F884-49E8D73C86B2}"/>
          </ac:picMkLst>
        </pc:pic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del mod">
          <ac:chgData name="Philippe Baucour" userId="5102170ae7533958" providerId="LiveId" clId="{336F8116-C764-4979-A376-3E7AF7BA8383}" dt="2024-11-26T14:45:16.413" v="11344" actId="478"/>
          <ac:picMkLst>
            <pc:docMk/>
            <pc:sldMk cId="1714252387" sldId="299"/>
            <ac:picMk id="4" creationId="{CD4A629A-C058-D9C1-A98D-F52CF56EA49E}"/>
          </ac:picMkLst>
        </pc:picChg>
        <pc:picChg chg="add del mod">
          <ac:chgData name="Philippe Baucour" userId="5102170ae7533958" providerId="LiveId" clId="{336F8116-C764-4979-A376-3E7AF7BA8383}" dt="2024-11-26T14:45:15.754" v="11343" actId="478"/>
          <ac:picMkLst>
            <pc:docMk/>
            <pc:sldMk cId="1714252387" sldId="299"/>
            <ac:picMk id="5" creationId="{346A0ED3-C68C-A635-6C45-BFE1719DB11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del mod">
          <ac:chgData name="Philippe Baucour" userId="5102170ae7533958" providerId="LiveId" clId="{336F8116-C764-4979-A376-3E7AF7BA8383}" dt="2024-11-26T14:45:15.020" v="11342" actId="478"/>
          <ac:picMkLst>
            <pc:docMk/>
            <pc:sldMk cId="1714252387" sldId="299"/>
            <ac:picMk id="8" creationId="{75A09DAA-66D1-B89E-8848-8AB946BDC92C}"/>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del mod">
          <ac:chgData name="Philippe Baucour" userId="5102170ae7533958" providerId="LiveId" clId="{336F8116-C764-4979-A376-3E7AF7BA8383}" dt="2024-11-26T14:45:14.261" v="11341" actId="478"/>
          <ac:picMkLst>
            <pc:docMk/>
            <pc:sldMk cId="1714252387" sldId="299"/>
            <ac:picMk id="15" creationId="{BC085908-1C90-9211-6D43-1BBF1398DE86}"/>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del mod">
          <ac:chgData name="Philippe Baucour" userId="5102170ae7533958" providerId="LiveId" clId="{336F8116-C764-4979-A376-3E7AF7BA8383}" dt="2024-11-26T14:45:18.261" v="11345" actId="478"/>
          <ac:picMkLst>
            <pc:docMk/>
            <pc:sldMk cId="1714252387" sldId="299"/>
            <ac:picMk id="18" creationId="{078B63A3-2B1B-F554-2808-589FE8F4AFAE}"/>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Sp delSp modSp add mod modTransition modAnim">
        <pc:chgData name="Philippe Baucour" userId="5102170ae7533958" providerId="LiveId" clId="{336F8116-C764-4979-A376-3E7AF7BA8383}" dt="2024-11-26T14:42:28.808" v="11214" actId="478"/>
        <pc:sldMkLst>
          <pc:docMk/>
          <pc:sldMk cId="3845065587" sldId="300"/>
        </pc:sldMkLst>
        <pc:picChg chg="add del mod">
          <ac:chgData name="Philippe Baucour" userId="5102170ae7533958" providerId="LiveId" clId="{336F8116-C764-4979-A376-3E7AF7BA8383}" dt="2024-11-26T14:42:28.808" v="11214" actId="478"/>
          <ac:picMkLst>
            <pc:docMk/>
            <pc:sldMk cId="3845065587" sldId="300"/>
            <ac:picMk id="5" creationId="{55800B9D-3A89-D630-B5AC-15DBBC1BCA12}"/>
          </ac:picMkLst>
        </pc:picChg>
        <pc:picChg chg="add del mod">
          <ac:chgData name="Philippe Baucour" userId="5102170ae7533958" providerId="LiveId" clId="{336F8116-C764-4979-A376-3E7AF7BA8383}" dt="2024-11-26T14:42:25.766" v="11212" actId="478"/>
          <ac:picMkLst>
            <pc:docMk/>
            <pc:sldMk cId="3845065587" sldId="300"/>
            <ac:picMk id="12" creationId="{386EB3DF-C12D-E1F0-DA0C-6035866A742C}"/>
          </ac:picMkLst>
        </pc:picChg>
        <pc:picChg chg="add del mod">
          <ac:chgData name="Philippe Baucour" userId="5102170ae7533958" providerId="LiveId" clId="{336F8116-C764-4979-A376-3E7AF7BA8383}" dt="2024-11-26T14:42:24.875" v="11211" actId="478"/>
          <ac:picMkLst>
            <pc:docMk/>
            <pc:sldMk cId="3845065587" sldId="300"/>
            <ac:picMk id="14" creationId="{441E2AA0-08D5-04CC-35EB-1D688EBEB480}"/>
          </ac:picMkLst>
        </pc:picChg>
        <pc:picChg chg="add del mod">
          <ac:chgData name="Philippe Baucour" userId="5102170ae7533958" providerId="LiveId" clId="{336F8116-C764-4979-A376-3E7AF7BA8383}" dt="2024-11-26T14:42:22.453" v="11210" actId="478"/>
          <ac:picMkLst>
            <pc:docMk/>
            <pc:sldMk cId="3845065587" sldId="300"/>
            <ac:picMk id="15" creationId="{7666489C-1A12-E233-AF69-E4D492B6CC2F}"/>
          </ac:picMkLst>
        </pc:picChg>
        <pc:picChg chg="add del mod">
          <ac:chgData name="Philippe Baucour" userId="5102170ae7533958" providerId="LiveId" clId="{336F8116-C764-4979-A376-3E7AF7BA8383}" dt="2024-11-26T14:42:11.745" v="11209" actId="478"/>
          <ac:picMkLst>
            <pc:docMk/>
            <pc:sldMk cId="3845065587" sldId="300"/>
            <ac:picMk id="32" creationId="{E8CF6295-89DF-96FD-F091-968EE4EAA48E}"/>
          </ac:picMkLst>
        </pc:picChg>
        <pc:picChg chg="add del mod">
          <ac:chgData name="Philippe Baucour" userId="5102170ae7533958" providerId="LiveId" clId="{336F8116-C764-4979-A376-3E7AF7BA8383}" dt="2024-11-26T14:42:28.003" v="11213" actId="478"/>
          <ac:picMkLst>
            <pc:docMk/>
            <pc:sldMk cId="3845065587" sldId="300"/>
            <ac:picMk id="33" creationId="{001A67C2-7EEC-7FCA-A3E3-95D900259A90}"/>
          </ac:picMkLst>
        </pc:picChg>
      </pc:sldChg>
      <pc:sldChg chg="addSp delSp modSp add mod modTransition modShow">
        <pc:chgData name="Philippe Baucour" userId="5102170ae7533958" providerId="LiveId" clId="{336F8116-C764-4979-A376-3E7AF7BA8383}" dt="2024-11-26T14:47:25.299" v="11442" actId="478"/>
        <pc:sldMkLst>
          <pc:docMk/>
          <pc:sldMk cId="905268203" sldId="301"/>
        </pc:sldMkLst>
        <pc:picChg chg="add del mod">
          <ac:chgData name="Philippe Baucour" userId="5102170ae7533958" providerId="LiveId" clId="{336F8116-C764-4979-A376-3E7AF7BA8383}" dt="2024-11-26T14:47:20.961" v="11438" actId="478"/>
          <ac:picMkLst>
            <pc:docMk/>
            <pc:sldMk cId="905268203" sldId="301"/>
            <ac:picMk id="5" creationId="{D536AA48-85C5-BAC1-B372-531AFDF44099}"/>
          </ac:picMkLst>
        </pc:picChg>
        <pc:picChg chg="add del mod">
          <ac:chgData name="Philippe Baucour" userId="5102170ae7533958" providerId="LiveId" clId="{336F8116-C764-4979-A376-3E7AF7BA8383}" dt="2024-11-26T14:47:25.299" v="11442" actId="478"/>
          <ac:picMkLst>
            <pc:docMk/>
            <pc:sldMk cId="905268203" sldId="301"/>
            <ac:picMk id="7" creationId="{B54EEE19-380B-0042-BCEA-0DF18A2C7771}"/>
          </ac:picMkLst>
        </pc:picChg>
        <pc:picChg chg="add del mod">
          <ac:chgData name="Philippe Baucour" userId="5102170ae7533958" providerId="LiveId" clId="{336F8116-C764-4979-A376-3E7AF7BA8383}" dt="2024-11-26T14:47:24.350" v="11441" actId="478"/>
          <ac:picMkLst>
            <pc:docMk/>
            <pc:sldMk cId="905268203" sldId="301"/>
            <ac:picMk id="8" creationId="{B16784FB-A2B2-2A1C-2E52-709CC6820C9A}"/>
          </ac:picMkLst>
        </pc:picChg>
        <pc:picChg chg="add del mod">
          <ac:chgData name="Philippe Baucour" userId="5102170ae7533958" providerId="LiveId" clId="{336F8116-C764-4979-A376-3E7AF7BA8383}" dt="2024-11-26T14:47:23.523" v="11440" actId="478"/>
          <ac:picMkLst>
            <pc:docMk/>
            <pc:sldMk cId="905268203" sldId="301"/>
            <ac:picMk id="9" creationId="{5A1E4D62-9CFA-AF3C-A82D-ACDA619883FF}"/>
          </ac:picMkLst>
        </pc:picChg>
        <pc:picChg chg="add del mod">
          <ac:chgData name="Philippe Baucour" userId="5102170ae7533958" providerId="LiveId" clId="{336F8116-C764-4979-A376-3E7AF7BA8383}" dt="2024-11-26T14:47:22.708" v="11439" actId="478"/>
          <ac:picMkLst>
            <pc:docMk/>
            <pc:sldMk cId="905268203" sldId="301"/>
            <ac:picMk id="11" creationId="{C0FB1DE1-D6B8-1F2E-1173-F024D625D185}"/>
          </ac:picMkLst>
        </pc:picChg>
        <pc:picChg chg="add del mod">
          <ac:chgData name="Philippe Baucour" userId="5102170ae7533958" providerId="LiveId" clId="{336F8116-C764-4979-A376-3E7AF7BA8383}" dt="2024-11-26T14:47:20.143" v="11437" actId="478"/>
          <ac:picMkLst>
            <pc:docMk/>
            <pc:sldMk cId="905268203" sldId="301"/>
            <ac:picMk id="12" creationId="{8F664536-1AF3-74BB-9401-B56A76728E3F}"/>
          </ac:picMkLst>
        </pc:picChg>
      </pc:sldChg>
      <pc:sldChg chg="addSp delSp modSp add mod modTransition modShow">
        <pc:chgData name="Philippe Baucour" userId="5102170ae7533958" providerId="LiveId" clId="{336F8116-C764-4979-A376-3E7AF7BA8383}" dt="2024-11-26T14:45:12.418" v="11340" actId="478"/>
        <pc:sldMkLst>
          <pc:docMk/>
          <pc:sldMk cId="2365695644" sldId="302"/>
        </pc:sldMkLst>
        <pc:picChg chg="add del mod">
          <ac:chgData name="Philippe Baucour" userId="5102170ae7533958" providerId="LiveId" clId="{336F8116-C764-4979-A376-3E7AF7BA8383}" dt="2024-11-26T14:45:08.460" v="11336" actId="478"/>
          <ac:picMkLst>
            <pc:docMk/>
            <pc:sldMk cId="2365695644" sldId="302"/>
            <ac:picMk id="4" creationId="{D08602A7-15E8-2F81-5B15-CEECF89EC0DB}"/>
          </ac:picMkLst>
        </pc:picChg>
        <pc:picChg chg="add del mod">
          <ac:chgData name="Philippe Baucour" userId="5102170ae7533958" providerId="LiveId" clId="{336F8116-C764-4979-A376-3E7AF7BA8383}" dt="2024-11-26T14:45:12.418" v="11340" actId="478"/>
          <ac:picMkLst>
            <pc:docMk/>
            <pc:sldMk cId="2365695644" sldId="302"/>
            <ac:picMk id="8" creationId="{F789B2E7-F95D-FAB6-7C98-D6277C69396A}"/>
          </ac:picMkLst>
        </pc:picChg>
        <pc:picChg chg="add del mod">
          <ac:chgData name="Philippe Baucour" userId="5102170ae7533958" providerId="LiveId" clId="{336F8116-C764-4979-A376-3E7AF7BA8383}" dt="2024-11-26T14:45:11.635" v="11339" actId="478"/>
          <ac:picMkLst>
            <pc:docMk/>
            <pc:sldMk cId="2365695644" sldId="302"/>
            <ac:picMk id="10" creationId="{6E80643E-795A-2D18-8C45-B00B98546D59}"/>
          </ac:picMkLst>
        </pc:picChg>
        <pc:picChg chg="add del mod">
          <ac:chgData name="Philippe Baucour" userId="5102170ae7533958" providerId="LiveId" clId="{336F8116-C764-4979-A376-3E7AF7BA8383}" dt="2024-11-26T14:45:10.850" v="11338" actId="478"/>
          <ac:picMkLst>
            <pc:docMk/>
            <pc:sldMk cId="2365695644" sldId="302"/>
            <ac:picMk id="12" creationId="{D39FF872-87FA-6159-8235-C17A9E57EEB9}"/>
          </ac:picMkLst>
        </pc:picChg>
        <pc:picChg chg="add del mod">
          <ac:chgData name="Philippe Baucour" userId="5102170ae7533958" providerId="LiveId" clId="{336F8116-C764-4979-A376-3E7AF7BA8383}" dt="2024-11-26T14:45:10.131" v="11337" actId="478"/>
          <ac:picMkLst>
            <pc:docMk/>
            <pc:sldMk cId="2365695644" sldId="302"/>
            <ac:picMk id="13" creationId="{8CBF6E03-2AC9-0776-D97C-16094D7DF0BA}"/>
          </ac:picMkLst>
        </pc:picChg>
        <pc:picChg chg="add del mod">
          <ac:chgData name="Philippe Baucour" userId="5102170ae7533958" providerId="LiveId" clId="{336F8116-C764-4979-A376-3E7AF7BA8383}" dt="2024-11-26T14:45:07.725" v="11335" actId="478"/>
          <ac:picMkLst>
            <pc:docMk/>
            <pc:sldMk cId="2365695644" sldId="302"/>
            <ac:picMk id="14" creationId="{7E932329-D2D5-CF63-DCDA-E0F91E8C64B3}"/>
          </ac:picMkLst>
        </pc:picChg>
      </pc:sldChg>
      <pc:sldChg chg="addSp delSp modSp add mod modTransition modShow">
        <pc:chgData name="Philippe Baucour" userId="5102170ae7533958" providerId="LiveId" clId="{336F8116-C764-4979-A376-3E7AF7BA8383}" dt="2024-11-26T14:45:05.223" v="11334" actId="478"/>
        <pc:sldMkLst>
          <pc:docMk/>
          <pc:sldMk cId="2699665340" sldId="303"/>
        </pc:sldMkLst>
        <pc:picChg chg="add del mod">
          <ac:chgData name="Philippe Baucour" userId="5102170ae7533958" providerId="LiveId" clId="{336F8116-C764-4979-A376-3E7AF7BA8383}" dt="2024-11-26T14:45:05.223" v="11334" actId="478"/>
          <ac:picMkLst>
            <pc:docMk/>
            <pc:sldMk cId="2699665340" sldId="303"/>
            <ac:picMk id="4" creationId="{4921812A-A7F1-D9E0-8791-799046217754}"/>
          </ac:picMkLst>
        </pc:picChg>
        <pc:picChg chg="add del mod">
          <ac:chgData name="Philippe Baucour" userId="5102170ae7533958" providerId="LiveId" clId="{336F8116-C764-4979-A376-3E7AF7BA8383}" dt="2024-11-26T14:45:02.388" v="11332" actId="478"/>
          <ac:picMkLst>
            <pc:docMk/>
            <pc:sldMk cId="2699665340" sldId="303"/>
            <ac:picMk id="6" creationId="{9685F867-CC90-7E73-7CB1-BB848293AB98}"/>
          </ac:picMkLst>
        </pc:picChg>
        <pc:picChg chg="add del mod">
          <ac:chgData name="Philippe Baucour" userId="5102170ae7533958" providerId="LiveId" clId="{336F8116-C764-4979-A376-3E7AF7BA8383}" dt="2024-11-26T14:45:01.901" v="11331" actId="478"/>
          <ac:picMkLst>
            <pc:docMk/>
            <pc:sldMk cId="2699665340" sldId="303"/>
            <ac:picMk id="7" creationId="{2BD6ED38-E77E-333E-DEB3-EF438AF3EF07}"/>
          </ac:picMkLst>
        </pc:picChg>
        <pc:picChg chg="add del mod">
          <ac:chgData name="Philippe Baucour" userId="5102170ae7533958" providerId="LiveId" clId="{336F8116-C764-4979-A376-3E7AF7BA8383}" dt="2024-11-26T14:45:01.345" v="11330" actId="478"/>
          <ac:picMkLst>
            <pc:docMk/>
            <pc:sldMk cId="2699665340" sldId="303"/>
            <ac:picMk id="8" creationId="{E016EB0A-D101-23CA-F0E9-A160EDE72390}"/>
          </ac:picMkLst>
        </pc:picChg>
        <pc:picChg chg="add del mod">
          <ac:chgData name="Philippe Baucour" userId="5102170ae7533958" providerId="LiveId" clId="{336F8116-C764-4979-A376-3E7AF7BA8383}" dt="2024-11-26T14:45:00.770" v="11329" actId="478"/>
          <ac:picMkLst>
            <pc:docMk/>
            <pc:sldMk cId="2699665340" sldId="303"/>
            <ac:picMk id="10" creationId="{161916A6-1293-4F6E-03BF-17EE50C66247}"/>
          </ac:picMkLst>
        </pc:picChg>
        <pc:picChg chg="add del mod">
          <ac:chgData name="Philippe Baucour" userId="5102170ae7533958" providerId="LiveId" clId="{336F8116-C764-4979-A376-3E7AF7BA8383}" dt="2024-11-26T14:45:04.414" v="11333" actId="478"/>
          <ac:picMkLst>
            <pc:docMk/>
            <pc:sldMk cId="2699665340" sldId="303"/>
            <ac:picMk id="12" creationId="{A1A20258-0D89-889B-57F8-FA41A20929D8}"/>
          </ac:picMkLst>
        </pc:picChg>
      </pc:sldChg>
      <pc:sldChg chg="addSp delSp modSp add mod modTransition modShow">
        <pc:chgData name="Philippe Baucour" userId="5102170ae7533958" providerId="LiveId" clId="{336F8116-C764-4979-A376-3E7AF7BA8383}" dt="2024-11-26T14:44:58.260" v="11328" actId="478"/>
        <pc:sldMkLst>
          <pc:docMk/>
          <pc:sldMk cId="962497801" sldId="304"/>
        </pc:sldMkLst>
        <pc:picChg chg="add del mod">
          <ac:chgData name="Philippe Baucour" userId="5102170ae7533958" providerId="LiveId" clId="{336F8116-C764-4979-A376-3E7AF7BA8383}" dt="2024-11-26T14:44:54.402" v="11324" actId="478"/>
          <ac:picMkLst>
            <pc:docMk/>
            <pc:sldMk cId="962497801" sldId="304"/>
            <ac:picMk id="8" creationId="{F252A8A3-E81A-464A-89F4-290AB375F5E7}"/>
          </ac:picMkLst>
        </pc:picChg>
        <pc:picChg chg="add del mod">
          <ac:chgData name="Philippe Baucour" userId="5102170ae7533958" providerId="LiveId" clId="{336F8116-C764-4979-A376-3E7AF7BA8383}" dt="2024-11-26T14:44:58.260" v="11328" actId="478"/>
          <ac:picMkLst>
            <pc:docMk/>
            <pc:sldMk cId="962497801" sldId="304"/>
            <ac:picMk id="10" creationId="{C26D0118-445B-3B32-ADED-6A255CEDAEA4}"/>
          </ac:picMkLst>
        </pc:picChg>
        <pc:picChg chg="add del mod">
          <ac:chgData name="Philippe Baucour" userId="5102170ae7533958" providerId="LiveId" clId="{336F8116-C764-4979-A376-3E7AF7BA8383}" dt="2024-11-26T14:44:57.639" v="11327" actId="478"/>
          <ac:picMkLst>
            <pc:docMk/>
            <pc:sldMk cId="962497801" sldId="304"/>
            <ac:picMk id="12" creationId="{52828004-C86A-7271-B059-7D4D84F1F7F2}"/>
          </ac:picMkLst>
        </pc:picChg>
        <pc:picChg chg="add del mod">
          <ac:chgData name="Philippe Baucour" userId="5102170ae7533958" providerId="LiveId" clId="{336F8116-C764-4979-A376-3E7AF7BA8383}" dt="2024-11-26T14:44:56.910" v="11326" actId="478"/>
          <ac:picMkLst>
            <pc:docMk/>
            <pc:sldMk cId="962497801" sldId="304"/>
            <ac:picMk id="14" creationId="{7D19472F-05C4-DFD9-141F-D06441AB06AA}"/>
          </ac:picMkLst>
        </pc:picChg>
        <pc:picChg chg="add del mod">
          <ac:chgData name="Philippe Baucour" userId="5102170ae7533958" providerId="LiveId" clId="{336F8116-C764-4979-A376-3E7AF7BA8383}" dt="2024-11-26T14:44:56.124" v="11325" actId="478"/>
          <ac:picMkLst>
            <pc:docMk/>
            <pc:sldMk cId="962497801" sldId="304"/>
            <ac:picMk id="15" creationId="{EBB67D8E-EC17-32C7-DF9A-0208817E5184}"/>
          </ac:picMkLst>
        </pc:picChg>
        <pc:picChg chg="add del mod">
          <ac:chgData name="Philippe Baucour" userId="5102170ae7533958" providerId="LiveId" clId="{336F8116-C764-4979-A376-3E7AF7BA8383}" dt="2024-11-26T14:44:53.590" v="11323" actId="478"/>
          <ac:picMkLst>
            <pc:docMk/>
            <pc:sldMk cId="962497801" sldId="304"/>
            <ac:picMk id="17" creationId="{AECC0A81-51A8-8B3A-1D65-6886973FA7F2}"/>
          </ac:picMkLst>
        </pc:picChg>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picChg chg="add del mod">
          <ac:chgData name="Philippe Baucour" userId="5102170ae7533958" providerId="LiveId" clId="{336F8116-C764-4979-A376-3E7AF7BA8383}" dt="2024-11-26T14:35:03.434" v="11161"/>
          <ac:picMkLst>
            <pc:docMk/>
            <pc:sldMk cId="394850863" sldId="305"/>
            <ac:picMk id="3" creationId="{020E2F56-46B7-061E-96B9-879D00B17B94}"/>
          </ac:picMkLst>
        </pc:picChg>
        <pc:picChg chg="add del mod">
          <ac:chgData name="Philippe Baucour" userId="5102170ae7533958" providerId="LiveId" clId="{336F8116-C764-4979-A376-3E7AF7BA8383}" dt="2024-11-26T14:38:23.324" v="11171" actId="478"/>
          <ac:picMkLst>
            <pc:docMk/>
            <pc:sldMk cId="394850863" sldId="305"/>
            <ac:picMk id="5" creationId="{1611EC6C-DD98-688B-5E57-1604B79E8CA0}"/>
          </ac:picMkLst>
        </pc:picChg>
        <pc:picChg chg="del">
          <ac:chgData name="Philippe Baucour" userId="5102170ae7533958" providerId="LiveId" clId="{336F8116-C764-4979-A376-3E7AF7BA8383}" dt="2024-11-26T11:16:58.090" v="10517" actId="478"/>
          <ac:picMkLst>
            <pc:docMk/>
            <pc:sldMk cId="394850863" sldId="305"/>
            <ac:picMk id="5" creationId="{A50A1E27-8B38-701F-356E-EA3BA0BEB51B}"/>
          </ac:picMkLst>
        </pc:picChg>
        <pc:picChg chg="add del mod">
          <ac:chgData name="Philippe Baucour" userId="5102170ae7533958" providerId="LiveId" clId="{336F8116-C764-4979-A376-3E7AF7BA8383}" dt="2024-11-26T14:38:42.892" v="11176" actId="478"/>
          <ac:picMkLst>
            <pc:docMk/>
            <pc:sldMk cId="394850863" sldId="305"/>
            <ac:picMk id="11" creationId="{60BC54EB-CF4E-D483-5319-61A5BE3D8D23}"/>
          </ac:picMkLst>
        </pc:picChg>
        <pc:picChg chg="add del mod">
          <ac:chgData name="Philippe Baucour" userId="5102170ae7533958" providerId="LiveId" clId="{336F8116-C764-4979-A376-3E7AF7BA8383}" dt="2024-11-26T14:38:29.642" v="11174" actId="478"/>
          <ac:picMkLst>
            <pc:docMk/>
            <pc:sldMk cId="394850863" sldId="305"/>
            <ac:picMk id="12" creationId="{9FBBD431-A1A1-CDFD-10DE-5B7AE706B2CF}"/>
          </ac:picMkLst>
        </pc:picChg>
        <pc:picChg chg="add del mod">
          <ac:chgData name="Philippe Baucour" userId="5102170ae7533958" providerId="LiveId" clId="{336F8116-C764-4979-A376-3E7AF7BA8383}" dt="2024-11-26T14:38:27.385" v="11173" actId="478"/>
          <ac:picMkLst>
            <pc:docMk/>
            <pc:sldMk cId="394850863" sldId="305"/>
            <ac:picMk id="13" creationId="{4E3F6436-1AF7-B163-E587-5DC4B7094A04}"/>
          </ac:picMkLst>
        </pc:picChg>
        <pc:picChg chg="add del mod">
          <ac:chgData name="Philippe Baucour" userId="5102170ae7533958" providerId="LiveId" clId="{336F8116-C764-4979-A376-3E7AF7BA8383}" dt="2024-11-26T14:38:25.394" v="11172" actId="478"/>
          <ac:picMkLst>
            <pc:docMk/>
            <pc:sldMk cId="394850863" sldId="305"/>
            <ac:picMk id="14" creationId="{646BEE59-F9C7-E427-FBD3-E37610B11257}"/>
          </ac:picMkLst>
        </pc:picChg>
        <pc:picChg chg="add del mod">
          <ac:chgData name="Philippe Baucour" userId="5102170ae7533958" providerId="LiveId" clId="{336F8116-C764-4979-A376-3E7AF7BA8383}" dt="2024-11-26T14:41:05.314" v="11192" actId="478"/>
          <ac:picMkLst>
            <pc:docMk/>
            <pc:sldMk cId="394850863" sldId="305"/>
            <ac:picMk id="15" creationId="{F9501895-E7C8-A501-3910-306108A19F3D}"/>
          </ac:picMkLst>
        </pc:picChg>
      </pc:sldChg>
      <pc:sldChg chg="delSp add del mod ord">
        <pc:chgData name="Philippe Baucour" userId="5102170ae7533958" providerId="LiveId" clId="{336F8116-C764-4979-A376-3E7AF7BA8383}" dt="2024-11-26T11:36:44.209" v="10551" actId="47"/>
        <pc:sldMkLst>
          <pc:docMk/>
          <pc:sldMk cId="571720928" sldId="306"/>
        </pc:sldMkLst>
        <pc:spChg chg="del">
          <ac:chgData name="Philippe Baucour" userId="5102170ae7533958" providerId="LiveId" clId="{336F8116-C764-4979-A376-3E7AF7BA8383}" dt="2024-11-26T11:35:57.816" v="10546" actId="478"/>
          <ac:spMkLst>
            <pc:docMk/>
            <pc:sldMk cId="571720928" sldId="306"/>
            <ac:spMk id="89" creationId="{329A5BDB-185D-D78C-21B6-C442E7ECABDE}"/>
          </ac:spMkLst>
        </pc:spChg>
        <pc:spChg chg="del">
          <ac:chgData name="Philippe Baucour" userId="5102170ae7533958" providerId="LiveId" clId="{336F8116-C764-4979-A376-3E7AF7BA8383}" dt="2024-11-26T11:35:59.424" v="10547" actId="478"/>
          <ac:spMkLst>
            <pc:docMk/>
            <pc:sldMk cId="571720928" sldId="306"/>
            <ac:spMk id="110" creationId="{1C1B1223-9EEF-1186-875F-74FC9FF3768E}"/>
          </ac:spMkLst>
        </pc:spChg>
        <pc:spChg chg="del">
          <ac:chgData name="Philippe Baucour" userId="5102170ae7533958" providerId="LiveId" clId="{336F8116-C764-4979-A376-3E7AF7BA8383}" dt="2024-11-26T11:36:21.663" v="10550" actId="478"/>
          <ac:spMkLst>
            <pc:docMk/>
            <pc:sldMk cId="571720928" sldId="306"/>
            <ac:spMk id="111" creationId="{D6B68BE0-A43D-CF0A-455F-936024C28297}"/>
          </ac:spMkLst>
        </pc:spChg>
        <pc:spChg chg="del">
          <ac:chgData name="Philippe Baucour" userId="5102170ae7533958" providerId="LiveId" clId="{336F8116-C764-4979-A376-3E7AF7BA8383}" dt="2024-11-26T11:36:05.973" v="10549" actId="478"/>
          <ac:spMkLst>
            <pc:docMk/>
            <pc:sldMk cId="571720928" sldId="306"/>
            <ac:spMk id="122" creationId="{067D0CD0-0CDC-403E-4BC3-1DC4C98AD292}"/>
          </ac:spMkLst>
        </pc:spChg>
        <pc:spChg chg="del">
          <ac:chgData name="Philippe Baucour" userId="5102170ae7533958" providerId="LiveId" clId="{336F8116-C764-4979-A376-3E7AF7BA8383}" dt="2024-11-26T11:36:03.029" v="10548" actId="478"/>
          <ac:spMkLst>
            <pc:docMk/>
            <pc:sldMk cId="571720928" sldId="306"/>
            <ac:spMk id="123" creationId="{BCDBACBF-78BE-5603-15A2-C5C1A2530A37}"/>
          </ac:spMkLst>
        </pc:spChg>
      </pc:sldChg>
      <pc:sldChg chg="addSp delSp modSp add mod ord modTransition">
        <pc:chgData name="Philippe Baucour" userId="5102170ae7533958" providerId="LiveId" clId="{336F8116-C764-4979-A376-3E7AF7BA8383}" dt="2024-11-26T14:43:25.473" v="11256" actId="478"/>
        <pc:sldMkLst>
          <pc:docMk/>
          <pc:sldMk cId="2675427882" sldId="306"/>
        </pc:sldMkLst>
        <pc:spChg chg="del">
          <ac:chgData name="Philippe Baucour" userId="5102170ae7533958" providerId="LiveId" clId="{336F8116-C764-4979-A376-3E7AF7BA8383}" dt="2024-11-26T12:00:47.062" v="10727" actId="478"/>
          <ac:spMkLst>
            <pc:docMk/>
            <pc:sldMk cId="2675427882" sldId="306"/>
            <ac:spMk id="3" creationId="{7BC28B80-02AA-23D0-5D3C-0BC0938FEBB4}"/>
          </ac:spMkLst>
        </pc:spChg>
        <pc:spChg chg="del">
          <ac:chgData name="Philippe Baucour" userId="5102170ae7533958" providerId="LiveId" clId="{336F8116-C764-4979-A376-3E7AF7BA8383}" dt="2024-11-26T12:00:54.290" v="10730" actId="478"/>
          <ac:spMkLst>
            <pc:docMk/>
            <pc:sldMk cId="2675427882" sldId="306"/>
            <ac:spMk id="4" creationId="{1C62BECC-FC8C-B434-825C-98F5CF0E9F97}"/>
          </ac:spMkLst>
        </pc:spChg>
        <pc:spChg chg="del">
          <ac:chgData name="Philippe Baucour" userId="5102170ae7533958" providerId="LiveId" clId="{336F8116-C764-4979-A376-3E7AF7BA8383}" dt="2024-11-26T12:00:34.626" v="10722" actId="478"/>
          <ac:spMkLst>
            <pc:docMk/>
            <pc:sldMk cId="2675427882" sldId="306"/>
            <ac:spMk id="89" creationId="{59606F66-2FEA-A68A-CE93-3D0A35528E71}"/>
          </ac:spMkLst>
        </pc:spChg>
        <pc:spChg chg="del">
          <ac:chgData name="Philippe Baucour" userId="5102170ae7533958" providerId="LiveId" clId="{336F8116-C764-4979-A376-3E7AF7BA8383}" dt="2024-11-26T12:01:26.891" v="10739" actId="478"/>
          <ac:spMkLst>
            <pc:docMk/>
            <pc:sldMk cId="2675427882" sldId="306"/>
            <ac:spMk id="105" creationId="{2344AB63-28B0-C93F-E756-945AEBDD9114}"/>
          </ac:spMkLst>
        </pc:spChg>
        <pc:spChg chg="del">
          <ac:chgData name="Philippe Baucour" userId="5102170ae7533958" providerId="LiveId" clId="{336F8116-C764-4979-A376-3E7AF7BA8383}" dt="2024-11-26T12:00:37.647" v="10723" actId="478"/>
          <ac:spMkLst>
            <pc:docMk/>
            <pc:sldMk cId="2675427882" sldId="306"/>
            <ac:spMk id="110" creationId="{DEE4BED9-1599-0B2C-2967-B12DDAC71E5B}"/>
          </ac:spMkLst>
        </pc:spChg>
        <pc:spChg chg="del">
          <ac:chgData name="Philippe Baucour" userId="5102170ae7533958" providerId="LiveId" clId="{336F8116-C764-4979-A376-3E7AF7BA8383}" dt="2024-11-26T12:00:39.753" v="10724" actId="478"/>
          <ac:spMkLst>
            <pc:docMk/>
            <pc:sldMk cId="2675427882" sldId="306"/>
            <ac:spMk id="111" creationId="{4A4AD769-10BA-2B06-4B41-3950ECAB1C62}"/>
          </ac:spMkLst>
        </pc:spChg>
        <pc:spChg chg="del">
          <ac:chgData name="Philippe Baucour" userId="5102170ae7533958" providerId="LiveId" clId="{336F8116-C764-4979-A376-3E7AF7BA8383}" dt="2024-11-26T12:00:42.582" v="10725" actId="478"/>
          <ac:spMkLst>
            <pc:docMk/>
            <pc:sldMk cId="2675427882" sldId="306"/>
            <ac:spMk id="112" creationId="{8DE87755-C0E0-612F-0225-32633D61858F}"/>
          </ac:spMkLst>
        </pc:spChg>
        <pc:spChg chg="del">
          <ac:chgData name="Philippe Baucour" userId="5102170ae7533958" providerId="LiveId" clId="{336F8116-C764-4979-A376-3E7AF7BA8383}" dt="2024-11-26T12:00:45.157" v="10726" actId="478"/>
          <ac:spMkLst>
            <pc:docMk/>
            <pc:sldMk cId="2675427882" sldId="306"/>
            <ac:spMk id="113" creationId="{1E5F804F-68AD-A6A6-9AAF-5FEF4DB8783F}"/>
          </ac:spMkLst>
        </pc:spChg>
        <pc:spChg chg="del">
          <ac:chgData name="Philippe Baucour" userId="5102170ae7533958" providerId="LiveId" clId="{336F8116-C764-4979-A376-3E7AF7BA8383}" dt="2024-11-26T12:00:59.358" v="10732" actId="478"/>
          <ac:spMkLst>
            <pc:docMk/>
            <pc:sldMk cId="2675427882" sldId="306"/>
            <ac:spMk id="114" creationId="{DA6C6F81-887E-A4C6-296D-7B67DED5C23D}"/>
          </ac:spMkLst>
        </pc:spChg>
        <pc:spChg chg="del">
          <ac:chgData name="Philippe Baucour" userId="5102170ae7533958" providerId="LiveId" clId="{336F8116-C764-4979-A376-3E7AF7BA8383}" dt="2024-11-26T12:01:01.567" v="10733" actId="478"/>
          <ac:spMkLst>
            <pc:docMk/>
            <pc:sldMk cId="2675427882" sldId="306"/>
            <ac:spMk id="115" creationId="{29F70DA7-5500-8A47-C57A-25BB31CB60B1}"/>
          </ac:spMkLst>
        </pc:spChg>
        <pc:spChg chg="del">
          <ac:chgData name="Philippe Baucour" userId="5102170ae7533958" providerId="LiveId" clId="{336F8116-C764-4979-A376-3E7AF7BA8383}" dt="2024-11-26T12:01:14.350" v="10736" actId="478"/>
          <ac:spMkLst>
            <pc:docMk/>
            <pc:sldMk cId="2675427882" sldId="306"/>
            <ac:spMk id="118" creationId="{D7BE7D5B-74FD-69E0-4D71-A835E10E32A9}"/>
          </ac:spMkLst>
        </pc:spChg>
        <pc:spChg chg="del">
          <ac:chgData name="Philippe Baucour" userId="5102170ae7533958" providerId="LiveId" clId="{336F8116-C764-4979-A376-3E7AF7BA8383}" dt="2024-11-26T12:01:10.984" v="10735" actId="478"/>
          <ac:spMkLst>
            <pc:docMk/>
            <pc:sldMk cId="2675427882" sldId="306"/>
            <ac:spMk id="119" creationId="{BB10AFE9-1518-62EE-93D1-9282103EB6B6}"/>
          </ac:spMkLst>
        </pc:spChg>
        <pc:spChg chg="del">
          <ac:chgData name="Philippe Baucour" userId="5102170ae7533958" providerId="LiveId" clId="{336F8116-C764-4979-A376-3E7AF7BA8383}" dt="2024-11-26T12:01:04.922" v="10734" actId="478"/>
          <ac:spMkLst>
            <pc:docMk/>
            <pc:sldMk cId="2675427882" sldId="306"/>
            <ac:spMk id="120" creationId="{CB817F40-8C2D-088F-9FE8-05154711BB87}"/>
          </ac:spMkLst>
        </pc:spChg>
        <pc:spChg chg="del">
          <ac:chgData name="Philippe Baucour" userId="5102170ae7533958" providerId="LiveId" clId="{336F8116-C764-4979-A376-3E7AF7BA8383}" dt="2024-11-26T12:00:56.673" v="10731" actId="478"/>
          <ac:spMkLst>
            <pc:docMk/>
            <pc:sldMk cId="2675427882" sldId="306"/>
            <ac:spMk id="121" creationId="{06AF9A04-0391-D103-1C1D-61097A7D1843}"/>
          </ac:spMkLst>
        </pc:spChg>
        <pc:spChg chg="del">
          <ac:chgData name="Philippe Baucour" userId="5102170ae7533958" providerId="LiveId" clId="{336F8116-C764-4979-A376-3E7AF7BA8383}" dt="2024-11-26T12:00:49.302" v="10728" actId="478"/>
          <ac:spMkLst>
            <pc:docMk/>
            <pc:sldMk cId="2675427882" sldId="306"/>
            <ac:spMk id="122" creationId="{6FCBD32A-B394-A780-999F-E84B665C87C0}"/>
          </ac:spMkLst>
        </pc:spChg>
        <pc:spChg chg="del">
          <ac:chgData name="Philippe Baucour" userId="5102170ae7533958" providerId="LiveId" clId="{336F8116-C764-4979-A376-3E7AF7BA8383}" dt="2024-11-26T12:00:52.116" v="10729" actId="478"/>
          <ac:spMkLst>
            <pc:docMk/>
            <pc:sldMk cId="2675427882" sldId="306"/>
            <ac:spMk id="123" creationId="{86AC90DE-5BD6-959B-26F8-837496E6CC3A}"/>
          </ac:spMkLst>
        </pc:spChg>
        <pc:grpChg chg="del">
          <ac:chgData name="Philippe Baucour" userId="5102170ae7533958" providerId="LiveId" clId="{336F8116-C764-4979-A376-3E7AF7BA8383}" dt="2024-11-26T12:00:02.642" v="10720" actId="478"/>
          <ac:grpSpMkLst>
            <pc:docMk/>
            <pc:sldMk cId="2675427882" sldId="306"/>
            <ac:grpSpMk id="155" creationId="{ACE33999-1EAA-846A-5106-96C6EB89460F}"/>
          </ac:grpSpMkLst>
        </pc:grpChg>
        <pc:grpChg chg="del">
          <ac:chgData name="Philippe Baucour" userId="5102170ae7533958" providerId="LiveId" clId="{336F8116-C764-4979-A376-3E7AF7BA8383}" dt="2024-11-26T12:00:02.642" v="10720" actId="478"/>
          <ac:grpSpMkLst>
            <pc:docMk/>
            <pc:sldMk cId="2675427882" sldId="306"/>
            <ac:grpSpMk id="156" creationId="{FCE24D01-930D-F6B5-DF40-58FD7E72AE8C}"/>
          </ac:grpSpMkLst>
        </pc:grpChg>
        <pc:grpChg chg="del">
          <ac:chgData name="Philippe Baucour" userId="5102170ae7533958" providerId="LiveId" clId="{336F8116-C764-4979-A376-3E7AF7BA8383}" dt="2024-11-26T12:00:02.642" v="10720" actId="478"/>
          <ac:grpSpMkLst>
            <pc:docMk/>
            <pc:sldMk cId="2675427882" sldId="306"/>
            <ac:grpSpMk id="159" creationId="{AA22D015-0EFC-E195-9A1B-CE81F5DF943C}"/>
          </ac:grpSpMkLst>
        </pc:grpChg>
        <pc:grpChg chg="del">
          <ac:chgData name="Philippe Baucour" userId="5102170ae7533958" providerId="LiveId" clId="{336F8116-C764-4979-A376-3E7AF7BA8383}" dt="2024-11-26T12:00:02.642" v="10720" actId="478"/>
          <ac:grpSpMkLst>
            <pc:docMk/>
            <pc:sldMk cId="2675427882" sldId="306"/>
            <ac:grpSpMk id="162" creationId="{9DDEEC91-B2C1-0374-9185-37CAA8BB5AF5}"/>
          </ac:grpSpMkLst>
        </pc:grpChg>
        <pc:grpChg chg="del">
          <ac:chgData name="Philippe Baucour" userId="5102170ae7533958" providerId="LiveId" clId="{336F8116-C764-4979-A376-3E7AF7BA8383}" dt="2024-11-26T12:00:02.642" v="10720" actId="478"/>
          <ac:grpSpMkLst>
            <pc:docMk/>
            <pc:sldMk cId="2675427882" sldId="306"/>
            <ac:grpSpMk id="165" creationId="{F44CDC92-44DD-C31A-AF40-8B05C76B09A6}"/>
          </ac:grpSpMkLst>
        </pc:grpChg>
        <pc:grpChg chg="del">
          <ac:chgData name="Philippe Baucour" userId="5102170ae7533958" providerId="LiveId" clId="{336F8116-C764-4979-A376-3E7AF7BA8383}" dt="2024-11-26T12:00:02.642" v="10720" actId="478"/>
          <ac:grpSpMkLst>
            <pc:docMk/>
            <pc:sldMk cId="2675427882" sldId="306"/>
            <ac:grpSpMk id="168" creationId="{F34C2DDC-53F6-9B3F-F08B-6AC076A3A61A}"/>
          </ac:grpSpMkLst>
        </pc:grpChg>
        <pc:grpChg chg="del">
          <ac:chgData name="Philippe Baucour" userId="5102170ae7533958" providerId="LiveId" clId="{336F8116-C764-4979-A376-3E7AF7BA8383}" dt="2024-11-26T12:00:02.642" v="10720" actId="478"/>
          <ac:grpSpMkLst>
            <pc:docMk/>
            <pc:sldMk cId="2675427882" sldId="306"/>
            <ac:grpSpMk id="171" creationId="{64601340-0452-F904-202C-9BC0521F1355}"/>
          </ac:grpSpMkLst>
        </pc:grpChg>
        <pc:grpChg chg="del">
          <ac:chgData name="Philippe Baucour" userId="5102170ae7533958" providerId="LiveId" clId="{336F8116-C764-4979-A376-3E7AF7BA8383}" dt="2024-11-26T12:00:28.356" v="10721" actId="478"/>
          <ac:grpSpMkLst>
            <pc:docMk/>
            <pc:sldMk cId="2675427882" sldId="306"/>
            <ac:grpSpMk id="174" creationId="{43AE844E-7C9C-41BE-984F-0B74A8D4EDA4}"/>
          </ac:grpSpMkLst>
        </pc:grpChg>
        <pc:grpChg chg="del">
          <ac:chgData name="Philippe Baucour" userId="5102170ae7533958" providerId="LiveId" clId="{336F8116-C764-4979-A376-3E7AF7BA8383}" dt="2024-11-26T12:00:02.642" v="10720" actId="478"/>
          <ac:grpSpMkLst>
            <pc:docMk/>
            <pc:sldMk cId="2675427882" sldId="306"/>
            <ac:grpSpMk id="184" creationId="{6585E611-C252-F022-DA87-D36EE0333E0F}"/>
          </ac:grpSpMkLst>
        </pc:grpChg>
        <pc:picChg chg="add del mod">
          <ac:chgData name="Philippe Baucour" userId="5102170ae7533958" providerId="LiveId" clId="{336F8116-C764-4979-A376-3E7AF7BA8383}" dt="2024-11-26T14:43:25.473" v="11256" actId="478"/>
          <ac:picMkLst>
            <pc:docMk/>
            <pc:sldMk cId="2675427882" sldId="306"/>
            <ac:picMk id="3" creationId="{F77836B3-5CFB-63B9-F888-8EFB7273BCA4}"/>
          </ac:picMkLst>
        </pc:picChg>
        <pc:picChg chg="add del mod">
          <ac:chgData name="Philippe Baucour" userId="5102170ae7533958" providerId="LiveId" clId="{336F8116-C764-4979-A376-3E7AF7BA8383}" dt="2024-11-26T14:43:22.846" v="11254" actId="478"/>
          <ac:picMkLst>
            <pc:docMk/>
            <pc:sldMk cId="2675427882" sldId="306"/>
            <ac:picMk id="4" creationId="{1EF678CB-945B-3EAC-4D07-4C1CDB30A079}"/>
          </ac:picMkLst>
        </pc:picChg>
        <pc:picChg chg="add del mod">
          <ac:chgData name="Philippe Baucour" userId="5102170ae7533958" providerId="LiveId" clId="{336F8116-C764-4979-A376-3E7AF7BA8383}" dt="2024-11-26T14:43:22.049" v="11253" actId="478"/>
          <ac:picMkLst>
            <pc:docMk/>
            <pc:sldMk cId="2675427882" sldId="306"/>
            <ac:picMk id="5" creationId="{ECE63D13-83F6-E3DA-BE74-3634A1BBA318}"/>
          </ac:picMkLst>
        </pc:picChg>
        <pc:picChg chg="add del mod">
          <ac:chgData name="Philippe Baucour" userId="5102170ae7533958" providerId="LiveId" clId="{336F8116-C764-4979-A376-3E7AF7BA8383}" dt="2024-11-26T14:43:21.341" v="11252" actId="478"/>
          <ac:picMkLst>
            <pc:docMk/>
            <pc:sldMk cId="2675427882" sldId="306"/>
            <ac:picMk id="7" creationId="{532B94DC-28C9-6C94-A4CA-9E0CB7477ED6}"/>
          </ac:picMkLst>
        </pc:picChg>
        <pc:picChg chg="add del mod">
          <ac:chgData name="Philippe Baucour" userId="5102170ae7533958" providerId="LiveId" clId="{336F8116-C764-4979-A376-3E7AF7BA8383}" dt="2024-11-26T14:43:20.204" v="11251" actId="478"/>
          <ac:picMkLst>
            <pc:docMk/>
            <pc:sldMk cId="2675427882" sldId="306"/>
            <ac:picMk id="8" creationId="{A3D820EF-C0D4-7C59-3F6D-7F71DD5B4282}"/>
          </ac:picMkLst>
        </pc:picChg>
        <pc:picChg chg="add del mod">
          <ac:chgData name="Philippe Baucour" userId="5102170ae7533958" providerId="LiveId" clId="{336F8116-C764-4979-A376-3E7AF7BA8383}" dt="2024-11-26T14:43:24.634" v="11255" actId="478"/>
          <ac:picMkLst>
            <pc:docMk/>
            <pc:sldMk cId="2675427882" sldId="306"/>
            <ac:picMk id="9" creationId="{6D06BE70-E09D-C62B-9879-B90D5893AEE1}"/>
          </ac:picMkLst>
        </pc:picChg>
        <pc:picChg chg="del">
          <ac:chgData name="Philippe Baucour" userId="5102170ae7533958" providerId="LiveId" clId="{336F8116-C764-4979-A376-3E7AF7BA8383}" dt="2024-11-26T12:01:20.955" v="10737" actId="478"/>
          <ac:picMkLst>
            <pc:docMk/>
            <pc:sldMk cId="2675427882" sldId="306"/>
            <ac:picMk id="107" creationId="{70901542-73A4-3076-8055-15C9145A05D0}"/>
          </ac:picMkLst>
        </pc:picChg>
        <pc:picChg chg="del">
          <ac:chgData name="Philippe Baucour" userId="5102170ae7533958" providerId="LiveId" clId="{336F8116-C764-4979-A376-3E7AF7BA8383}" dt="2024-11-26T12:01:22.690" v="10738" actId="478"/>
          <ac:picMkLst>
            <pc:docMk/>
            <pc:sldMk cId="2675427882" sldId="306"/>
            <ac:picMk id="109" creationId="{C90123AB-B602-8691-8D0A-098BD3FE196D}"/>
          </ac:picMkLst>
        </pc:picChg>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pChg chg="add mod">
          <ac:chgData name="Philippe Baucour" userId="5102170ae7533958" providerId="LiveId" clId="{336F8116-C764-4979-A376-3E7AF7BA8383}" dt="2024-11-26T11:47:08.821" v="10564" actId="20577"/>
          <ac:spMkLst>
            <pc:docMk/>
            <pc:sldMk cId="1629941818" sldId="307"/>
            <ac:spMk id="2" creationId="{1DCC04DE-C883-923F-2E33-36D8EF56CBB3}"/>
          </ac:spMkLst>
        </pc:spChg>
        <pc:picChg chg="add del mod">
          <ac:chgData name="Philippe Baucour" userId="5102170ae7533958" providerId="LiveId" clId="{336F8116-C764-4979-A376-3E7AF7BA8383}" dt="2024-11-26T14:43:28.643" v="11258" actId="478"/>
          <ac:picMkLst>
            <pc:docMk/>
            <pc:sldMk cId="1629941818" sldId="307"/>
            <ac:picMk id="3" creationId="{FA42F2DC-C781-AC41-C780-BE096D1EFA31}"/>
          </ac:picMkLst>
        </pc:picChg>
        <pc:picChg chg="add mod ord">
          <ac:chgData name="Philippe Baucour" userId="5102170ae7533958" providerId="LiveId" clId="{336F8116-C764-4979-A376-3E7AF7BA8383}" dt="2024-11-26T12:11:55.381" v="10919" actId="166"/>
          <ac:picMkLst>
            <pc:docMk/>
            <pc:sldMk cId="1629941818" sldId="307"/>
            <ac:picMk id="4" creationId="{20A6B28E-CA4F-0A5C-4360-23700389B977}"/>
          </ac:picMkLst>
        </pc:picChg>
        <pc:picChg chg="add del mod">
          <ac:chgData name="Philippe Baucour" userId="5102170ae7533958" providerId="LiveId" clId="{336F8116-C764-4979-A376-3E7AF7BA8383}" dt="2024-11-26T14:43:32.838" v="11262" actId="478"/>
          <ac:picMkLst>
            <pc:docMk/>
            <pc:sldMk cId="1629941818" sldId="307"/>
            <ac:picMk id="5" creationId="{9FA4C272-23A6-A1AF-8AAE-4BCD1064CB27}"/>
          </ac:picMkLst>
        </pc:picChg>
        <pc:picChg chg="add mod">
          <ac:chgData name="Philippe Baucour" userId="5102170ae7533958" providerId="LiveId" clId="{336F8116-C764-4979-A376-3E7AF7BA8383}" dt="2024-11-26T12:04:44.746" v="10896" actId="1076"/>
          <ac:picMkLst>
            <pc:docMk/>
            <pc:sldMk cId="1629941818" sldId="307"/>
            <ac:picMk id="6" creationId="{8C7260A4-9607-F2C2-B73E-871253B92287}"/>
          </ac:picMkLst>
        </pc:picChg>
        <pc:picChg chg="add del mod">
          <ac:chgData name="Philippe Baucour" userId="5102170ae7533958" providerId="LiveId" clId="{336F8116-C764-4979-A376-3E7AF7BA8383}" dt="2024-11-26T14:43:31.942" v="11261" actId="478"/>
          <ac:picMkLst>
            <pc:docMk/>
            <pc:sldMk cId="1629941818" sldId="307"/>
            <ac:picMk id="7" creationId="{238C8746-E21B-8D96-6D00-5DB259C082FD}"/>
          </ac:picMkLst>
        </pc:picChg>
        <pc:picChg chg="add del mod">
          <ac:chgData name="Philippe Baucour" userId="5102170ae7533958" providerId="LiveId" clId="{336F8116-C764-4979-A376-3E7AF7BA8383}" dt="2024-11-26T14:43:31.171" v="11260" actId="478"/>
          <ac:picMkLst>
            <pc:docMk/>
            <pc:sldMk cId="1629941818" sldId="307"/>
            <ac:picMk id="8" creationId="{2669885F-ECF6-4E5B-F2ED-F85BED3F215D}"/>
          </ac:picMkLst>
        </pc:picChg>
        <pc:picChg chg="add del mod">
          <ac:chgData name="Philippe Baucour" userId="5102170ae7533958" providerId="LiveId" clId="{336F8116-C764-4979-A376-3E7AF7BA8383}" dt="2024-11-26T14:43:30.410" v="11259" actId="478"/>
          <ac:picMkLst>
            <pc:docMk/>
            <pc:sldMk cId="1629941818" sldId="307"/>
            <ac:picMk id="9" creationId="{048EE7C1-0C74-510C-E465-B25D67C4F6B4}"/>
          </ac:picMkLst>
        </pc:picChg>
        <pc:picChg chg="add del mod">
          <ac:chgData name="Philippe Baucour" userId="5102170ae7533958" providerId="LiveId" clId="{336F8116-C764-4979-A376-3E7AF7BA8383}" dt="2024-11-26T14:43:27.922" v="11257" actId="478"/>
          <ac:picMkLst>
            <pc:docMk/>
            <pc:sldMk cId="1629941818" sldId="307"/>
            <ac:picMk id="10" creationId="{8499114D-2977-4E2F-53AB-98056C88149D}"/>
          </ac:picMkLst>
        </pc:picChg>
      </pc:sldChg>
      <pc:sldChg chg="addSp delSp modSp new mod modTransition modAnim">
        <pc:chgData name="Philippe Baucour" userId="5102170ae7533958" providerId="LiveId" clId="{336F8116-C764-4979-A376-3E7AF7BA8383}" dt="2024-11-26T14:43:39.908" v="11268" actId="478"/>
        <pc:sldMkLst>
          <pc:docMk/>
          <pc:sldMk cId="1746926135" sldId="308"/>
        </pc:sldMkLst>
        <pc:spChg chg="mod">
          <ac:chgData name="Philippe Baucour" userId="5102170ae7533958" providerId="LiveId" clId="{336F8116-C764-4979-A376-3E7AF7BA8383}" dt="2024-11-26T11:50:12.509" v="10582" actId="20577"/>
          <ac:spMkLst>
            <pc:docMk/>
            <pc:sldMk cId="1746926135" sldId="308"/>
            <ac:spMk id="2" creationId="{831158EF-C798-7159-C6E0-3B504CEDD0A0}"/>
          </ac:spMkLst>
        </pc:spChg>
        <pc:picChg chg="add del mod">
          <ac:chgData name="Philippe Baucour" userId="5102170ae7533958" providerId="LiveId" clId="{336F8116-C764-4979-A376-3E7AF7BA8383}" dt="2024-11-26T14:43:39.908" v="11268" actId="478"/>
          <ac:picMkLst>
            <pc:docMk/>
            <pc:sldMk cId="1746926135" sldId="308"/>
            <ac:picMk id="3" creationId="{19663211-5ED4-BEA5-18A4-A158D030FE5D}"/>
          </ac:picMkLst>
        </pc:picChg>
        <pc:picChg chg="add mod ord">
          <ac:chgData name="Philippe Baucour" userId="5102170ae7533958" providerId="LiveId" clId="{336F8116-C764-4979-A376-3E7AF7BA8383}" dt="2024-11-26T12:08:28.128" v="10905" actId="166"/>
          <ac:picMkLst>
            <pc:docMk/>
            <pc:sldMk cId="1746926135" sldId="308"/>
            <ac:picMk id="4" creationId="{909E9F92-E22F-5E3F-90BC-7DB2C4494AEB}"/>
          </ac:picMkLst>
        </pc:picChg>
        <pc:picChg chg="add del mod">
          <ac:chgData name="Philippe Baucour" userId="5102170ae7533958" providerId="LiveId" clId="{336F8116-C764-4979-A376-3E7AF7BA8383}" dt="2024-11-26T14:43:37.203" v="11266" actId="478"/>
          <ac:picMkLst>
            <pc:docMk/>
            <pc:sldMk cId="1746926135" sldId="308"/>
            <ac:picMk id="5" creationId="{2CEDB01B-C93D-4B7E-00CA-DDABA37973E7}"/>
          </ac:picMkLst>
        </pc:picChg>
        <pc:picChg chg="add mod">
          <ac:chgData name="Philippe Baucour" userId="5102170ae7533958" providerId="LiveId" clId="{336F8116-C764-4979-A376-3E7AF7BA8383}" dt="2024-11-26T12:08:08.265" v="10901" actId="1076"/>
          <ac:picMkLst>
            <pc:docMk/>
            <pc:sldMk cId="1746926135" sldId="308"/>
            <ac:picMk id="6" creationId="{D25335ED-8400-A143-F311-E3837A8A4C22}"/>
          </ac:picMkLst>
        </pc:picChg>
        <pc:picChg chg="add del mod">
          <ac:chgData name="Philippe Baucour" userId="5102170ae7533958" providerId="LiveId" clId="{336F8116-C764-4979-A376-3E7AF7BA8383}" dt="2024-11-26T14:43:36.458" v="11265" actId="478"/>
          <ac:picMkLst>
            <pc:docMk/>
            <pc:sldMk cId="1746926135" sldId="308"/>
            <ac:picMk id="7" creationId="{05FA0255-1CD0-D0A4-48BC-2F1A5D3F0081}"/>
          </ac:picMkLst>
        </pc:picChg>
        <pc:picChg chg="add mod">
          <ac:chgData name="Philippe Baucour" userId="5102170ae7533958" providerId="LiveId" clId="{336F8116-C764-4979-A376-3E7AF7BA8383}" dt="2024-11-26T12:09:42.278" v="10909" actId="1076"/>
          <ac:picMkLst>
            <pc:docMk/>
            <pc:sldMk cId="1746926135" sldId="308"/>
            <ac:picMk id="8" creationId="{F177B6B2-CE5F-6599-F2CC-E5FB8118462D}"/>
          </ac:picMkLst>
        </pc:picChg>
        <pc:picChg chg="add del mod">
          <ac:chgData name="Philippe Baucour" userId="5102170ae7533958" providerId="LiveId" clId="{336F8116-C764-4979-A376-3E7AF7BA8383}" dt="2024-11-26T14:43:35.730" v="11264" actId="478"/>
          <ac:picMkLst>
            <pc:docMk/>
            <pc:sldMk cId="1746926135" sldId="308"/>
            <ac:picMk id="9" creationId="{552F5AB9-3AC5-13C6-3B62-A97E0366E409}"/>
          </ac:picMkLst>
        </pc:picChg>
        <pc:picChg chg="add del mod">
          <ac:chgData name="Philippe Baucour" userId="5102170ae7533958" providerId="LiveId" clId="{336F8116-C764-4979-A376-3E7AF7BA8383}" dt="2024-11-26T14:43:35.008" v="11263" actId="478"/>
          <ac:picMkLst>
            <pc:docMk/>
            <pc:sldMk cId="1746926135" sldId="308"/>
            <ac:picMk id="10" creationId="{C7216624-323B-B86B-3262-5B5B070D0AD6}"/>
          </ac:picMkLst>
        </pc:picChg>
        <pc:picChg chg="add del mod">
          <ac:chgData name="Philippe Baucour" userId="5102170ae7533958" providerId="LiveId" clId="{336F8116-C764-4979-A376-3E7AF7BA8383}" dt="2024-11-26T14:43:39.210" v="11267" actId="478"/>
          <ac:picMkLst>
            <pc:docMk/>
            <pc:sldMk cId="1746926135" sldId="308"/>
            <ac:picMk id="11" creationId="{A30B5DEF-1910-363D-64A9-C8F23F1994A5}"/>
          </ac:picMkLst>
        </pc:picChg>
      </pc:sldChg>
      <pc:sldChg chg="addSp delSp modSp new mod modTransition modShow">
        <pc:chgData name="Philippe Baucour" userId="5102170ae7533958" providerId="LiveId" clId="{336F8116-C764-4979-A376-3E7AF7BA8383}" dt="2024-11-26T14:44:43.852" v="11316" actId="478"/>
        <pc:sldMkLst>
          <pc:docMk/>
          <pc:sldMk cId="3595595243" sldId="309"/>
        </pc:sldMkLst>
        <pc:spChg chg="add mod">
          <ac:chgData name="Philippe Baucour" userId="5102170ae7533958" providerId="LiveId" clId="{336F8116-C764-4979-A376-3E7AF7BA8383}" dt="2024-11-26T11:56:20.788" v="10656" actId="164"/>
          <ac:spMkLst>
            <pc:docMk/>
            <pc:sldMk cId="3595595243" sldId="309"/>
            <ac:spMk id="4" creationId="{6EF61E4C-0B63-E95F-B824-C4E6BEA2866B}"/>
          </ac:spMkLst>
        </pc:spChg>
        <pc:spChg chg="add mod">
          <ac:chgData name="Philippe Baucour" userId="5102170ae7533958" providerId="LiveId" clId="{336F8116-C764-4979-A376-3E7AF7BA8383}" dt="2024-11-26T11:56:20.788" v="10656" actId="164"/>
          <ac:spMkLst>
            <pc:docMk/>
            <pc:sldMk cId="3595595243" sldId="309"/>
            <ac:spMk id="5" creationId="{4942CA66-5871-5680-1882-ACADE50B021F}"/>
          </ac:spMkLst>
        </pc:spChg>
        <pc:grpChg chg="add mod">
          <ac:chgData name="Philippe Baucour" userId="5102170ae7533958" providerId="LiveId" clId="{336F8116-C764-4979-A376-3E7AF7BA8383}" dt="2024-11-26T11:56:20.788" v="10656" actId="164"/>
          <ac:grpSpMkLst>
            <pc:docMk/>
            <pc:sldMk cId="3595595243" sldId="309"/>
            <ac:grpSpMk id="6" creationId="{725DD604-8635-94CA-C7A8-D9518C715197}"/>
          </ac:grpSpMkLst>
        </pc:grpChg>
        <pc:picChg chg="add del mod">
          <ac:chgData name="Philippe Baucour" userId="5102170ae7533958" providerId="LiveId" clId="{336F8116-C764-4979-A376-3E7AF7BA8383}" dt="2024-11-26T14:44:40.153" v="11312" actId="478"/>
          <ac:picMkLst>
            <pc:docMk/>
            <pc:sldMk cId="3595595243" sldId="309"/>
            <ac:picMk id="2" creationId="{E9943815-3FE7-9A34-5A8F-56F7A1F10234}"/>
          </ac:picMkLst>
        </pc:picChg>
        <pc:picChg chg="add mod">
          <ac:chgData name="Philippe Baucour" userId="5102170ae7533958" providerId="LiveId" clId="{336F8116-C764-4979-A376-3E7AF7BA8383}" dt="2024-11-26T11:56:36.229" v="10657" actId="14861"/>
          <ac:picMkLst>
            <pc:docMk/>
            <pc:sldMk cId="3595595243" sldId="309"/>
            <ac:picMk id="3" creationId="{FDD38EBE-822A-C3A5-A078-2BC2F5AF3587}"/>
          </ac:picMkLst>
        </pc:picChg>
        <pc:picChg chg="add del mod">
          <ac:chgData name="Philippe Baucour" userId="5102170ae7533958" providerId="LiveId" clId="{336F8116-C764-4979-A376-3E7AF7BA8383}" dt="2024-11-26T14:44:43.852" v="11316" actId="478"/>
          <ac:picMkLst>
            <pc:docMk/>
            <pc:sldMk cId="3595595243" sldId="309"/>
            <ac:picMk id="7" creationId="{861192D6-DA4E-D248-9659-14D519069E23}"/>
          </ac:picMkLst>
        </pc:picChg>
        <pc:picChg chg="add del mod">
          <ac:chgData name="Philippe Baucour" userId="5102170ae7533958" providerId="LiveId" clId="{336F8116-C764-4979-A376-3E7AF7BA8383}" dt="2024-11-26T14:44:43.161" v="11315" actId="478"/>
          <ac:picMkLst>
            <pc:docMk/>
            <pc:sldMk cId="3595595243" sldId="309"/>
            <ac:picMk id="8" creationId="{70657C44-1844-B4FA-E908-A90A7FB565C7}"/>
          </ac:picMkLst>
        </pc:picChg>
        <pc:picChg chg="add del mod">
          <ac:chgData name="Philippe Baucour" userId="5102170ae7533958" providerId="LiveId" clId="{336F8116-C764-4979-A376-3E7AF7BA8383}" dt="2024-11-26T14:44:42.379" v="11314" actId="478"/>
          <ac:picMkLst>
            <pc:docMk/>
            <pc:sldMk cId="3595595243" sldId="309"/>
            <ac:picMk id="9" creationId="{50079E1C-0580-19DF-087C-D9AE6B40AE92}"/>
          </ac:picMkLst>
        </pc:picChg>
        <pc:picChg chg="add del mod">
          <ac:chgData name="Philippe Baucour" userId="5102170ae7533958" providerId="LiveId" clId="{336F8116-C764-4979-A376-3E7AF7BA8383}" dt="2024-11-26T14:44:41.729" v="11313" actId="478"/>
          <ac:picMkLst>
            <pc:docMk/>
            <pc:sldMk cId="3595595243" sldId="309"/>
            <ac:picMk id="10" creationId="{811DDF46-D7AC-5500-E61A-D6E1B6E51073}"/>
          </ac:picMkLst>
        </pc:picChg>
        <pc:picChg chg="add del mod">
          <ac:chgData name="Philippe Baucour" userId="5102170ae7533958" providerId="LiveId" clId="{336F8116-C764-4979-A376-3E7AF7BA8383}" dt="2024-11-26T14:44:39.455" v="11311" actId="478"/>
          <ac:picMkLst>
            <pc:docMk/>
            <pc:sldMk cId="3595595243" sldId="309"/>
            <ac:picMk id="11" creationId="{0E7DF26A-9AD4-4DF4-A63C-3639C70A809F}"/>
          </ac:picMkLst>
        </pc:picChg>
      </pc:sldChg>
      <pc:sldChg chg="addSp delSp modSp new mod modTransition modAnim">
        <pc:chgData name="Philippe Baucour" userId="5102170ae7533958" providerId="LiveId" clId="{336F8116-C764-4979-A376-3E7AF7BA8383}" dt="2024-11-26T14:43:47.224" v="11274" actId="478"/>
        <pc:sldMkLst>
          <pc:docMk/>
          <pc:sldMk cId="794782909" sldId="310"/>
        </pc:sldMkLst>
        <pc:spChg chg="mod">
          <ac:chgData name="Philippe Baucour" userId="5102170ae7533958" providerId="LiveId" clId="{336F8116-C764-4979-A376-3E7AF7BA8383}" dt="2024-11-26T12:01:55.330" v="10748" actId="20577"/>
          <ac:spMkLst>
            <pc:docMk/>
            <pc:sldMk cId="794782909" sldId="310"/>
            <ac:spMk id="2" creationId="{AB454126-E701-5B3C-43CB-D13B867C3C37}"/>
          </ac:spMkLst>
        </pc:spChg>
        <pc:picChg chg="add del mod">
          <ac:chgData name="Philippe Baucour" userId="5102170ae7533958" providerId="LiveId" clId="{336F8116-C764-4979-A376-3E7AF7BA8383}" dt="2024-11-26T14:43:42.443" v="11270" actId="478"/>
          <ac:picMkLst>
            <pc:docMk/>
            <pc:sldMk cId="794782909" sldId="310"/>
            <ac:picMk id="3" creationId="{C97456CB-5A74-5032-8C3D-AB7FCD520B06}"/>
          </ac:picMkLst>
        </pc:picChg>
        <pc:picChg chg="add mod">
          <ac:chgData name="Philippe Baucour" userId="5102170ae7533958" providerId="LiveId" clId="{336F8116-C764-4979-A376-3E7AF7BA8383}" dt="2024-11-26T12:10:54.805" v="10912" actId="14861"/>
          <ac:picMkLst>
            <pc:docMk/>
            <pc:sldMk cId="794782909" sldId="310"/>
            <ac:picMk id="4" creationId="{863C7078-6EF8-4E61-93BE-3AAEC55A3857}"/>
          </ac:picMkLst>
        </pc:picChg>
        <pc:picChg chg="add del mod">
          <ac:chgData name="Philippe Baucour" userId="5102170ae7533958" providerId="LiveId" clId="{336F8116-C764-4979-A376-3E7AF7BA8383}" dt="2024-11-26T14:43:47.224" v="11274" actId="478"/>
          <ac:picMkLst>
            <pc:docMk/>
            <pc:sldMk cId="794782909" sldId="310"/>
            <ac:picMk id="5" creationId="{CC9D07DA-1F07-EB40-CC4B-2A98F026ED4E}"/>
          </ac:picMkLst>
        </pc:picChg>
        <pc:picChg chg="add mod">
          <ac:chgData name="Philippe Baucour" userId="5102170ae7533958" providerId="LiveId" clId="{336F8116-C764-4979-A376-3E7AF7BA8383}" dt="2024-11-26T12:11:46.931" v="10918" actId="1036"/>
          <ac:picMkLst>
            <pc:docMk/>
            <pc:sldMk cId="794782909" sldId="310"/>
            <ac:picMk id="6" creationId="{16DDF3C3-CCAF-A635-7DBA-7DCDD86C986D}"/>
          </ac:picMkLst>
        </pc:picChg>
        <pc:picChg chg="add del mod">
          <ac:chgData name="Philippe Baucour" userId="5102170ae7533958" providerId="LiveId" clId="{336F8116-C764-4979-A376-3E7AF7BA8383}" dt="2024-11-26T14:43:46.338" v="11273" actId="478"/>
          <ac:picMkLst>
            <pc:docMk/>
            <pc:sldMk cId="794782909" sldId="310"/>
            <ac:picMk id="7" creationId="{BA397CF4-7D83-EAD6-B019-A2B785DF69EA}"/>
          </ac:picMkLst>
        </pc:picChg>
        <pc:picChg chg="add del mod">
          <ac:chgData name="Philippe Baucour" userId="5102170ae7533958" providerId="LiveId" clId="{336F8116-C764-4979-A376-3E7AF7BA8383}" dt="2024-11-26T14:43:45.609" v="11272" actId="478"/>
          <ac:picMkLst>
            <pc:docMk/>
            <pc:sldMk cId="794782909" sldId="310"/>
            <ac:picMk id="8" creationId="{B3C46155-050D-44C8-7F24-609566A17C71}"/>
          </ac:picMkLst>
        </pc:picChg>
        <pc:picChg chg="add del mod">
          <ac:chgData name="Philippe Baucour" userId="5102170ae7533958" providerId="LiveId" clId="{336F8116-C764-4979-A376-3E7AF7BA8383}" dt="2024-11-26T14:43:44.337" v="11271" actId="478"/>
          <ac:picMkLst>
            <pc:docMk/>
            <pc:sldMk cId="794782909" sldId="310"/>
            <ac:picMk id="9" creationId="{39030A9A-6B96-2C51-F37D-084609AA288E}"/>
          </ac:picMkLst>
        </pc:picChg>
        <pc:picChg chg="add del mod">
          <ac:chgData name="Philippe Baucour" userId="5102170ae7533958" providerId="LiveId" clId="{336F8116-C764-4979-A376-3E7AF7BA8383}" dt="2024-11-26T14:43:41.668" v="11269" actId="478"/>
          <ac:picMkLst>
            <pc:docMk/>
            <pc:sldMk cId="794782909" sldId="310"/>
            <ac:picMk id="10" creationId="{F64C3F05-76EF-B604-DFC5-112AB7F3C810}"/>
          </ac:picMkLst>
        </pc:picChg>
      </pc:sldChg>
      <pc:sldChg chg="addSp delSp modSp new mod modTransition modAnim">
        <pc:chgData name="Philippe Baucour" userId="5102170ae7533958" providerId="LiveId" clId="{336F8116-C764-4979-A376-3E7AF7BA8383}" dt="2024-11-26T14:43:57.104" v="11280" actId="478"/>
        <pc:sldMkLst>
          <pc:docMk/>
          <pc:sldMk cId="4249659686" sldId="311"/>
        </pc:sldMkLst>
        <pc:spChg chg="mod">
          <ac:chgData name="Philippe Baucour" userId="5102170ae7533958" providerId="LiveId" clId="{336F8116-C764-4979-A376-3E7AF7BA8383}" dt="2024-11-26T12:02:24.152" v="10778" actId="20577"/>
          <ac:spMkLst>
            <pc:docMk/>
            <pc:sldMk cId="4249659686" sldId="311"/>
            <ac:spMk id="2" creationId="{F8FEC73D-2007-BA99-4C97-30C9FD910872}"/>
          </ac:spMkLst>
        </pc:spChg>
        <pc:picChg chg="add del mod">
          <ac:chgData name="Philippe Baucour" userId="5102170ae7533958" providerId="LiveId" clId="{336F8116-C764-4979-A376-3E7AF7BA8383}" dt="2024-11-26T14:43:57.104" v="11280" actId="478"/>
          <ac:picMkLst>
            <pc:docMk/>
            <pc:sldMk cId="4249659686" sldId="311"/>
            <ac:picMk id="3" creationId="{E03177FB-5D95-0255-E174-0F5E7C34DF2D}"/>
          </ac:picMkLst>
        </pc:picChg>
        <pc:picChg chg="add mod ord">
          <ac:chgData name="Philippe Baucour" userId="5102170ae7533958" providerId="LiveId" clId="{336F8116-C764-4979-A376-3E7AF7BA8383}" dt="2024-11-26T13:55:13.561" v="11100" actId="1076"/>
          <ac:picMkLst>
            <pc:docMk/>
            <pc:sldMk cId="4249659686" sldId="311"/>
            <ac:picMk id="4" creationId="{E8940454-DA32-777E-71FE-7CF2F2821B16}"/>
          </ac:picMkLst>
        </pc:picChg>
        <pc:picChg chg="add del mod">
          <ac:chgData name="Philippe Baucour" userId="5102170ae7533958" providerId="LiveId" clId="{336F8116-C764-4979-A376-3E7AF7BA8383}" dt="2024-11-26T14:43:51.914" v="11278" actId="478"/>
          <ac:picMkLst>
            <pc:docMk/>
            <pc:sldMk cId="4249659686" sldId="311"/>
            <ac:picMk id="5" creationId="{CCB2D2F8-E504-7E10-8D89-657DA712D2EC}"/>
          </ac:picMkLst>
        </pc:picChg>
        <pc:picChg chg="add mod">
          <ac:chgData name="Philippe Baucour" userId="5102170ae7533958" providerId="LiveId" clId="{336F8116-C764-4979-A376-3E7AF7BA8383}" dt="2024-11-26T12:14:50.504" v="10923" actId="14861"/>
          <ac:picMkLst>
            <pc:docMk/>
            <pc:sldMk cId="4249659686" sldId="311"/>
            <ac:picMk id="6" creationId="{4B5ED736-910B-760B-18F5-D48A9711DE30}"/>
          </ac:picMkLst>
        </pc:picChg>
        <pc:picChg chg="add del mod">
          <ac:chgData name="Philippe Baucour" userId="5102170ae7533958" providerId="LiveId" clId="{336F8116-C764-4979-A376-3E7AF7BA8383}" dt="2024-11-26T14:43:51.359" v="11277" actId="478"/>
          <ac:picMkLst>
            <pc:docMk/>
            <pc:sldMk cId="4249659686" sldId="311"/>
            <ac:picMk id="7" creationId="{860F8CB8-089B-658D-862C-CFC82AC658A8}"/>
          </ac:picMkLst>
        </pc:picChg>
        <pc:picChg chg="add mod">
          <ac:chgData name="Philippe Baucour" userId="5102170ae7533958" providerId="LiveId" clId="{336F8116-C764-4979-A376-3E7AF7BA8383}" dt="2024-11-26T13:55:32.240" v="11105" actId="1076"/>
          <ac:picMkLst>
            <pc:docMk/>
            <pc:sldMk cId="4249659686" sldId="311"/>
            <ac:picMk id="8" creationId="{0DB7C2AF-D5D3-B42E-C52A-A5D5A3B8B617}"/>
          </ac:picMkLst>
        </pc:picChg>
        <pc:picChg chg="add del mod">
          <ac:chgData name="Philippe Baucour" userId="5102170ae7533958" providerId="LiveId" clId="{336F8116-C764-4979-A376-3E7AF7BA8383}" dt="2024-11-26T14:43:50.695" v="11276" actId="478"/>
          <ac:picMkLst>
            <pc:docMk/>
            <pc:sldMk cId="4249659686" sldId="311"/>
            <ac:picMk id="9" creationId="{C90D14F6-C581-FD23-BFC7-5A808643A540}"/>
          </ac:picMkLst>
        </pc:picChg>
        <pc:picChg chg="add mod">
          <ac:chgData name="Philippe Baucour" userId="5102170ae7533958" providerId="LiveId" clId="{336F8116-C764-4979-A376-3E7AF7BA8383}" dt="2024-11-26T13:58:56.749" v="11116" actId="1076"/>
          <ac:picMkLst>
            <pc:docMk/>
            <pc:sldMk cId="4249659686" sldId="311"/>
            <ac:picMk id="10" creationId="{330CABB3-DD8A-075A-F16A-B5E87D3D1404}"/>
          </ac:picMkLst>
        </pc:picChg>
        <pc:picChg chg="add del mod">
          <ac:chgData name="Philippe Baucour" userId="5102170ae7533958" providerId="LiveId" clId="{336F8116-C764-4979-A376-3E7AF7BA8383}" dt="2024-11-26T14:43:49.480" v="11275" actId="478"/>
          <ac:picMkLst>
            <pc:docMk/>
            <pc:sldMk cId="4249659686" sldId="311"/>
            <ac:picMk id="11" creationId="{CCA89415-835B-CBED-21AA-4A93ECDDD606}"/>
          </ac:picMkLst>
        </pc:picChg>
        <pc:picChg chg="add mod">
          <ac:chgData name="Philippe Baucour" userId="5102170ae7533958" providerId="LiveId" clId="{336F8116-C764-4979-A376-3E7AF7BA8383}" dt="2024-11-26T13:58:53.154" v="11115" actId="1076"/>
          <ac:picMkLst>
            <pc:docMk/>
            <pc:sldMk cId="4249659686" sldId="311"/>
            <ac:picMk id="12" creationId="{DCD0D852-88D9-2AE4-D462-80FC882A7849}"/>
          </ac:picMkLst>
        </pc:picChg>
        <pc:picChg chg="add del mod">
          <ac:chgData name="Philippe Baucour" userId="5102170ae7533958" providerId="LiveId" clId="{336F8116-C764-4979-A376-3E7AF7BA8383}" dt="2024-11-26T14:43:56.145" v="11279" actId="478"/>
          <ac:picMkLst>
            <pc:docMk/>
            <pc:sldMk cId="4249659686" sldId="311"/>
            <ac:picMk id="13" creationId="{23B44330-E06A-7F0C-207A-C8A35DF9F17A}"/>
          </ac:picMkLst>
        </pc:picChg>
        <pc:picChg chg="add del">
          <ac:chgData name="Philippe Baucour" userId="5102170ae7533958" providerId="LiveId" clId="{336F8116-C764-4979-A376-3E7AF7BA8383}" dt="2024-11-26T13:21:30.638" v="10939" actId="478"/>
          <ac:picMkLst>
            <pc:docMk/>
            <pc:sldMk cId="4249659686" sldId="311"/>
            <ac:picMk id="14" creationId="{11B8B31F-0F2C-9717-AD04-E60BB246EC4E}"/>
          </ac:picMkLst>
        </pc:picChg>
        <pc:picChg chg="add mod">
          <ac:chgData name="Philippe Baucour" userId="5102170ae7533958" providerId="LiveId" clId="{336F8116-C764-4979-A376-3E7AF7BA8383}" dt="2024-11-26T13:55:48.992" v="11108" actId="1076"/>
          <ac:picMkLst>
            <pc:docMk/>
            <pc:sldMk cId="4249659686" sldId="311"/>
            <ac:picMk id="16" creationId="{C63ADF51-C8D7-BFE0-5D3F-FA77759BE1E2}"/>
          </ac:picMkLst>
        </pc:picChg>
        <pc:picChg chg="add mod">
          <ac:chgData name="Philippe Baucour" userId="5102170ae7533958" providerId="LiveId" clId="{336F8116-C764-4979-A376-3E7AF7BA8383}" dt="2024-11-26T14:05:57.451" v="11146" actId="14861"/>
          <ac:picMkLst>
            <pc:docMk/>
            <pc:sldMk cId="4249659686" sldId="311"/>
            <ac:picMk id="18" creationId="{DDF61306-DBDA-7CD8-83AC-B8AA63BD63A7}"/>
          </ac:picMkLst>
        </pc:picChg>
      </pc:sldChg>
      <pc:sldChg chg="addSp delSp modSp new mod modTransition modAnim">
        <pc:chgData name="Philippe Baucour" userId="5102170ae7533958" providerId="LiveId" clId="{336F8116-C764-4979-A376-3E7AF7BA8383}" dt="2024-11-26T14:44:04.793" v="11286" actId="478"/>
        <pc:sldMkLst>
          <pc:docMk/>
          <pc:sldMk cId="27430406" sldId="312"/>
        </pc:sldMkLst>
        <pc:spChg chg="mod">
          <ac:chgData name="Philippe Baucour" userId="5102170ae7533958" providerId="LiveId" clId="{336F8116-C764-4979-A376-3E7AF7BA8383}" dt="2024-11-26T12:03:00.790" v="10805" actId="20577"/>
          <ac:spMkLst>
            <pc:docMk/>
            <pc:sldMk cId="27430406" sldId="312"/>
            <ac:spMk id="2" creationId="{FA6B536F-4541-3A4F-0FBF-EAC6204A7BD0}"/>
          </ac:spMkLst>
        </pc:spChg>
        <pc:picChg chg="add del mod">
          <ac:chgData name="Philippe Baucour" userId="5102170ae7533958" providerId="LiveId" clId="{336F8116-C764-4979-A376-3E7AF7BA8383}" dt="2024-11-26T14:44:00.424" v="11282" actId="478"/>
          <ac:picMkLst>
            <pc:docMk/>
            <pc:sldMk cId="27430406" sldId="312"/>
            <ac:picMk id="3" creationId="{B55F8197-3958-45E1-CFEB-6ECB89519C7A}"/>
          </ac:picMkLst>
        </pc:picChg>
        <pc:picChg chg="add mod ord">
          <ac:chgData name="Philippe Baucour" userId="5102170ae7533958" providerId="LiveId" clId="{336F8116-C764-4979-A376-3E7AF7BA8383}" dt="2024-11-26T13:28:08.109" v="10950" actId="1076"/>
          <ac:picMkLst>
            <pc:docMk/>
            <pc:sldMk cId="27430406" sldId="312"/>
            <ac:picMk id="4" creationId="{3B8B26DF-8237-EF8D-2BE1-8FF7700996BE}"/>
          </ac:picMkLst>
        </pc:picChg>
        <pc:picChg chg="add del mod">
          <ac:chgData name="Philippe Baucour" userId="5102170ae7533958" providerId="LiveId" clId="{336F8116-C764-4979-A376-3E7AF7BA8383}" dt="2024-11-26T14:44:04.793" v="11286" actId="478"/>
          <ac:picMkLst>
            <pc:docMk/>
            <pc:sldMk cId="27430406" sldId="312"/>
            <ac:picMk id="5" creationId="{A6195330-18A3-C63F-48DB-E164E2DD47C6}"/>
          </ac:picMkLst>
        </pc:picChg>
        <pc:picChg chg="add mod">
          <ac:chgData name="Philippe Baucour" userId="5102170ae7533958" providerId="LiveId" clId="{336F8116-C764-4979-A376-3E7AF7BA8383}" dt="2024-11-26T13:27:54.724" v="10947" actId="14861"/>
          <ac:picMkLst>
            <pc:docMk/>
            <pc:sldMk cId="27430406" sldId="312"/>
            <ac:picMk id="6" creationId="{DC2052C3-C84C-E96C-6E56-75888596D209}"/>
          </ac:picMkLst>
        </pc:picChg>
        <pc:picChg chg="add del mod">
          <ac:chgData name="Philippe Baucour" userId="5102170ae7533958" providerId="LiveId" clId="{336F8116-C764-4979-A376-3E7AF7BA8383}" dt="2024-11-26T14:44:04.042" v="11285" actId="478"/>
          <ac:picMkLst>
            <pc:docMk/>
            <pc:sldMk cId="27430406" sldId="312"/>
            <ac:picMk id="7" creationId="{8F20E3F1-DFBF-AAB8-F68B-6CB14A1D1971}"/>
          </ac:picMkLst>
        </pc:picChg>
        <pc:picChg chg="add del mod">
          <ac:chgData name="Philippe Baucour" userId="5102170ae7533958" providerId="LiveId" clId="{336F8116-C764-4979-A376-3E7AF7BA8383}" dt="2024-11-26T14:44:03.213" v="11284" actId="478"/>
          <ac:picMkLst>
            <pc:docMk/>
            <pc:sldMk cId="27430406" sldId="312"/>
            <ac:picMk id="8" creationId="{10C66A8F-B26D-FA78-66C4-F208687E16E1}"/>
          </ac:picMkLst>
        </pc:picChg>
        <pc:picChg chg="add del">
          <ac:chgData name="Philippe Baucour" userId="5102170ae7533958" providerId="LiveId" clId="{336F8116-C764-4979-A376-3E7AF7BA8383}" dt="2024-11-26T13:32:07.207" v="10952" actId="478"/>
          <ac:picMkLst>
            <pc:docMk/>
            <pc:sldMk cId="27430406" sldId="312"/>
            <ac:picMk id="8" creationId="{A4DA7FA3-3C4B-9D7A-CD2D-6CD87CDA5A93}"/>
          </ac:picMkLst>
        </pc:picChg>
        <pc:picChg chg="add del mod">
          <ac:chgData name="Philippe Baucour" userId="5102170ae7533958" providerId="LiveId" clId="{336F8116-C764-4979-A376-3E7AF7BA8383}" dt="2024-11-26T14:44:02.489" v="11283" actId="478"/>
          <ac:picMkLst>
            <pc:docMk/>
            <pc:sldMk cId="27430406" sldId="312"/>
            <ac:picMk id="9" creationId="{14F2C86F-9227-C5AF-C308-123317F3152C}"/>
          </ac:picMkLst>
        </pc:picChg>
        <pc:picChg chg="add mod">
          <ac:chgData name="Philippe Baucour" userId="5102170ae7533958" providerId="LiveId" clId="{336F8116-C764-4979-A376-3E7AF7BA8383}" dt="2024-11-26T13:32:37.512" v="10956" actId="1076"/>
          <ac:picMkLst>
            <pc:docMk/>
            <pc:sldMk cId="27430406" sldId="312"/>
            <ac:picMk id="10" creationId="{8CD50E4F-24D6-AE08-D48E-9955AA88CA48}"/>
          </ac:picMkLst>
        </pc:picChg>
        <pc:picChg chg="add del mod">
          <ac:chgData name="Philippe Baucour" userId="5102170ae7533958" providerId="LiveId" clId="{336F8116-C764-4979-A376-3E7AF7BA8383}" dt="2024-11-26T14:43:59.706" v="11281" actId="478"/>
          <ac:picMkLst>
            <pc:docMk/>
            <pc:sldMk cId="27430406" sldId="312"/>
            <ac:picMk id="11" creationId="{6A59FD19-63AC-2682-BE4C-8DA877B0B966}"/>
          </ac:picMkLst>
        </pc:picChg>
      </pc:sldChg>
      <pc:sldChg chg="addSp delSp modSp new mod modTransition modAnim">
        <pc:chgData name="Philippe Baucour" userId="5102170ae7533958" providerId="LiveId" clId="{336F8116-C764-4979-A376-3E7AF7BA8383}" dt="2024-11-26T14:44:11.768" v="11292" actId="478"/>
        <pc:sldMkLst>
          <pc:docMk/>
          <pc:sldMk cId="3884277203" sldId="313"/>
        </pc:sldMkLst>
        <pc:spChg chg="mod">
          <ac:chgData name="Philippe Baucour" userId="5102170ae7533958" providerId="LiveId" clId="{336F8116-C764-4979-A376-3E7AF7BA8383}" dt="2024-11-26T12:03:21.019" v="10830" actId="20577"/>
          <ac:spMkLst>
            <pc:docMk/>
            <pc:sldMk cId="3884277203" sldId="313"/>
            <ac:spMk id="2" creationId="{78F61909-B78D-1A31-1CB0-2ECD910CC4EA}"/>
          </ac:spMkLst>
        </pc:spChg>
        <pc:picChg chg="add del mod">
          <ac:chgData name="Philippe Baucour" userId="5102170ae7533958" providerId="LiveId" clId="{336F8116-C764-4979-A376-3E7AF7BA8383}" dt="2024-11-26T14:44:11.768" v="11292" actId="478"/>
          <ac:picMkLst>
            <pc:docMk/>
            <pc:sldMk cId="3884277203" sldId="313"/>
            <ac:picMk id="3" creationId="{0BF02132-D3A5-8C33-57AA-DED20DB3A663}"/>
          </ac:picMkLst>
        </pc:picChg>
        <pc:picChg chg="add mod">
          <ac:chgData name="Philippe Baucour" userId="5102170ae7533958" providerId="LiveId" clId="{336F8116-C764-4979-A376-3E7AF7BA8383}" dt="2024-11-26T13:34:35.747" v="10959" actId="14861"/>
          <ac:picMkLst>
            <pc:docMk/>
            <pc:sldMk cId="3884277203" sldId="313"/>
            <ac:picMk id="4" creationId="{2E4A7687-5F3E-409F-7630-2FA86E460052}"/>
          </ac:picMkLst>
        </pc:picChg>
        <pc:picChg chg="add del mod">
          <ac:chgData name="Philippe Baucour" userId="5102170ae7533958" providerId="LiveId" clId="{336F8116-C764-4979-A376-3E7AF7BA8383}" dt="2024-11-26T14:44:09.465" v="11290" actId="478"/>
          <ac:picMkLst>
            <pc:docMk/>
            <pc:sldMk cId="3884277203" sldId="313"/>
            <ac:picMk id="5" creationId="{FAE0EC6C-B26D-6E9E-CA84-840EE536C023}"/>
          </ac:picMkLst>
        </pc:picChg>
        <pc:picChg chg="add mod">
          <ac:chgData name="Philippe Baucour" userId="5102170ae7533958" providerId="LiveId" clId="{336F8116-C764-4979-A376-3E7AF7BA8383}" dt="2024-11-26T14:00:11.571" v="11130" actId="1076"/>
          <ac:picMkLst>
            <pc:docMk/>
            <pc:sldMk cId="3884277203" sldId="313"/>
            <ac:picMk id="6" creationId="{98F7A159-F681-4A1E-A6B6-025A8AE18E34}"/>
          </ac:picMkLst>
        </pc:picChg>
        <pc:picChg chg="add del mod">
          <ac:chgData name="Philippe Baucour" userId="5102170ae7533958" providerId="LiveId" clId="{336F8116-C764-4979-A376-3E7AF7BA8383}" dt="2024-11-26T14:44:08.842" v="11289" actId="478"/>
          <ac:picMkLst>
            <pc:docMk/>
            <pc:sldMk cId="3884277203" sldId="313"/>
            <ac:picMk id="7" creationId="{749CB666-4DBE-D6E5-6ADA-2E75186B164B}"/>
          </ac:picMkLst>
        </pc:picChg>
        <pc:picChg chg="add mod">
          <ac:chgData name="Philippe Baucour" userId="5102170ae7533958" providerId="LiveId" clId="{336F8116-C764-4979-A376-3E7AF7BA8383}" dt="2024-11-26T14:07:03.839" v="11149" actId="14861"/>
          <ac:picMkLst>
            <pc:docMk/>
            <pc:sldMk cId="3884277203" sldId="313"/>
            <ac:picMk id="8" creationId="{E7223475-2DFE-D252-1CEF-3ED865CEFE3A}"/>
          </ac:picMkLst>
        </pc:picChg>
        <pc:picChg chg="add del mod">
          <ac:chgData name="Philippe Baucour" userId="5102170ae7533958" providerId="LiveId" clId="{336F8116-C764-4979-A376-3E7AF7BA8383}" dt="2024-11-26T14:44:08.068" v="11288" actId="478"/>
          <ac:picMkLst>
            <pc:docMk/>
            <pc:sldMk cId="3884277203" sldId="313"/>
            <ac:picMk id="9" creationId="{61CCF8B8-6A8E-D1C1-97FB-9A018BE78E38}"/>
          </ac:picMkLst>
        </pc:picChg>
        <pc:picChg chg="add mod">
          <ac:chgData name="Philippe Baucour" userId="5102170ae7533958" providerId="LiveId" clId="{336F8116-C764-4979-A376-3E7AF7BA8383}" dt="2024-11-26T14:07:09.438" v="11150" actId="14861"/>
          <ac:picMkLst>
            <pc:docMk/>
            <pc:sldMk cId="3884277203" sldId="313"/>
            <ac:picMk id="10" creationId="{83F07F10-78B2-D7CD-F9F4-8C8FC62C2E42}"/>
          </ac:picMkLst>
        </pc:picChg>
        <pc:picChg chg="add del mod">
          <ac:chgData name="Philippe Baucour" userId="5102170ae7533958" providerId="LiveId" clId="{336F8116-C764-4979-A376-3E7AF7BA8383}" dt="2024-11-26T14:44:07.313" v="11287" actId="478"/>
          <ac:picMkLst>
            <pc:docMk/>
            <pc:sldMk cId="3884277203" sldId="313"/>
            <ac:picMk id="11" creationId="{818C26FD-3A9B-FB12-CDE5-7FB04613A7D6}"/>
          </ac:picMkLst>
        </pc:picChg>
        <pc:picChg chg="add mod">
          <ac:chgData name="Philippe Baucour" userId="5102170ae7533958" providerId="LiveId" clId="{336F8116-C764-4979-A376-3E7AF7BA8383}" dt="2024-11-26T14:07:15.561" v="11151" actId="1076"/>
          <ac:picMkLst>
            <pc:docMk/>
            <pc:sldMk cId="3884277203" sldId="313"/>
            <ac:picMk id="12" creationId="{19C24EC9-E9F6-2D2A-A9F5-D27C6487F2CE}"/>
          </ac:picMkLst>
        </pc:picChg>
        <pc:picChg chg="add del mod">
          <ac:chgData name="Philippe Baucour" userId="5102170ae7533958" providerId="LiveId" clId="{336F8116-C764-4979-A376-3E7AF7BA8383}" dt="2024-11-26T14:44:11.207" v="11291" actId="478"/>
          <ac:picMkLst>
            <pc:docMk/>
            <pc:sldMk cId="3884277203" sldId="313"/>
            <ac:picMk id="13" creationId="{6365AAAB-E757-D653-E4AE-3A2896BA15E6}"/>
          </ac:picMkLst>
        </pc:picChg>
        <pc:picChg chg="add mod">
          <ac:chgData name="Philippe Baucour" userId="5102170ae7533958" providerId="LiveId" clId="{336F8116-C764-4979-A376-3E7AF7BA8383}" dt="2024-11-26T14:07:19.074" v="11152" actId="1076"/>
          <ac:picMkLst>
            <pc:docMk/>
            <pc:sldMk cId="3884277203" sldId="313"/>
            <ac:picMk id="14" creationId="{22D38FA7-40A0-1F67-AAAF-0DBC0F6DFC89}"/>
          </ac:picMkLst>
        </pc:picChg>
      </pc:sldChg>
      <pc:sldChg chg="addSp delSp modSp new mod modTransition">
        <pc:chgData name="Philippe Baucour" userId="5102170ae7533958" providerId="LiveId" clId="{336F8116-C764-4979-A376-3E7AF7BA8383}" dt="2024-11-26T14:44:19.319" v="11298" actId="478"/>
        <pc:sldMkLst>
          <pc:docMk/>
          <pc:sldMk cId="3557111272" sldId="314"/>
        </pc:sldMkLst>
        <pc:spChg chg="mod">
          <ac:chgData name="Philippe Baucour" userId="5102170ae7533958" providerId="LiveId" clId="{336F8116-C764-4979-A376-3E7AF7BA8383}" dt="2024-11-26T12:04:01.965" v="10878" actId="20577"/>
          <ac:spMkLst>
            <pc:docMk/>
            <pc:sldMk cId="3557111272" sldId="314"/>
            <ac:spMk id="2" creationId="{EC354B16-C4C0-99C2-C7D4-EAC6C96994BC}"/>
          </ac:spMkLst>
        </pc:spChg>
        <pc:picChg chg="add del mod">
          <ac:chgData name="Philippe Baucour" userId="5102170ae7533958" providerId="LiveId" clId="{336F8116-C764-4979-A376-3E7AF7BA8383}" dt="2024-11-26T14:44:14.791" v="11294" actId="478"/>
          <ac:picMkLst>
            <pc:docMk/>
            <pc:sldMk cId="3557111272" sldId="314"/>
            <ac:picMk id="3" creationId="{E4D7CC92-46DC-17CA-A1CF-B3042099719B}"/>
          </ac:picMkLst>
        </pc:picChg>
        <pc:picChg chg="add mod">
          <ac:chgData name="Philippe Baucour" userId="5102170ae7533958" providerId="LiveId" clId="{336F8116-C764-4979-A376-3E7AF7BA8383}" dt="2024-11-26T13:40:11.677" v="10977" actId="14861"/>
          <ac:picMkLst>
            <pc:docMk/>
            <pc:sldMk cId="3557111272" sldId="314"/>
            <ac:picMk id="4" creationId="{6797E463-2AA8-0220-1ADA-45AEE88B0FC7}"/>
          </ac:picMkLst>
        </pc:picChg>
        <pc:picChg chg="add del mod">
          <ac:chgData name="Philippe Baucour" userId="5102170ae7533958" providerId="LiveId" clId="{336F8116-C764-4979-A376-3E7AF7BA8383}" dt="2024-11-26T14:44:19.319" v="11298" actId="478"/>
          <ac:picMkLst>
            <pc:docMk/>
            <pc:sldMk cId="3557111272" sldId="314"/>
            <ac:picMk id="5" creationId="{82CBB92D-07DA-5862-BF58-78DE4FF0FD68}"/>
          </ac:picMkLst>
        </pc:picChg>
        <pc:picChg chg="add del mod">
          <ac:chgData name="Philippe Baucour" userId="5102170ae7533958" providerId="LiveId" clId="{336F8116-C764-4979-A376-3E7AF7BA8383}" dt="2024-11-26T14:44:18.618" v="11297" actId="478"/>
          <ac:picMkLst>
            <pc:docMk/>
            <pc:sldMk cId="3557111272" sldId="314"/>
            <ac:picMk id="6" creationId="{2A9C9E8C-36A1-6C5F-3A8D-00FA90F14603}"/>
          </ac:picMkLst>
        </pc:picChg>
        <pc:picChg chg="add del mod">
          <ac:chgData name="Philippe Baucour" userId="5102170ae7533958" providerId="LiveId" clId="{336F8116-C764-4979-A376-3E7AF7BA8383}" dt="2024-11-26T14:44:17.876" v="11296" actId="478"/>
          <ac:picMkLst>
            <pc:docMk/>
            <pc:sldMk cId="3557111272" sldId="314"/>
            <ac:picMk id="7" creationId="{4DD307CB-06C4-E589-3991-288CAB34B749}"/>
          </ac:picMkLst>
        </pc:picChg>
        <pc:picChg chg="add del mod">
          <ac:chgData name="Philippe Baucour" userId="5102170ae7533958" providerId="LiveId" clId="{336F8116-C764-4979-A376-3E7AF7BA8383}" dt="2024-11-26T14:44:17.074" v="11295" actId="478"/>
          <ac:picMkLst>
            <pc:docMk/>
            <pc:sldMk cId="3557111272" sldId="314"/>
            <ac:picMk id="8" creationId="{B022DAB7-7D3A-3861-F222-C58CB58FAC9D}"/>
          </ac:picMkLst>
        </pc:picChg>
        <pc:picChg chg="add del mod">
          <ac:chgData name="Philippe Baucour" userId="5102170ae7533958" providerId="LiveId" clId="{336F8116-C764-4979-A376-3E7AF7BA8383}" dt="2024-11-26T14:44:13.570" v="11293" actId="478"/>
          <ac:picMkLst>
            <pc:docMk/>
            <pc:sldMk cId="3557111272" sldId="314"/>
            <ac:picMk id="9" creationId="{EFB9B642-A31D-F67A-F8B0-D8AFFFF3FCA2}"/>
          </ac:picMkLst>
        </pc:picChg>
      </pc:sldChg>
      <pc:sldChg chg="addSp delSp modSp new mod modTransition modAnim">
        <pc:chgData name="Philippe Baucour" userId="5102170ae7533958" providerId="LiveId" clId="{336F8116-C764-4979-A376-3E7AF7BA8383}" dt="2024-11-26T14:44:26.034" v="11304" actId="478"/>
        <pc:sldMkLst>
          <pc:docMk/>
          <pc:sldMk cId="647165855" sldId="315"/>
        </pc:sldMkLst>
        <pc:spChg chg="mod">
          <ac:chgData name="Philippe Baucour" userId="5102170ae7533958" providerId="LiveId" clId="{336F8116-C764-4979-A376-3E7AF7BA8383}" dt="2024-11-26T12:04:13.343" v="10895" actId="20577"/>
          <ac:spMkLst>
            <pc:docMk/>
            <pc:sldMk cId="647165855" sldId="315"/>
            <ac:spMk id="2" creationId="{F2F229D2-6668-B1AD-130D-65062D74B91C}"/>
          </ac:spMkLst>
        </pc:spChg>
        <pc:picChg chg="add del mod">
          <ac:chgData name="Philippe Baucour" userId="5102170ae7533958" providerId="LiveId" clId="{336F8116-C764-4979-A376-3E7AF7BA8383}" dt="2024-11-26T14:44:26.034" v="11304" actId="478"/>
          <ac:picMkLst>
            <pc:docMk/>
            <pc:sldMk cId="647165855" sldId="315"/>
            <ac:picMk id="3" creationId="{697BFCF2-34DC-712C-508D-DEB09B3AFD00}"/>
          </ac:picMkLst>
        </pc:picChg>
        <pc:picChg chg="add mod">
          <ac:chgData name="Philippe Baucour" userId="5102170ae7533958" providerId="LiveId" clId="{336F8116-C764-4979-A376-3E7AF7BA8383}" dt="2024-11-26T13:41:09.999" v="10981" actId="14861"/>
          <ac:picMkLst>
            <pc:docMk/>
            <pc:sldMk cId="647165855" sldId="315"/>
            <ac:picMk id="4" creationId="{F42D8E38-37ED-E6E6-AD52-98C3F9704366}"/>
          </ac:picMkLst>
        </pc:picChg>
        <pc:picChg chg="add del mod">
          <ac:chgData name="Philippe Baucour" userId="5102170ae7533958" providerId="LiveId" clId="{336F8116-C764-4979-A376-3E7AF7BA8383}" dt="2024-11-26T14:44:23.383" v="11302" actId="478"/>
          <ac:picMkLst>
            <pc:docMk/>
            <pc:sldMk cId="647165855" sldId="315"/>
            <ac:picMk id="5" creationId="{D9B15AC6-8D1A-C649-BBE4-DB81AAFF98D1}"/>
          </ac:picMkLst>
        </pc:picChg>
        <pc:picChg chg="add mod">
          <ac:chgData name="Philippe Baucour" userId="5102170ae7533958" providerId="LiveId" clId="{336F8116-C764-4979-A376-3E7AF7BA8383}" dt="2024-11-26T14:01:00.695" v="11143" actId="1076"/>
          <ac:picMkLst>
            <pc:docMk/>
            <pc:sldMk cId="647165855" sldId="315"/>
            <ac:picMk id="6" creationId="{25A3DF0C-DB61-98A5-72DD-4AAF421A789B}"/>
          </ac:picMkLst>
        </pc:picChg>
        <pc:picChg chg="add del mod">
          <ac:chgData name="Philippe Baucour" userId="5102170ae7533958" providerId="LiveId" clId="{336F8116-C764-4979-A376-3E7AF7BA8383}" dt="2024-11-26T14:44:22.669" v="11301" actId="478"/>
          <ac:picMkLst>
            <pc:docMk/>
            <pc:sldMk cId="647165855" sldId="315"/>
            <ac:picMk id="7" creationId="{D948516A-88DD-BC55-D5DE-BFD896ED03F2}"/>
          </ac:picMkLst>
        </pc:picChg>
        <pc:picChg chg="add mod">
          <ac:chgData name="Philippe Baucour" userId="5102170ae7533958" providerId="LiveId" clId="{336F8116-C764-4979-A376-3E7AF7BA8383}" dt="2024-11-26T14:01:04.775" v="11144" actId="1076"/>
          <ac:picMkLst>
            <pc:docMk/>
            <pc:sldMk cId="647165855" sldId="315"/>
            <ac:picMk id="8" creationId="{23FD2F25-6BF6-CC5D-46B9-D5953F5DE561}"/>
          </ac:picMkLst>
        </pc:picChg>
        <pc:picChg chg="add del mod">
          <ac:chgData name="Philippe Baucour" userId="5102170ae7533958" providerId="LiveId" clId="{336F8116-C764-4979-A376-3E7AF7BA8383}" dt="2024-11-26T14:44:22.046" v="11300" actId="478"/>
          <ac:picMkLst>
            <pc:docMk/>
            <pc:sldMk cId="647165855" sldId="315"/>
            <ac:picMk id="9" creationId="{68803FD8-3673-AB1B-2476-F3FCAFE79F68}"/>
          </ac:picMkLst>
        </pc:picChg>
        <pc:picChg chg="add mod">
          <ac:chgData name="Philippe Baucour" userId="5102170ae7533958" providerId="LiveId" clId="{336F8116-C764-4979-A376-3E7AF7BA8383}" dt="2024-11-26T14:01:07.278" v="11145" actId="1076"/>
          <ac:picMkLst>
            <pc:docMk/>
            <pc:sldMk cId="647165855" sldId="315"/>
            <ac:picMk id="10" creationId="{DA2F3B17-7F58-69E9-2223-368DDA01CDB9}"/>
          </ac:picMkLst>
        </pc:picChg>
        <pc:picChg chg="add del mod">
          <ac:chgData name="Philippe Baucour" userId="5102170ae7533958" providerId="LiveId" clId="{336F8116-C764-4979-A376-3E7AF7BA8383}" dt="2024-11-26T14:44:20.913" v="11299" actId="478"/>
          <ac:picMkLst>
            <pc:docMk/>
            <pc:sldMk cId="647165855" sldId="315"/>
            <ac:picMk id="11" creationId="{F1F8B5D1-A434-CF98-755D-7EA24E0DD39B}"/>
          </ac:picMkLst>
        </pc:picChg>
        <pc:picChg chg="add del mod">
          <ac:chgData name="Philippe Baucour" userId="5102170ae7533958" providerId="LiveId" clId="{336F8116-C764-4979-A376-3E7AF7BA8383}" dt="2024-11-26T14:44:25.253" v="11303" actId="478"/>
          <ac:picMkLst>
            <pc:docMk/>
            <pc:sldMk cId="647165855" sldId="315"/>
            <ac:picMk id="12" creationId="{D916A656-B327-CC7D-664F-6D9F31BF2594}"/>
          </ac:picMkLst>
        </pc:picChg>
      </pc:sldChg>
    </pc:docChg>
  </pc:docChgLst>
  <pc:docChgLst>
    <pc:chgData name="Philippe Baucour" userId="5102170ae7533958" providerId="LiveId" clId="{3C79230B-7AE9-4581-A7F6-ED0B16643BEC}"/>
    <pc:docChg chg="undo redo custSel addSld delSld modSld sldOrd">
      <pc:chgData name="Philippe Baucour" userId="5102170ae7533958" providerId="LiveId" clId="{3C79230B-7AE9-4581-A7F6-ED0B16643BEC}" dt="2024-11-27T12:15:15.290" v="483"/>
      <pc:docMkLst>
        <pc:docMk/>
      </pc:docMkLst>
      <pc:sldChg chg="modSp mod modTransition">
        <pc:chgData name="Philippe Baucour" userId="5102170ae7533958" providerId="LiveId" clId="{3C79230B-7AE9-4581-A7F6-ED0B16643BEC}" dt="2024-11-27T11:24:24.714" v="85"/>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ldChg>
      <pc:sldChg chg="ord modTransition modAnim">
        <pc:chgData name="Philippe Baucour" userId="5102170ae7533958" providerId="LiveId" clId="{3C79230B-7AE9-4581-A7F6-ED0B16643BEC}" dt="2024-11-27T12:07:09.493" v="431"/>
        <pc:sldMkLst>
          <pc:docMk/>
          <pc:sldMk cId="3201622378" sldId="257"/>
        </pc:sldMkLst>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Sp mod modTransition modAnim">
        <pc:chgData name="Philippe Baucour" userId="5102170ae7533958" providerId="LiveId" clId="{3C79230B-7AE9-4581-A7F6-ED0B16643BEC}" dt="2024-11-27T12:02:10.631" v="394" actId="478"/>
        <pc:sldMkLst>
          <pc:docMk/>
          <pc:sldMk cId="301730762" sldId="286"/>
        </pc:sldMkLst>
        <pc:spChg chg="del">
          <ac:chgData name="Philippe Baucour" userId="5102170ae7533958" providerId="LiveId" clId="{3C79230B-7AE9-4581-A7F6-ED0B16643BEC}" dt="2024-11-27T12:02:10.631" v="394" actId="478"/>
          <ac:spMkLst>
            <pc:docMk/>
            <pc:sldMk cId="301730762" sldId="286"/>
            <ac:spMk id="105" creationId="{E627E980-90DE-9A6A-73B9-8F3E841093DC}"/>
          </ac:spMkLst>
        </pc:spChg>
        <pc:grpChg chg="del">
          <ac:chgData name="Philippe Baucour" userId="5102170ae7533958" providerId="LiveId" clId="{3C79230B-7AE9-4581-A7F6-ED0B16643BEC}" dt="2024-11-27T11:32:20.145" v="239" actId="478"/>
          <ac:grpSpMkLst>
            <pc:docMk/>
            <pc:sldMk cId="301730762" sldId="286"/>
            <ac:grpSpMk id="155" creationId="{65756F41-BC38-148A-FD93-DB187155A6F6}"/>
          </ac:grpSpMkLst>
        </pc:grpChg>
        <pc:grpChg chg="del">
          <ac:chgData name="Philippe Baucour" userId="5102170ae7533958" providerId="LiveId" clId="{3C79230B-7AE9-4581-A7F6-ED0B16643BEC}" dt="2024-11-27T11:32:17.037" v="237" actId="478"/>
          <ac:grpSpMkLst>
            <pc:docMk/>
            <pc:sldMk cId="301730762" sldId="286"/>
            <ac:grpSpMk id="156" creationId="{6824EEBA-7EE6-EA68-67AE-8B7FA44082A2}"/>
          </ac:grpSpMkLst>
        </pc:grpChg>
        <pc:grpChg chg="del">
          <ac:chgData name="Philippe Baucour" userId="5102170ae7533958" providerId="LiveId" clId="{3C79230B-7AE9-4581-A7F6-ED0B16643BEC}" dt="2024-11-27T11:32:13.984" v="235" actId="478"/>
          <ac:grpSpMkLst>
            <pc:docMk/>
            <pc:sldMk cId="301730762" sldId="286"/>
            <ac:grpSpMk id="159" creationId="{5E6AF776-E772-3C61-1BFD-0AE1E5761235}"/>
          </ac:grpSpMkLst>
        </pc:grpChg>
        <pc:grpChg chg="del">
          <ac:chgData name="Philippe Baucour" userId="5102170ae7533958" providerId="LiveId" clId="{3C79230B-7AE9-4581-A7F6-ED0B16643BEC}" dt="2024-11-27T11:32:18.352" v="238" actId="478"/>
          <ac:grpSpMkLst>
            <pc:docMk/>
            <pc:sldMk cId="301730762" sldId="286"/>
            <ac:grpSpMk id="162" creationId="{EE2DBAEC-9C52-93DD-EA38-506D0D1D72D2}"/>
          </ac:grpSpMkLst>
        </pc:grpChg>
        <pc:grpChg chg="del">
          <ac:chgData name="Philippe Baucour" userId="5102170ae7533958" providerId="LiveId" clId="{3C79230B-7AE9-4581-A7F6-ED0B16643BEC}" dt="2024-11-27T11:32:15.446" v="236" actId="478"/>
          <ac:grpSpMkLst>
            <pc:docMk/>
            <pc:sldMk cId="301730762" sldId="286"/>
            <ac:grpSpMk id="165" creationId="{E51AEDBB-3CEE-A16E-9805-ED0C4CE6E00D}"/>
          </ac:grpSpMkLst>
        </pc:grpChg>
        <pc:grpChg chg="del">
          <ac:chgData name="Philippe Baucour" userId="5102170ae7533958" providerId="LiveId" clId="{3C79230B-7AE9-4581-A7F6-ED0B16643BEC}" dt="2024-11-27T11:32:12.382" v="234" actId="478"/>
          <ac:grpSpMkLst>
            <pc:docMk/>
            <pc:sldMk cId="301730762" sldId="286"/>
            <ac:grpSpMk id="168" creationId="{45D28A45-F5C0-4393-1E8F-3C766A2DCB6D}"/>
          </ac:grpSpMkLst>
        </pc:grpChg>
        <pc:grpChg chg="del">
          <ac:chgData name="Philippe Baucour" userId="5102170ae7533958" providerId="LiveId" clId="{3C79230B-7AE9-4581-A7F6-ED0B16643BEC}" dt="2024-11-27T11:32:09.134" v="232" actId="478"/>
          <ac:grpSpMkLst>
            <pc:docMk/>
            <pc:sldMk cId="301730762" sldId="286"/>
            <ac:grpSpMk id="171" creationId="{22D2CB79-322A-D32C-9054-F8E5104D2AF5}"/>
          </ac:grpSpMkLst>
        </pc:grpChg>
        <pc:grpChg chg="del">
          <ac:chgData name="Philippe Baucour" userId="5102170ae7533958" providerId="LiveId" clId="{3C79230B-7AE9-4581-A7F6-ED0B16643BEC}" dt="2024-11-27T11:32:10.954" v="233" actId="478"/>
          <ac:grpSpMkLst>
            <pc:docMk/>
            <pc:sldMk cId="301730762" sldId="286"/>
            <ac:grpSpMk id="184" creationId="{61B182D6-C9A4-9280-3130-7191A445158A}"/>
          </ac:grpSpMkLst>
        </pc:grpChg>
        <pc:picChg chg="del">
          <ac:chgData name="Philippe Baucour" userId="5102170ae7533958" providerId="LiveId" clId="{3C79230B-7AE9-4581-A7F6-ED0B16643BEC}" dt="2024-11-27T12:02:05.875" v="392" actId="478"/>
          <ac:picMkLst>
            <pc:docMk/>
            <pc:sldMk cId="301730762" sldId="286"/>
            <ac:picMk id="107" creationId="{75B6FEBB-02AF-0724-D1D2-A37B68842D55}"/>
          </ac:picMkLst>
        </pc:picChg>
        <pc:picChg chg="del">
          <ac:chgData name="Philippe Baucour" userId="5102170ae7533958" providerId="LiveId" clId="{3C79230B-7AE9-4581-A7F6-ED0B16643BEC}" dt="2024-11-27T12:02:07.643" v="393" actId="478"/>
          <ac:picMkLst>
            <pc:docMk/>
            <pc:sldMk cId="301730762" sldId="286"/>
            <ac:picMk id="109" creationId="{D351BBA2-7908-8372-51FF-B4A525C0EDB1}"/>
          </ac:picMkLst>
        </pc:picChg>
      </pc:sldChg>
      <pc:sldChg chg="del">
        <pc:chgData name="Philippe Baucour" userId="5102170ae7533958" providerId="LiveId" clId="{3C79230B-7AE9-4581-A7F6-ED0B16643BEC}" dt="2024-11-27T11:00:58.109" v="3" actId="47"/>
        <pc:sldMkLst>
          <pc:docMk/>
          <pc:sldMk cId="848441573" sldId="287"/>
        </pc:sldMkLst>
      </pc:sldChg>
      <pc:sldChg chg="modTransition">
        <pc:chgData name="Philippe Baucour" userId="5102170ae7533958" providerId="LiveId" clId="{3C79230B-7AE9-4581-A7F6-ED0B16643BEC}" dt="2024-11-27T11:24:26.661" v="86"/>
        <pc:sldMkLst>
          <pc:docMk/>
          <pc:sldMk cId="941717338" sldId="288"/>
        </pc:sldMkLst>
      </pc:sldChg>
      <pc:sldChg chg="modTransition">
        <pc:chgData name="Philippe Baucour" userId="5102170ae7533958" providerId="LiveId" clId="{3C79230B-7AE9-4581-A7F6-ED0B16643BEC}" dt="2024-11-27T12:01:00.843" v="385"/>
        <pc:sldMkLst>
          <pc:docMk/>
          <pc:sldMk cId="3800159379" sldId="290"/>
        </pc:sldMkLst>
      </pc:sldChg>
      <pc:sldChg chg="modTransition">
        <pc:chgData name="Philippe Baucour" userId="5102170ae7533958" providerId="LiveId" clId="{3C79230B-7AE9-4581-A7F6-ED0B16643BEC}" dt="2024-11-27T12:15:15.290" v="483"/>
        <pc:sldMkLst>
          <pc:docMk/>
          <pc:sldMk cId="3781190597" sldId="292"/>
        </pc:sldMkLst>
      </pc:sldChg>
      <pc:sldChg chg="modTransition">
        <pc:chgData name="Philippe Baucour" userId="5102170ae7533958" providerId="LiveId" clId="{3C79230B-7AE9-4581-A7F6-ED0B16643BEC}" dt="2024-11-27T11:24:30.312" v="90"/>
        <pc:sldMkLst>
          <pc:docMk/>
          <pc:sldMk cId="3387629389" sldId="293"/>
        </pc:sldMkLst>
      </pc:sldChg>
      <pc:sldChg chg="del mod modTransition modAnim modShow">
        <pc:chgData name="Philippe Baucour" userId="5102170ae7533958" providerId="LiveId" clId="{3C79230B-7AE9-4581-A7F6-ED0B16643BEC}" dt="2024-11-27T11:34:12.171" v="240" actId="47"/>
        <pc:sldMkLst>
          <pc:docMk/>
          <pc:sldMk cId="951661512" sldId="294"/>
        </pc:sldMkLst>
      </pc:sldChg>
      <pc:sldChg chg="delSp mod modTransition modAnim">
        <pc:chgData name="Philippe Baucour" userId="5102170ae7533958" providerId="LiveId" clId="{3C79230B-7AE9-4581-A7F6-ED0B16643BEC}" dt="2024-11-27T11:36:00.196" v="244"/>
        <pc:sldMkLst>
          <pc:docMk/>
          <pc:sldMk cId="1438234499" sldId="295"/>
        </pc:sldMkLst>
        <pc:cxnChg chg="del">
          <ac:chgData name="Philippe Baucour" userId="5102170ae7533958" providerId="LiveId" clId="{3C79230B-7AE9-4581-A7F6-ED0B16643BEC}" dt="2024-11-27T11:29:16.076" v="161" actId="478"/>
          <ac:cxnSpMkLst>
            <pc:docMk/>
            <pc:sldMk cId="1438234499" sldId="295"/>
            <ac:cxnSpMk id="2" creationId="{7BCC7B1B-1168-3349-FE06-D34F4BA5CCAC}"/>
          </ac:cxnSpMkLst>
        </pc:cxnChg>
      </pc:sldChg>
      <pc:sldChg chg="addSp delSp modSp mod modTransition modAnim">
        <pc:chgData name="Philippe Baucour" userId="5102170ae7533958" providerId="LiveId" clId="{3C79230B-7AE9-4581-A7F6-ED0B16643BEC}" dt="2024-11-27T11:36:03.364" v="245"/>
        <pc:sldMkLst>
          <pc:docMk/>
          <pc:sldMk cId="2559120772" sldId="296"/>
        </pc:sldMkLst>
        <pc:spChg chg="mod">
          <ac:chgData name="Philippe Baucour" userId="5102170ae7533958" providerId="LiveId" clId="{3C79230B-7AE9-4581-A7F6-ED0B16643BEC}" dt="2024-11-27T11:30:24.226" v="165"/>
          <ac:spMkLst>
            <pc:docMk/>
            <pc:sldMk cId="2559120772" sldId="296"/>
            <ac:spMk id="55" creationId="{9B69976B-A9B7-B766-4BA3-3D34C8920E9F}"/>
          </ac:spMkLst>
        </pc:spChg>
        <pc:spChg chg="mod">
          <ac:chgData name="Philippe Baucour" userId="5102170ae7533958" providerId="LiveId" clId="{3C79230B-7AE9-4581-A7F6-ED0B16643BEC}" dt="2024-11-27T11:30:24.226" v="165"/>
          <ac:spMkLst>
            <pc:docMk/>
            <pc:sldMk cId="2559120772" sldId="296"/>
            <ac:spMk id="58" creationId="{0879DC75-E70B-A65D-03B7-A7CFF6E3FD97}"/>
          </ac:spMkLst>
        </pc:spChg>
        <pc:grpChg chg="add mod">
          <ac:chgData name="Philippe Baucour" userId="5102170ae7533958" providerId="LiveId" clId="{3C79230B-7AE9-4581-A7F6-ED0B16643BEC}" dt="2024-11-27T11:30:24.226" v="165"/>
          <ac:grpSpMkLst>
            <pc:docMk/>
            <pc:sldMk cId="2559120772" sldId="296"/>
            <ac:grpSpMk id="2" creationId="{EE9A6D8D-D0BA-4DE8-384E-A5A9B3C36C5D}"/>
          </ac:grpSpMkLst>
        </pc:grpChg>
        <pc:grpChg chg="add mod">
          <ac:chgData name="Philippe Baucour" userId="5102170ae7533958" providerId="LiveId" clId="{3C79230B-7AE9-4581-A7F6-ED0B16643BEC}" dt="2024-11-27T11:30:24.226" v="165"/>
          <ac:grpSpMkLst>
            <pc:docMk/>
            <pc:sldMk cId="2559120772" sldId="296"/>
            <ac:grpSpMk id="56" creationId="{6D80478C-5415-00E6-2D88-8A35B59AEAA5}"/>
          </ac:grpSpMkLst>
        </pc:grpChg>
        <pc:picChg chg="mod">
          <ac:chgData name="Philippe Baucour" userId="5102170ae7533958" providerId="LiveId" clId="{3C79230B-7AE9-4581-A7F6-ED0B16643BEC}" dt="2024-11-27T11:30:24.226" v="165"/>
          <ac:picMkLst>
            <pc:docMk/>
            <pc:sldMk cId="2559120772" sldId="296"/>
            <ac:picMk id="54" creationId="{2BBD4726-13D5-6254-4368-A459A986B81F}"/>
          </ac:picMkLst>
        </pc:picChg>
        <pc:picChg chg="mod">
          <ac:chgData name="Philippe Baucour" userId="5102170ae7533958" providerId="LiveId" clId="{3C79230B-7AE9-4581-A7F6-ED0B16643BEC}" dt="2024-11-27T11:30:24.226" v="165"/>
          <ac:picMkLst>
            <pc:docMk/>
            <pc:sldMk cId="2559120772" sldId="296"/>
            <ac:picMk id="57" creationId="{505E5E36-689F-C309-A963-3F8246066577}"/>
          </ac:picMkLst>
        </pc:picChg>
        <pc:cxnChg chg="del">
          <ac:chgData name="Philippe Baucour" userId="5102170ae7533958" providerId="LiveId" clId="{3C79230B-7AE9-4581-A7F6-ED0B16643BEC}" dt="2024-11-27T11:29:32.906" v="163" actId="478"/>
          <ac:cxnSpMkLst>
            <pc:docMk/>
            <pc:sldMk cId="2559120772" sldId="296"/>
            <ac:cxnSpMk id="11" creationId="{89D26B7B-EB9A-15E1-1821-EA9DBD5AC9D8}"/>
          </ac:cxnSpMkLst>
        </pc:cxnChg>
        <pc:cxnChg chg="del">
          <ac:chgData name="Philippe Baucour" userId="5102170ae7533958" providerId="LiveId" clId="{3C79230B-7AE9-4581-A7F6-ED0B16643BEC}" dt="2024-11-27T11:29:35.180" v="164" actId="478"/>
          <ac:cxnSpMkLst>
            <pc:docMk/>
            <pc:sldMk cId="2559120772" sldId="296"/>
            <ac:cxnSpMk id="14" creationId="{828F5B9F-EC6C-5B3B-0362-9A84334402E9}"/>
          </ac:cxnSpMkLst>
        </pc:cxnChg>
      </pc:sldChg>
      <pc:sldChg chg="addSp delSp modSp mod modTransition modAnim">
        <pc:chgData name="Philippe Baucour" userId="5102170ae7533958" providerId="LiveId" clId="{3C79230B-7AE9-4581-A7F6-ED0B16643BEC}" dt="2024-11-27T12:02:00.529" v="391" actId="478"/>
        <pc:sldMkLst>
          <pc:docMk/>
          <pc:sldMk cId="3062080250" sldId="297"/>
        </pc:sldMkLst>
        <pc:grpChg chg="mod">
          <ac:chgData name="Philippe Baucour" userId="5102170ae7533958" providerId="LiveId" clId="{3C79230B-7AE9-4581-A7F6-ED0B16643BEC}" dt="2024-11-27T11:31:37.882" v="230" actId="1038"/>
          <ac:grpSpMkLst>
            <pc:docMk/>
            <pc:sldMk cId="3062080250" sldId="297"/>
            <ac:grpSpMk id="54" creationId="{C534E1B9-8F78-9ECF-0BEA-195FECB70A74}"/>
          </ac:grpSpMkLst>
        </pc:grpChg>
        <pc:grpChg chg="add del">
          <ac:chgData name="Philippe Baucour" userId="5102170ae7533958" providerId="LiveId" clId="{3C79230B-7AE9-4581-A7F6-ED0B16643BEC}" dt="2024-11-27T12:02:00.529" v="391" actId="478"/>
          <ac:grpSpMkLst>
            <pc:docMk/>
            <pc:sldMk cId="3062080250" sldId="297"/>
            <ac:grpSpMk id="60" creationId="{38F39961-9DCB-CF2A-C4DB-19F04ADBEA94}"/>
          </ac:grpSpMkLst>
        </pc:grpChg>
        <pc:cxnChg chg="del">
          <ac:chgData name="Philippe Baucour" userId="5102170ae7533958" providerId="LiveId" clId="{3C79230B-7AE9-4581-A7F6-ED0B16643BEC}" dt="2024-11-27T11:31:14.846" v="168" actId="478"/>
          <ac:cxnSpMkLst>
            <pc:docMk/>
            <pc:sldMk cId="3062080250" sldId="297"/>
            <ac:cxnSpMk id="19" creationId="{2FAA69A2-EEFC-EC0D-BEE6-6FD2EDD856C6}"/>
          </ac:cxnSpMkLst>
        </pc:cxnChg>
        <pc:cxnChg chg="del">
          <ac:chgData name="Philippe Baucour" userId="5102170ae7533958" providerId="LiveId" clId="{3C79230B-7AE9-4581-A7F6-ED0B16643BEC}" dt="2024-11-27T11:31:29.353" v="196" actId="478"/>
          <ac:cxnSpMkLst>
            <pc:docMk/>
            <pc:sldMk cId="3062080250" sldId="297"/>
            <ac:cxnSpMk id="20" creationId="{1B966CBC-8193-0F3B-F553-18B4EA309C37}"/>
          </ac:cxnSpMkLst>
        </pc:cxnChg>
      </pc:sldChg>
      <pc:sldChg chg="modSp mod modTransition modAnim">
        <pc:chgData name="Philippe Baucour" userId="5102170ae7533958" providerId="LiveId" clId="{3C79230B-7AE9-4581-A7F6-ED0B16643BEC}" dt="2024-11-27T12:06:10.129" v="428" actId="1038"/>
        <pc:sldMkLst>
          <pc:docMk/>
          <pc:sldMk cId="4248122501" sldId="298"/>
        </pc:sldMkLst>
        <pc:spChg chg="mod">
          <ac:chgData name="Philippe Baucour" userId="5102170ae7533958" providerId="LiveId" clId="{3C79230B-7AE9-4581-A7F6-ED0B16643BEC}" dt="2024-11-27T12:06:10.129" v="428" actId="1038"/>
          <ac:spMkLst>
            <pc:docMk/>
            <pc:sldMk cId="4248122501" sldId="298"/>
            <ac:spMk id="33" creationId="{DD4D9334-6671-B9EF-3D8B-92EF9D993E32}"/>
          </ac:spMkLst>
        </pc:spChg>
        <pc:spChg chg="mod">
          <ac:chgData name="Philippe Baucour" userId="5102170ae7533958" providerId="LiveId" clId="{3C79230B-7AE9-4581-A7F6-ED0B16643BEC}" dt="2024-11-27T12:06:10.129" v="428" actId="1038"/>
          <ac:spMkLst>
            <pc:docMk/>
            <pc:sldMk cId="4248122501" sldId="298"/>
            <ac:spMk id="34" creationId="{9077FA69-AC58-26EC-8CB7-3A155C90F152}"/>
          </ac:spMkLst>
        </pc:spChg>
      </pc:sldChg>
      <pc:sldChg chg="del">
        <pc:chgData name="Philippe Baucour" userId="5102170ae7533958" providerId="LiveId" clId="{3C79230B-7AE9-4581-A7F6-ED0B16643BEC}" dt="2024-11-27T11:00:01.198" v="0" actId="47"/>
        <pc:sldMkLst>
          <pc:docMk/>
          <pc:sldMk cId="1714252387" sldId="299"/>
        </pc:sldMkLst>
      </pc:sldChg>
      <pc:sldChg chg="del mod ord modTransition modAnim modShow">
        <pc:chgData name="Philippe Baucour" userId="5102170ae7533958" providerId="LiveId" clId="{3C79230B-7AE9-4581-A7F6-ED0B16643BEC}" dt="2024-11-27T11:49:58.508" v="303" actId="47"/>
        <pc:sldMkLst>
          <pc:docMk/>
          <pc:sldMk cId="3845065587" sldId="300"/>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modTransition">
        <pc:chgData name="Philippe Baucour" userId="5102170ae7533958" providerId="LiveId" clId="{3C79230B-7AE9-4581-A7F6-ED0B16643BEC}" dt="2024-11-27T12:01:08.780" v="389"/>
        <pc:sldMkLst>
          <pc:docMk/>
          <pc:sldMk cId="394850863" sldId="305"/>
        </pc:sldMkLst>
      </pc:sldChg>
      <pc:sldChg chg="del mod modShow">
        <pc:chgData name="Philippe Baucour" userId="5102170ae7533958" providerId="LiveId" clId="{3C79230B-7AE9-4581-A7F6-ED0B16643BEC}" dt="2024-11-27T11:49:58.508" v="303" actId="47"/>
        <pc:sldMkLst>
          <pc:docMk/>
          <pc:sldMk cId="2675427882" sldId="306"/>
        </pc:sldMkLst>
      </pc:sldChg>
      <pc:sldChg chg="del mod modShow">
        <pc:chgData name="Philippe Baucour" userId="5102170ae7533958" providerId="LiveId" clId="{3C79230B-7AE9-4581-A7F6-ED0B16643BEC}" dt="2024-11-27T12:00:20.453" v="379" actId="47"/>
        <pc:sldMkLst>
          <pc:docMk/>
          <pc:sldMk cId="1629941818" sldId="307"/>
        </pc:sldMkLst>
      </pc:sldChg>
      <pc:sldChg chg="del mod modShow">
        <pc:chgData name="Philippe Baucour" userId="5102170ae7533958" providerId="LiveId" clId="{3C79230B-7AE9-4581-A7F6-ED0B16643BEC}" dt="2024-11-27T12:00:20.453" v="379" actId="47"/>
        <pc:sldMkLst>
          <pc:docMk/>
          <pc:sldMk cId="1746926135" sldId="308"/>
        </pc:sldMkLst>
      </pc:sldChg>
      <pc:sldChg chg="del">
        <pc:chgData name="Philippe Baucour" userId="5102170ae7533958" providerId="LiveId" clId="{3C79230B-7AE9-4581-A7F6-ED0B16643BEC}" dt="2024-11-27T11:00:01.198" v="0" actId="47"/>
        <pc:sldMkLst>
          <pc:docMk/>
          <pc:sldMk cId="3595595243" sldId="309"/>
        </pc:sldMkLst>
      </pc:sldChg>
      <pc:sldChg chg="del mod modShow">
        <pc:chgData name="Philippe Baucour" userId="5102170ae7533958" providerId="LiveId" clId="{3C79230B-7AE9-4581-A7F6-ED0B16643BEC}" dt="2024-11-27T12:00:20.453" v="379" actId="47"/>
        <pc:sldMkLst>
          <pc:docMk/>
          <pc:sldMk cId="794782909" sldId="310"/>
        </pc:sldMkLst>
      </pc:sldChg>
      <pc:sldChg chg="modSp del mod modShow">
        <pc:chgData name="Philippe Baucour" userId="5102170ae7533958" providerId="LiveId" clId="{3C79230B-7AE9-4581-A7F6-ED0B16643BEC}" dt="2024-11-27T12:00:20.453" v="379" actId="47"/>
        <pc:sldMkLst>
          <pc:docMk/>
          <pc:sldMk cId="4249659686" sldId="311"/>
        </pc:sldMkLst>
        <pc:picChg chg="mod">
          <ac:chgData name="Philippe Baucour" userId="5102170ae7533958" providerId="LiveId" clId="{3C79230B-7AE9-4581-A7F6-ED0B16643BEC}" dt="2024-11-27T11:51:34.477" v="318" actId="1076"/>
          <ac:picMkLst>
            <pc:docMk/>
            <pc:sldMk cId="4249659686" sldId="311"/>
            <ac:picMk id="18" creationId="{DDF61306-DBDA-7CD8-83AC-B8AA63BD63A7}"/>
          </ac:picMkLst>
        </pc:picChg>
      </pc:sldChg>
      <pc:sldChg chg="del mod modShow">
        <pc:chgData name="Philippe Baucour" userId="5102170ae7533958" providerId="LiveId" clId="{3C79230B-7AE9-4581-A7F6-ED0B16643BEC}" dt="2024-11-27T12:00:20.453" v="379" actId="47"/>
        <pc:sldMkLst>
          <pc:docMk/>
          <pc:sldMk cId="27430406" sldId="312"/>
        </pc:sldMkLst>
      </pc:sldChg>
      <pc:sldChg chg="del mod modShow">
        <pc:chgData name="Philippe Baucour" userId="5102170ae7533958" providerId="LiveId" clId="{3C79230B-7AE9-4581-A7F6-ED0B16643BEC}" dt="2024-11-27T12:00:20.453" v="379" actId="47"/>
        <pc:sldMkLst>
          <pc:docMk/>
          <pc:sldMk cId="3884277203" sldId="313"/>
        </pc:sldMkLst>
      </pc:sldChg>
      <pc:sldChg chg="del mod modShow">
        <pc:chgData name="Philippe Baucour" userId="5102170ae7533958" providerId="LiveId" clId="{3C79230B-7AE9-4581-A7F6-ED0B16643BEC}" dt="2024-11-27T12:00:20.453" v="379" actId="47"/>
        <pc:sldMkLst>
          <pc:docMk/>
          <pc:sldMk cId="3557111272" sldId="314"/>
        </pc:sldMkLst>
      </pc:sldChg>
      <pc:sldChg chg="modSp del mod modShow">
        <pc:chgData name="Philippe Baucour" userId="5102170ae7533958" providerId="LiveId" clId="{3C79230B-7AE9-4581-A7F6-ED0B16643BEC}" dt="2024-11-27T12:00:20.453" v="379" actId="47"/>
        <pc:sldMkLst>
          <pc:docMk/>
          <pc:sldMk cId="647165855" sldId="315"/>
        </pc:sldMkLst>
        <pc:picChg chg="mod">
          <ac:chgData name="Philippe Baucour" userId="5102170ae7533958" providerId="LiveId" clId="{3C79230B-7AE9-4581-A7F6-ED0B16643BEC}" dt="2024-11-27T11:54:26.982" v="336" actId="1035"/>
          <ac:picMkLst>
            <pc:docMk/>
            <pc:sldMk cId="647165855" sldId="315"/>
            <ac:picMk id="10" creationId="{DA2F3B17-7F58-69E9-2223-368DDA01CDB9}"/>
          </ac:picMkLst>
        </pc:picChg>
      </pc:sldChg>
      <pc:sldChg chg="addSp delSp modSp add mod modTransition modAnim">
        <pc:chgData name="Philippe Baucour" userId="5102170ae7533958" providerId="LiveId" clId="{3C79230B-7AE9-4581-A7F6-ED0B16643BEC}" dt="2024-11-27T11:35:45.560" v="241"/>
        <pc:sldMkLst>
          <pc:docMk/>
          <pc:sldMk cId="1446800941" sldId="316"/>
        </pc:sldMkLst>
        <pc:spChg chg="add mod">
          <ac:chgData name="Philippe Baucour" userId="5102170ae7533958" providerId="LiveId" clId="{3C79230B-7AE9-4581-A7F6-ED0B16643BEC}" dt="2024-11-27T11:27:40.547" v="116"/>
          <ac:spMkLst>
            <pc:docMk/>
            <pc:sldMk cId="1446800941" sldId="316"/>
            <ac:spMk id="39" creationId="{7A078E76-0E8A-3312-77CF-7E6AB88FF825}"/>
          </ac:spMkLst>
        </pc:spChg>
        <pc:cxnChg chg="del">
          <ac:chgData name="Philippe Baucour" userId="5102170ae7533958" providerId="LiveId" clId="{3C79230B-7AE9-4581-A7F6-ED0B16643BEC}" dt="2024-11-27T11:26:07.978" v="101" actId="478"/>
          <ac:cxnSpMkLst>
            <pc:docMk/>
            <pc:sldMk cId="1446800941" sldId="316"/>
            <ac:cxnSpMk id="13" creationId="{0A2EFFE2-F9B7-3601-72B6-B7D38400D8B9}"/>
          </ac:cxnSpMkLst>
        </pc:cxnChg>
      </pc:sldChg>
      <pc:sldChg chg="delSp modSp add mod modTransition modAnim">
        <pc:chgData name="Philippe Baucour" userId="5102170ae7533958" providerId="LiveId" clId="{3C79230B-7AE9-4581-A7F6-ED0B16643BEC}" dt="2024-11-27T11:35:51.136" v="242"/>
        <pc:sldMkLst>
          <pc:docMk/>
          <pc:sldMk cId="3512608356" sldId="317"/>
        </pc:sldMkLst>
        <pc:spChg chg="del mod">
          <ac:chgData name="Philippe Baucour" userId="5102170ae7533958" providerId="LiveId" clId="{3C79230B-7AE9-4581-A7F6-ED0B16643BEC}" dt="2024-11-27T11:27:36.730" v="115" actId="21"/>
          <ac:spMkLst>
            <pc:docMk/>
            <pc:sldMk cId="3512608356" sldId="317"/>
            <ac:spMk id="39" creationId="{7A078E76-0E8A-3312-77CF-7E6AB88FF825}"/>
          </ac:spMkLst>
        </pc:spChg>
        <pc:grpChg chg="del">
          <ac:chgData name="Philippe Baucour" userId="5102170ae7533958" providerId="LiveId" clId="{3C79230B-7AE9-4581-A7F6-ED0B16643BEC}" dt="2024-11-27T11:28:08.958" v="119" actId="478"/>
          <ac:grpSpMkLst>
            <pc:docMk/>
            <pc:sldMk cId="3512608356" sldId="317"/>
            <ac:grpSpMk id="40" creationId="{6321716D-3955-45F4-BC97-7A0DEBEB20BD}"/>
          </ac:grpSpMkLst>
        </pc:grpChg>
        <pc:grpChg chg="del">
          <ac:chgData name="Philippe Baucour" userId="5102170ae7533958" providerId="LiveId" clId="{3C79230B-7AE9-4581-A7F6-ED0B16643BEC}" dt="2024-11-27T11:27:06.889" v="109" actId="478"/>
          <ac:grpSpMkLst>
            <pc:docMk/>
            <pc:sldMk cId="3512608356" sldId="317"/>
            <ac:grpSpMk id="44" creationId="{ACC2E92D-7E3E-344D-44BE-6FF85C5C464E}"/>
          </ac:grpSpMkLst>
        </pc:grpChg>
        <pc:grpChg chg="del">
          <ac:chgData name="Philippe Baucour" userId="5102170ae7533958" providerId="LiveId" clId="{3C79230B-7AE9-4581-A7F6-ED0B16643BEC}" dt="2024-11-27T11:27:08.453" v="110" actId="478"/>
          <ac:grpSpMkLst>
            <pc:docMk/>
            <pc:sldMk cId="3512608356" sldId="317"/>
            <ac:grpSpMk id="47" creationId="{1E7F0F93-CC91-BA5C-438E-B8A0A61D1E74}"/>
          </ac:grpSpMkLst>
        </pc:grpChg>
        <pc:grpChg chg="del">
          <ac:chgData name="Philippe Baucour" userId="5102170ae7533958" providerId="LiveId" clId="{3C79230B-7AE9-4581-A7F6-ED0B16643BEC}" dt="2024-11-27T11:27:11.112" v="112" actId="478"/>
          <ac:grpSpMkLst>
            <pc:docMk/>
            <pc:sldMk cId="3512608356" sldId="317"/>
            <ac:grpSpMk id="53" creationId="{D85E853D-2329-EFD9-C51C-BD8258CCB834}"/>
          </ac:grpSpMkLst>
        </pc:grpChg>
        <pc:grpChg chg="del">
          <ac:chgData name="Philippe Baucour" userId="5102170ae7533958" providerId="LiveId" clId="{3C79230B-7AE9-4581-A7F6-ED0B16643BEC}" dt="2024-11-27T11:27:09.810" v="111" actId="478"/>
          <ac:grpSpMkLst>
            <pc:docMk/>
            <pc:sldMk cId="3512608356" sldId="317"/>
            <ac:grpSpMk id="59" creationId="{9A6EF28E-C955-EF20-C342-CA47A7A997F0}"/>
          </ac:grpSpMkLst>
        </pc:grpChg>
        <pc:grpChg chg="del">
          <ac:chgData name="Philippe Baucour" userId="5102170ae7533958" providerId="LiveId" clId="{3C79230B-7AE9-4581-A7F6-ED0B16643BEC}" dt="2024-11-27T11:27:05.358" v="108" actId="478"/>
          <ac:grpSpMkLst>
            <pc:docMk/>
            <pc:sldMk cId="3512608356" sldId="317"/>
            <ac:grpSpMk id="62" creationId="{4CF27971-EB04-5578-5064-289A5B573642}"/>
          </ac:grpSpMkLst>
        </pc:grpChg>
      </pc:sldChg>
      <pc:sldChg chg="delSp modSp add mod modTransition modAnim">
        <pc:chgData name="Philippe Baucour" userId="5102170ae7533958" providerId="LiveId" clId="{3C79230B-7AE9-4581-A7F6-ED0B16643BEC}" dt="2024-11-27T11:35:56.331" v="243"/>
        <pc:sldMkLst>
          <pc:docMk/>
          <pc:sldMk cId="3611495779" sldId="318"/>
        </pc:sldMkLst>
        <pc:spChg chg="del">
          <ac:chgData name="Philippe Baucour" userId="5102170ae7533958" providerId="LiveId" clId="{3C79230B-7AE9-4581-A7F6-ED0B16643BEC}" dt="2024-11-27T11:27:59.412" v="118" actId="478"/>
          <ac:spMkLst>
            <pc:docMk/>
            <pc:sldMk cId="3611495779" sldId="318"/>
            <ac:spMk id="39" creationId="{2DECF623-AD82-0767-EABD-DFCEF55678D5}"/>
          </ac:spMkLst>
        </pc:spChg>
        <pc:grpChg chg="mod">
          <ac:chgData name="Philippe Baucour" userId="5102170ae7533958" providerId="LiveId" clId="{3C79230B-7AE9-4581-A7F6-ED0B16643BEC}" dt="2024-11-27T11:28:48.798" v="150" actId="1037"/>
          <ac:grpSpMkLst>
            <pc:docMk/>
            <pc:sldMk cId="3611495779" sldId="318"/>
            <ac:grpSpMk id="44" creationId="{D1C6457C-0595-C86E-3C05-3714C5ED5417}"/>
          </ac:grpSpMkLst>
        </pc:grpChg>
        <pc:grpChg chg="mod">
          <ac:chgData name="Philippe Baucour" userId="5102170ae7533958" providerId="LiveId" clId="{3C79230B-7AE9-4581-A7F6-ED0B16643BEC}" dt="2024-11-27T11:28:53.022" v="159" actId="1036"/>
          <ac:grpSpMkLst>
            <pc:docMk/>
            <pc:sldMk cId="3611495779" sldId="318"/>
            <ac:grpSpMk id="62" creationId="{5AEB1A31-4B07-F29D-37B3-E05C92CBC4F2}"/>
          </ac:grpSpMkLst>
        </pc:grpChg>
        <pc:picChg chg="del">
          <ac:chgData name="Philippe Baucour" userId="5102170ae7533958" providerId="LiveId" clId="{3C79230B-7AE9-4581-A7F6-ED0B16643BEC}" dt="2024-11-27T11:28:26.803" v="121" actId="478"/>
          <ac:picMkLst>
            <pc:docMk/>
            <pc:sldMk cId="3611495779" sldId="318"/>
            <ac:picMk id="32" creationId="{6A29068D-08EB-858B-BC78-2F5E1169B996}"/>
          </ac:picMkLst>
        </pc:picChg>
        <pc:picChg chg="del">
          <ac:chgData name="Philippe Baucour" userId="5102170ae7533958" providerId="LiveId" clId="{3C79230B-7AE9-4581-A7F6-ED0B16643BEC}" dt="2024-11-27T11:28:38.967" v="127" actId="478"/>
          <ac:picMkLst>
            <pc:docMk/>
            <pc:sldMk cId="3611495779" sldId="318"/>
            <ac:picMk id="33" creationId="{BFC9E827-3083-C245-896A-41ED3DB67D4D}"/>
          </ac:picMkLst>
        </pc:picChg>
        <pc:picChg chg="del">
          <ac:chgData name="Philippe Baucour" userId="5102170ae7533958" providerId="LiveId" clId="{3C79230B-7AE9-4581-A7F6-ED0B16643BEC}" dt="2024-11-27T11:28:35.083" v="125" actId="478"/>
          <ac:picMkLst>
            <pc:docMk/>
            <pc:sldMk cId="3611495779" sldId="318"/>
            <ac:picMk id="34" creationId="{166E9BA3-139B-673C-FD46-ECFB9729C200}"/>
          </ac:picMkLst>
        </pc:picChg>
        <pc:picChg chg="del">
          <ac:chgData name="Philippe Baucour" userId="5102170ae7533958" providerId="LiveId" clId="{3C79230B-7AE9-4581-A7F6-ED0B16643BEC}" dt="2024-11-27T11:28:30.359" v="123" actId="478"/>
          <ac:picMkLst>
            <pc:docMk/>
            <pc:sldMk cId="3611495779" sldId="318"/>
            <ac:picMk id="35" creationId="{AE5CFFBC-851F-EFF9-5FA4-50DB7FF39878}"/>
          </ac:picMkLst>
        </pc:picChg>
        <pc:picChg chg="del">
          <ac:chgData name="Philippe Baucour" userId="5102170ae7533958" providerId="LiveId" clId="{3C79230B-7AE9-4581-A7F6-ED0B16643BEC}" dt="2024-11-27T11:28:32.708" v="124" actId="478"/>
          <ac:picMkLst>
            <pc:docMk/>
            <pc:sldMk cId="3611495779" sldId="318"/>
            <ac:picMk id="37" creationId="{F6C24E9D-EDE6-90C6-B957-54D8945D44DE}"/>
          </ac:picMkLst>
        </pc:picChg>
        <pc:picChg chg="del">
          <ac:chgData name="Philippe Baucour" userId="5102170ae7533958" providerId="LiveId" clId="{3C79230B-7AE9-4581-A7F6-ED0B16643BEC}" dt="2024-11-27T11:28:28.690" v="122" actId="478"/>
          <ac:picMkLst>
            <pc:docMk/>
            <pc:sldMk cId="3611495779" sldId="318"/>
            <ac:picMk id="56" creationId="{31831B28-9268-1B2C-524A-EF59C98C2A71}"/>
          </ac:picMkLst>
        </pc:picChg>
        <pc:picChg chg="del">
          <ac:chgData name="Philippe Baucour" userId="5102170ae7533958" providerId="LiveId" clId="{3C79230B-7AE9-4581-A7F6-ED0B16643BEC}" dt="2024-11-27T11:28:40.642" v="128" actId="478"/>
          <ac:picMkLst>
            <pc:docMk/>
            <pc:sldMk cId="3611495779" sldId="318"/>
            <ac:picMk id="57" creationId="{E02BF94F-ED41-D041-FF89-9EA69A42D5D3}"/>
          </ac:picMkLst>
        </pc:picChg>
        <pc:picChg chg="del">
          <ac:chgData name="Philippe Baucour" userId="5102170ae7533958" providerId="LiveId" clId="{3C79230B-7AE9-4581-A7F6-ED0B16643BEC}" dt="2024-11-27T11:28:37.101" v="126" actId="478"/>
          <ac:picMkLst>
            <pc:docMk/>
            <pc:sldMk cId="3611495779" sldId="318"/>
            <ac:picMk id="58" creationId="{D7BD9006-CB73-5A74-A842-43CEB9C5B542}"/>
          </ac:picMkLst>
        </pc:picChg>
      </pc:sldChg>
      <pc:sldChg chg="addSp delSp modSp new mod ord modShow chgLayout">
        <pc:chgData name="Philippe Baucour" userId="5102170ae7533958" providerId="LiveId" clId="{3C79230B-7AE9-4581-A7F6-ED0B16643BEC}" dt="2024-11-27T11:48:49.161" v="302" actId="729"/>
        <pc:sldMkLst>
          <pc:docMk/>
          <pc:sldMk cId="745338049" sldId="319"/>
        </pc:sldMkLst>
        <pc:spChg chg="del">
          <ac:chgData name="Philippe Baucour" userId="5102170ae7533958" providerId="LiveId" clId="{3C79230B-7AE9-4581-A7F6-ED0B16643BEC}" dt="2024-11-27T11:45:49.155" v="252" actId="700"/>
          <ac:spMkLst>
            <pc:docMk/>
            <pc:sldMk cId="745338049" sldId="319"/>
            <ac:spMk id="2" creationId="{F94FD43C-0ABB-52FE-59F9-537A2A6C8F20}"/>
          </ac:spMkLst>
        </pc:spChg>
        <pc:spChg chg="del">
          <ac:chgData name="Philippe Baucour" userId="5102170ae7533958" providerId="LiveId" clId="{3C79230B-7AE9-4581-A7F6-ED0B16643BEC}" dt="2024-11-27T11:45:49.155" v="252" actId="700"/>
          <ac:spMkLst>
            <pc:docMk/>
            <pc:sldMk cId="745338049" sldId="319"/>
            <ac:spMk id="3" creationId="{BDFB1B1D-B57C-6D3A-1C5B-E10186431B31}"/>
          </ac:spMkLst>
        </pc:spChg>
        <pc:spChg chg="add mod ord">
          <ac:chgData name="Philippe Baucour" userId="5102170ae7533958" providerId="LiveId" clId="{3C79230B-7AE9-4581-A7F6-ED0B16643BEC}" dt="2024-11-27T11:45:49.155" v="252" actId="700"/>
          <ac:spMkLst>
            <pc:docMk/>
            <pc:sldMk cId="745338049" sldId="319"/>
            <ac:spMk id="4" creationId="{8195C713-881A-194E-26A9-3CC20EDDB718}"/>
          </ac:spMkLst>
        </pc:spChg>
        <pc:spChg chg="add mod ord">
          <ac:chgData name="Philippe Baucour" userId="5102170ae7533958" providerId="LiveId" clId="{3C79230B-7AE9-4581-A7F6-ED0B16643BEC}" dt="2024-11-27T11:48:36.199" v="301" actId="15"/>
          <ac:spMkLst>
            <pc:docMk/>
            <pc:sldMk cId="745338049" sldId="319"/>
            <ac:spMk id="5" creationId="{DCE92FDD-E7BF-7922-887F-CE13FFA58A17}"/>
          </ac:spMkLst>
        </pc:spChg>
      </pc:sldChg>
      <pc:sldChg chg="addSp modSp new mod modAnim">
        <pc:chgData name="Philippe Baucour" userId="5102170ae7533958" providerId="LiveId" clId="{3C79230B-7AE9-4581-A7F6-ED0B16643BEC}" dt="2024-11-27T12:14:27.405" v="481"/>
        <pc:sldMkLst>
          <pc:docMk/>
          <pc:sldMk cId="592055540" sldId="320"/>
        </pc:sldMkLst>
        <pc:picChg chg="add mod">
          <ac:chgData name="Philippe Baucour" userId="5102170ae7533958" providerId="LiveId" clId="{3C79230B-7AE9-4581-A7F6-ED0B16643BEC}" dt="2024-11-27T11:58:30.477" v="362" actId="1076"/>
          <ac:picMkLst>
            <pc:docMk/>
            <pc:sldMk cId="592055540" sldId="320"/>
            <ac:picMk id="2" creationId="{4234009D-98D9-2710-5A75-1D5002ECB36C}"/>
          </ac:picMkLst>
        </pc:picChg>
        <pc:picChg chg="add mod">
          <ac:chgData name="Philippe Baucour" userId="5102170ae7533958" providerId="LiveId" clId="{3C79230B-7AE9-4581-A7F6-ED0B16643BEC}" dt="2024-11-27T11:58:36.434" v="363" actId="1076"/>
          <ac:picMkLst>
            <pc:docMk/>
            <pc:sldMk cId="592055540" sldId="320"/>
            <ac:picMk id="3" creationId="{846DAB20-866C-5F2A-DF80-AC58D48EA684}"/>
          </ac:picMkLst>
        </pc:picChg>
        <pc:picChg chg="add mod">
          <ac:chgData name="Philippe Baucour" userId="5102170ae7533958" providerId="LiveId" clId="{3C79230B-7AE9-4581-A7F6-ED0B16643BEC}" dt="2024-11-27T11:58:42.309" v="364" actId="1076"/>
          <ac:picMkLst>
            <pc:docMk/>
            <pc:sldMk cId="592055540" sldId="320"/>
            <ac:picMk id="4" creationId="{C14E5E57-A3CD-C319-1A82-191502A52214}"/>
          </ac:picMkLst>
        </pc:picChg>
        <pc:picChg chg="add mod ord">
          <ac:chgData name="Philippe Baucour" userId="5102170ae7533958" providerId="LiveId" clId="{3C79230B-7AE9-4581-A7F6-ED0B16643BEC}" dt="2024-11-27T12:13:04.365" v="467" actId="1076"/>
          <ac:picMkLst>
            <pc:docMk/>
            <pc:sldMk cId="592055540" sldId="320"/>
            <ac:picMk id="5" creationId="{20362191-99FE-2CC5-A08C-93875D5B4FB0}"/>
          </ac:picMkLst>
        </pc:picChg>
        <pc:picChg chg="add mod ord">
          <ac:chgData name="Philippe Baucour" userId="5102170ae7533958" providerId="LiveId" clId="{3C79230B-7AE9-4581-A7F6-ED0B16643BEC}" dt="2024-11-27T12:13:14.066" v="469" actId="1076"/>
          <ac:picMkLst>
            <pc:docMk/>
            <pc:sldMk cId="592055540" sldId="320"/>
            <ac:picMk id="6" creationId="{01B0A8D3-6244-00AD-6AFB-65C7D8748CCE}"/>
          </ac:picMkLst>
        </pc:picChg>
        <pc:picChg chg="add mod ord">
          <ac:chgData name="Philippe Baucour" userId="5102170ae7533958" providerId="LiveId" clId="{3C79230B-7AE9-4581-A7F6-ED0B16643BEC}" dt="2024-11-27T12:13:23.007" v="471" actId="1076"/>
          <ac:picMkLst>
            <pc:docMk/>
            <pc:sldMk cId="592055540" sldId="320"/>
            <ac:picMk id="7" creationId="{6297DC88-4D3A-B873-E492-D138B4B62C01}"/>
          </ac:picMkLst>
        </pc:picChg>
        <pc:picChg chg="add mod ord">
          <ac:chgData name="Philippe Baucour" userId="5102170ae7533958" providerId="LiveId" clId="{3C79230B-7AE9-4581-A7F6-ED0B16643BEC}" dt="2024-11-27T12:14:01.921" v="478" actId="1076"/>
          <ac:picMkLst>
            <pc:docMk/>
            <pc:sldMk cId="592055540" sldId="320"/>
            <ac:picMk id="8" creationId="{650DC282-3C64-B9B9-28CF-04FB219D7DBD}"/>
          </ac:picMkLst>
        </pc:picChg>
        <pc:picChg chg="add mod ord">
          <ac:chgData name="Philippe Baucour" userId="5102170ae7533958" providerId="LiveId" clId="{3C79230B-7AE9-4581-A7F6-ED0B16643BEC}" dt="2024-11-27T12:13:44.681" v="474" actId="1076"/>
          <ac:picMkLst>
            <pc:docMk/>
            <pc:sldMk cId="592055540" sldId="320"/>
            <ac:picMk id="9" creationId="{BAB7A6B8-0AD2-B8AC-EDCA-FC4F220947FC}"/>
          </ac:picMkLst>
        </pc:picChg>
        <pc:picChg chg="add mod">
          <ac:chgData name="Philippe Baucour" userId="5102170ae7533958" providerId="LiveId" clId="{3C79230B-7AE9-4581-A7F6-ED0B16643BEC}" dt="2024-11-27T12:12:49.270" v="464" actId="1076"/>
          <ac:picMkLst>
            <pc:docMk/>
            <pc:sldMk cId="592055540" sldId="320"/>
            <ac:picMk id="10" creationId="{A2E16496-9C1B-FF28-9DB3-FCDD761844BF}"/>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27/11/2024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uJKpLAfofVA&amp;t" TargetMode="External"/><Relationship Id="rId2" Type="http://schemas.openxmlformats.org/officeDocument/2006/relationships/hyperlink" Target="https://github.com/40tude/fraud_detection_2" TargetMode="External"/><Relationship Id="rId1" Type="http://schemas.openxmlformats.org/officeDocument/2006/relationships/slideLayout" Target="../slideLayouts/slideLayout2.xml"/><Relationship Id="rId4" Type="http://schemas.openxmlformats.org/officeDocument/2006/relationships/hyperlink" Target="https://www.youtube.com/watch?v=06B4iT7od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9.png"/><Relationship Id="rId4" Type="http://schemas.openxmlformats.org/officeDocument/2006/relationships/image" Target="../media/image16.sv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195C713-881A-194E-26A9-3CC20EDDB718}"/>
              </a:ext>
            </a:extLst>
          </p:cNvPr>
          <p:cNvSpPr>
            <a:spLocks noGrp="1"/>
          </p:cNvSpPr>
          <p:nvPr>
            <p:ph type="title"/>
          </p:nvPr>
        </p:nvSpPr>
        <p:spPr/>
        <p:txBody>
          <a:bodyPr/>
          <a:lstStyle/>
          <a:p>
            <a:endParaRPr lang="fr-FR"/>
          </a:p>
        </p:txBody>
      </p:sp>
      <p:sp>
        <p:nvSpPr>
          <p:cNvPr id="5" name="Espace réservé du contenu 4">
            <a:extLst>
              <a:ext uri="{FF2B5EF4-FFF2-40B4-BE49-F238E27FC236}">
                <a16:creationId xmlns:a16="http://schemas.microsoft.com/office/drawing/2014/main" id="{DCE92FDD-E7BF-7922-887F-CE13FFA58A17}"/>
              </a:ext>
            </a:extLst>
          </p:cNvPr>
          <p:cNvSpPr>
            <a:spLocks noGrp="1"/>
          </p:cNvSpPr>
          <p:nvPr>
            <p:ph idx="1"/>
          </p:nvPr>
        </p:nvSpPr>
        <p:spPr/>
        <p:txBody>
          <a:bodyPr/>
          <a:lstStyle/>
          <a:p>
            <a:r>
              <a:rPr lang="fr-FR" dirty="0"/>
              <a:t>Ouvrir GitHub : </a:t>
            </a:r>
          </a:p>
          <a:p>
            <a:pPr lvl="1"/>
            <a:r>
              <a:rPr lang="fr-FR" dirty="0">
                <a:hlinkClick r:id="rId2"/>
              </a:rPr>
              <a:t>GitHub - 40tude/fraud_detection_2</a:t>
            </a:r>
            <a:endParaRPr lang="fr-FR" dirty="0"/>
          </a:p>
          <a:p>
            <a:r>
              <a:rPr lang="fr-FR" dirty="0"/>
              <a:t>Ouvrir YouTube : </a:t>
            </a:r>
          </a:p>
          <a:p>
            <a:pPr lvl="1"/>
            <a:r>
              <a:rPr lang="fr-FR" dirty="0">
                <a:hlinkClick r:id="rId3"/>
              </a:rPr>
              <a:t>fraud_detection_2 1/2</a:t>
            </a:r>
            <a:endParaRPr lang="fr-FR" dirty="0"/>
          </a:p>
          <a:p>
            <a:pPr lvl="1"/>
            <a:r>
              <a:rPr lang="fr-FR" dirty="0">
                <a:hlinkClick r:id="rId4"/>
              </a:rPr>
              <a:t>fraud_detection_2 2/2</a:t>
            </a:r>
            <a:endParaRPr lang="fr-FR" dirty="0"/>
          </a:p>
        </p:txBody>
      </p:sp>
    </p:spTree>
    <p:extLst>
      <p:ext uri="{BB962C8B-B14F-4D97-AF65-F5344CB8AC3E}">
        <p14:creationId xmlns:p14="http://schemas.microsoft.com/office/powerpoint/2010/main" val="7453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92827-20CE-B717-9F88-6E3220DF55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F86CC5-7871-82F7-DF85-70E3629A0EF5}"/>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7337FF9-45EE-A759-A27A-7955E3F69BF5}"/>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5D3C7A-CE0F-F8AE-37A0-65C074B45B4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555A3CA2-987F-689F-D7C7-D3D39E6C31B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8B6F0C5-F115-6EDC-092E-5E87D875DD9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CB3404AE-6560-D3B6-45F1-3181CA6A6FD1}"/>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5C1513AF-9A3F-397D-AE47-7AB5FBF4F34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183DC7E-9238-EB9A-B818-A0C47AF58FB7}"/>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8285701-F823-FAA6-4D4E-56ECDF59B07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AD217-1346-321E-8A9D-8DEDFD70F251}"/>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CFACB16E-0973-7B6B-A1CB-85ECE0A98CF4}"/>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1AF88CF7-7DDB-59F9-DE91-1DBB7ADB0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2B6B2F80-7E0B-5B8F-626F-0FEAE4EAD42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28FDD3F-BE18-2859-CE9C-98EFC6813C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CA2307-827C-59C2-20F6-2F86CC96083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87AC5F3-0ABE-DA69-B17F-D81918E3AD1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248315DF-D1BD-BA8B-CD08-42B54D59F55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8594232-E3F6-7BC5-99E5-844CA59EC51E}"/>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DD2233CE-241E-E557-730D-06BC21D168BD}"/>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0074E880-7983-ACEE-2E3E-B8971CDE1486}"/>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97FD061E-3090-B12C-E447-58CE073C0076}"/>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F3AAA393-E8F0-4221-42E1-9D6CCE749CBF}"/>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4484291E-49DA-99A7-6D87-FFAB026DB135}"/>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695F6B08-1210-2551-708E-474B86CA5C90}"/>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D3E5B058-A7A8-544C-E061-87EEE69ECF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4233F75-9702-D13E-31F6-01DA8A66A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grpSp>
        <p:nvGrpSpPr>
          <p:cNvPr id="40" name="Groupe 39">
            <a:extLst>
              <a:ext uri="{FF2B5EF4-FFF2-40B4-BE49-F238E27FC236}">
                <a16:creationId xmlns:a16="http://schemas.microsoft.com/office/drawing/2014/main" id="{BF9F1F3C-8CBE-98C9-7B04-11C71F6E756A}"/>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9AF63AFB-938B-A7F9-46C6-94E1536A9209}"/>
                </a:ext>
              </a:extLst>
            </p:cNvPr>
            <p:cNvPicPr>
              <a:picLocks noChangeAspect="1"/>
            </p:cNvPicPr>
            <p:nvPr/>
          </p:nvPicPr>
          <p:blipFill>
            <a:blip r:embed="rId7">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8AAD33B4-D34E-B4D8-F572-27CEA95A44F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D1C6457C-0595-C86E-3C05-3714C5ED5417}"/>
              </a:ext>
            </a:extLst>
          </p:cNvPr>
          <p:cNvGrpSpPr/>
          <p:nvPr/>
        </p:nvGrpSpPr>
        <p:grpSpPr>
          <a:xfrm>
            <a:off x="6762233" y="3862356"/>
            <a:ext cx="800219" cy="632298"/>
            <a:chOff x="1629740" y="4604058"/>
            <a:chExt cx="800219" cy="632298"/>
          </a:xfrm>
        </p:grpSpPr>
        <p:pic>
          <p:nvPicPr>
            <p:cNvPr id="45" name="Image 44">
              <a:extLst>
                <a:ext uri="{FF2B5EF4-FFF2-40B4-BE49-F238E27FC236}">
                  <a16:creationId xmlns:a16="http://schemas.microsoft.com/office/drawing/2014/main" id="{509F08E2-412C-DA86-EF20-666C039C947A}"/>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3068766C-582B-1478-1435-BADFF4DA072F}"/>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1ECD709B-DA0D-20C4-94B5-5B9EDF15DF56}"/>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9357D0EF-CA83-80A4-50C1-DBEEBB594CE3}"/>
                </a:ext>
              </a:extLst>
            </p:cNvPr>
            <p:cNvPicPr>
              <a:picLocks noChangeAspect="1"/>
            </p:cNvPicPr>
            <p:nvPr/>
          </p:nvPicPr>
          <p:blipFill>
            <a:blip r:embed="rId7">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E05581F9-3EF0-4954-E650-4D4E97C9BEC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3728A70E-B7A2-AA6E-5E93-632EF54B42BC}"/>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B0EB38D2-8172-FBAC-D263-9C9F5571DB20}"/>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538C691D-E8FF-836C-52D0-A3A2EC627BD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9" name="Groupe 58">
            <a:extLst>
              <a:ext uri="{FF2B5EF4-FFF2-40B4-BE49-F238E27FC236}">
                <a16:creationId xmlns:a16="http://schemas.microsoft.com/office/drawing/2014/main" id="{4CBFE4A2-9246-410E-A854-15F7D764FBC6}"/>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39D599C0-C133-19F9-17A8-8C29A32954DB}"/>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7D35C7EA-8D29-A65C-D50B-23E8102D0CDC}"/>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5AEB1A31-4B07-F29D-37B3-E05C92CBC4F2}"/>
              </a:ext>
            </a:extLst>
          </p:cNvPr>
          <p:cNvGrpSpPr/>
          <p:nvPr/>
        </p:nvGrpSpPr>
        <p:grpSpPr>
          <a:xfrm>
            <a:off x="5854054" y="2744279"/>
            <a:ext cx="800219" cy="632298"/>
            <a:chOff x="1629740" y="4604058"/>
            <a:chExt cx="800219" cy="632298"/>
          </a:xfrm>
        </p:grpSpPr>
        <p:pic>
          <p:nvPicPr>
            <p:cNvPr id="63" name="Image 62">
              <a:extLst>
                <a:ext uri="{FF2B5EF4-FFF2-40B4-BE49-F238E27FC236}">
                  <a16:creationId xmlns:a16="http://schemas.microsoft.com/office/drawing/2014/main" id="{BE7275CD-4A52-0462-03BC-713FC2A6CE0E}"/>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70E0811F-E40A-34C0-E96B-C1CF183AE664}"/>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11495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2" name="Groupe 1">
            <a:extLst>
              <a:ext uri="{FF2B5EF4-FFF2-40B4-BE49-F238E27FC236}">
                <a16:creationId xmlns:a16="http://schemas.microsoft.com/office/drawing/2014/main" id="{EE9A6D8D-D0BA-4DE8-384E-A5A9B3C36C5D}"/>
              </a:ext>
            </a:extLst>
          </p:cNvPr>
          <p:cNvGrpSpPr/>
          <p:nvPr/>
        </p:nvGrpSpPr>
        <p:grpSpPr>
          <a:xfrm>
            <a:off x="9509810" y="674349"/>
            <a:ext cx="569387" cy="632298"/>
            <a:chOff x="1679427" y="4604058"/>
            <a:chExt cx="569387" cy="632298"/>
          </a:xfrm>
        </p:grpSpPr>
        <p:pic>
          <p:nvPicPr>
            <p:cNvPr id="54" name="Image 53">
              <a:extLst>
                <a:ext uri="{FF2B5EF4-FFF2-40B4-BE49-F238E27FC236}">
                  <a16:creationId xmlns:a16="http://schemas.microsoft.com/office/drawing/2014/main" id="{2BBD4726-13D5-6254-4368-A459A986B81F}"/>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9B69976B-A9B7-B766-4BA3-3D34C8920E9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6" name="Groupe 55">
            <a:extLst>
              <a:ext uri="{FF2B5EF4-FFF2-40B4-BE49-F238E27FC236}">
                <a16:creationId xmlns:a16="http://schemas.microsoft.com/office/drawing/2014/main" id="{6D80478C-5415-00E6-2D88-8A35B59AEAA5}"/>
              </a:ext>
            </a:extLst>
          </p:cNvPr>
          <p:cNvGrpSpPr/>
          <p:nvPr/>
        </p:nvGrpSpPr>
        <p:grpSpPr>
          <a:xfrm>
            <a:off x="10376601" y="3861698"/>
            <a:ext cx="569387" cy="632298"/>
            <a:chOff x="1679427" y="4604058"/>
            <a:chExt cx="569387" cy="632298"/>
          </a:xfrm>
        </p:grpSpPr>
        <p:pic>
          <p:nvPicPr>
            <p:cNvPr id="57" name="Image 56">
              <a:extLst>
                <a:ext uri="{FF2B5EF4-FFF2-40B4-BE49-F238E27FC236}">
                  <a16:creationId xmlns:a16="http://schemas.microsoft.com/office/drawing/2014/main" id="{505E5E36-689F-C309-A963-3F824606657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8" name="ZoneTexte 57">
              <a:extLst>
                <a:ext uri="{FF2B5EF4-FFF2-40B4-BE49-F238E27FC236}">
                  <a16:creationId xmlns:a16="http://schemas.microsoft.com/office/drawing/2014/main" id="{0879DC75-E70B-A65D-03B7-A7CFF6E3FD97}"/>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1038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791953" y="968915"/>
            <a:ext cx="3834813" cy="4440802"/>
            <a:chOff x="1999986" y="401283"/>
            <a:chExt cx="5308636"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2378237" y="1798365"/>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2204108" y="2975731"/>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250"/>
                            </p:stCondLst>
                            <p:childTnLst>
                              <p:par>
                                <p:cTn id="9" presetID="2"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225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250"/>
                            </p:stCondLst>
                            <p:childTnLst>
                              <p:par>
                                <p:cTn id="26" presetID="10"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234009D-98D9-2710-5A75-1D5002ECB36C}"/>
              </a:ext>
            </a:extLst>
          </p:cNvPr>
          <p:cNvPicPr>
            <a:picLocks noChangeAspect="1"/>
          </p:cNvPicPr>
          <p:nvPr/>
        </p:nvPicPr>
        <p:blipFill>
          <a:blip r:embed="rId2"/>
          <a:stretch>
            <a:fillRect/>
          </a:stretch>
        </p:blipFill>
        <p:spPr>
          <a:xfrm>
            <a:off x="539262" y="696787"/>
            <a:ext cx="5821680" cy="2862630"/>
          </a:xfrm>
          <a:prstGeom prst="rect">
            <a:avLst/>
          </a:prstGeom>
          <a:effectLst>
            <a:outerShdw blurRad="50800" dist="38100" dir="2700000" algn="tl" rotWithShape="0">
              <a:prstClr val="black">
                <a:alpha val="40000"/>
              </a:prstClr>
            </a:outerShdw>
          </a:effectLst>
        </p:spPr>
      </p:pic>
      <p:pic>
        <p:nvPicPr>
          <p:cNvPr id="3" name="Image 2">
            <a:extLst>
              <a:ext uri="{FF2B5EF4-FFF2-40B4-BE49-F238E27FC236}">
                <a16:creationId xmlns:a16="http://schemas.microsoft.com/office/drawing/2014/main" id="{846DAB20-866C-5F2A-DF80-AC58D48EA684}"/>
              </a:ext>
            </a:extLst>
          </p:cNvPr>
          <p:cNvPicPr>
            <a:picLocks noChangeAspect="1"/>
          </p:cNvPicPr>
          <p:nvPr/>
        </p:nvPicPr>
        <p:blipFill>
          <a:blip r:embed="rId3"/>
          <a:stretch>
            <a:fillRect/>
          </a:stretch>
        </p:blipFill>
        <p:spPr>
          <a:xfrm>
            <a:off x="1887881" y="1715268"/>
            <a:ext cx="5855918" cy="342746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C14E5E57-A3CD-C319-1A82-191502A52214}"/>
              </a:ext>
            </a:extLst>
          </p:cNvPr>
          <p:cNvPicPr>
            <a:picLocks noChangeAspect="1"/>
          </p:cNvPicPr>
          <p:nvPr/>
        </p:nvPicPr>
        <p:blipFill>
          <a:blip r:embed="rId4"/>
          <a:stretch>
            <a:fillRect/>
          </a:stretch>
        </p:blipFill>
        <p:spPr>
          <a:xfrm>
            <a:off x="3270738" y="2656030"/>
            <a:ext cx="5821680" cy="339008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A2E16496-9C1B-FF28-9DB3-FCDD761844BF}"/>
              </a:ext>
            </a:extLst>
          </p:cNvPr>
          <p:cNvPicPr>
            <a:picLocks noChangeAspect="1"/>
          </p:cNvPicPr>
          <p:nvPr/>
        </p:nvPicPr>
        <p:blipFill>
          <a:blip r:embed="rId5"/>
          <a:stretch>
            <a:fillRect/>
          </a:stretch>
        </p:blipFill>
        <p:spPr>
          <a:xfrm>
            <a:off x="5086522" y="2656030"/>
            <a:ext cx="5887729" cy="3857340"/>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20362191-99FE-2CC5-A08C-93875D5B4FB0}"/>
              </a:ext>
            </a:extLst>
          </p:cNvPr>
          <p:cNvPicPr>
            <a:picLocks noChangeAspect="1"/>
          </p:cNvPicPr>
          <p:nvPr/>
        </p:nvPicPr>
        <p:blipFill>
          <a:blip r:embed="rId6"/>
          <a:stretch>
            <a:fillRect/>
          </a:stretch>
        </p:blipFill>
        <p:spPr>
          <a:xfrm>
            <a:off x="524499" y="2786761"/>
            <a:ext cx="5836443" cy="3726609"/>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01B0A8D3-6244-00AD-6AFB-65C7D8748CCE}"/>
              </a:ext>
            </a:extLst>
          </p:cNvPr>
          <p:cNvPicPr>
            <a:picLocks noChangeAspect="1"/>
          </p:cNvPicPr>
          <p:nvPr/>
        </p:nvPicPr>
        <p:blipFill>
          <a:blip r:embed="rId7"/>
          <a:stretch>
            <a:fillRect/>
          </a:stretch>
        </p:blipFill>
        <p:spPr>
          <a:xfrm>
            <a:off x="2863036" y="3235367"/>
            <a:ext cx="5821680" cy="155148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6297DC88-4D3A-B873-E492-D138B4B62C01}"/>
              </a:ext>
            </a:extLst>
          </p:cNvPr>
          <p:cNvPicPr>
            <a:picLocks noChangeAspect="1"/>
          </p:cNvPicPr>
          <p:nvPr/>
        </p:nvPicPr>
        <p:blipFill>
          <a:blip r:embed="rId8"/>
          <a:stretch>
            <a:fillRect/>
          </a:stretch>
        </p:blipFill>
        <p:spPr>
          <a:xfrm>
            <a:off x="3646571" y="811882"/>
            <a:ext cx="5836444" cy="5165589"/>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BAB7A6B8-0AD2-B8AC-EDCA-FC4F220947FC}"/>
              </a:ext>
            </a:extLst>
          </p:cNvPr>
          <p:cNvPicPr>
            <a:picLocks noChangeAspect="1"/>
          </p:cNvPicPr>
          <p:nvPr/>
        </p:nvPicPr>
        <p:blipFill>
          <a:blip r:embed="rId9"/>
          <a:stretch>
            <a:fillRect/>
          </a:stretch>
        </p:blipFill>
        <p:spPr>
          <a:xfrm>
            <a:off x="4854568" y="1171406"/>
            <a:ext cx="6719379" cy="4042126"/>
          </a:xfrm>
          <a:prstGeom prst="rect">
            <a:avLst/>
          </a:prstGeom>
        </p:spPr>
      </p:pic>
      <p:pic>
        <p:nvPicPr>
          <p:cNvPr id="8" name="Image 7">
            <a:extLst>
              <a:ext uri="{FF2B5EF4-FFF2-40B4-BE49-F238E27FC236}">
                <a16:creationId xmlns:a16="http://schemas.microsoft.com/office/drawing/2014/main" id="{650DC282-3C64-B9B9-28CF-04FB219D7DBD}"/>
              </a:ext>
            </a:extLst>
          </p:cNvPr>
          <p:cNvPicPr>
            <a:picLocks noChangeAspect="1"/>
          </p:cNvPicPr>
          <p:nvPr/>
        </p:nvPicPr>
        <p:blipFill>
          <a:blip r:embed="rId10"/>
          <a:stretch>
            <a:fillRect/>
          </a:stretch>
        </p:blipFill>
        <p:spPr>
          <a:xfrm>
            <a:off x="4783652" y="133015"/>
            <a:ext cx="7125660" cy="51767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0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nodeType="afterEffect">
                                  <p:stCondLst>
                                    <p:cond delay="75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275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475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750"/>
                            </p:stCondLst>
                            <p:childTnLst>
                              <p:par>
                                <p:cTn id="26" presetID="2" presetClass="entr" presetSubtype="8"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C0E8-53FD-2102-86C7-B0D3B416DD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85C88F-EF14-14BC-020A-56533C0DF56C}"/>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8AE57A5B-5FAA-6538-8761-CA5931FD955C}"/>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6890635-4695-57A6-5A0E-C7185AAEB3A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0F860C5-B5CE-854E-96F1-FED07BE52238}"/>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0A37D114-38DC-BFFB-DB7F-5B5CD32BC079}"/>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56DEAD59-A1F9-40EB-0464-48F1FA1D8DFC}"/>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A593ED81-D4D0-551B-FA11-60EEC1ED6F5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E8046CD-0DFB-0A27-32D1-C2F07B6E356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16C5990-F181-FD1C-A349-4EB1CBC09630}"/>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CC7D7A1-DEFF-F1B6-8AA5-B9D6B131701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05EBB1B-20A7-4166-851E-603BEDA3F7D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1C876AF-5A11-38C4-971C-310FA9E35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02CE7CE4-1C49-A2A1-1E60-E9A9D40FFF8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00F839B-48A4-90CE-FE25-975A37C48AD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DF3F97-9E15-F8E3-D86D-231D606F2E0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BD7A1E6-8B53-36C6-D80E-75FFCDC0858C}"/>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2DC5F8B-0623-7704-BD71-785223B42C0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A9336A7-C036-1DD1-2A29-71C592F81F05}"/>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3BF5F25A-3541-AC71-6B3C-AB86399153B3}"/>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F9847EC3-16D2-915D-70FA-F44A858B2BAE}"/>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687E0767-9475-0421-ED89-CB376426F39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85DB401-6522-2353-E5B1-B6D7A80E0D8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0D4A805-F36C-1FB4-3066-3B627074BFAC}"/>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EE007A8-069A-7B30-70BD-B1B0D9F2CB14}"/>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301F9C3B-B41D-3884-2D2A-2E67F8A3692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86BDA52F-4893-EAE3-1741-90DF02826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39" name="ZoneTexte 38">
            <a:extLst>
              <a:ext uri="{FF2B5EF4-FFF2-40B4-BE49-F238E27FC236}">
                <a16:creationId xmlns:a16="http://schemas.microsoft.com/office/drawing/2014/main" id="{7A078E76-0E8A-3312-77CF-7E6AB88FF825}"/>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spTree>
    <p:extLst>
      <p:ext uri="{BB962C8B-B14F-4D97-AF65-F5344CB8AC3E}">
        <p14:creationId xmlns:p14="http://schemas.microsoft.com/office/powerpoint/2010/main" val="1446800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75CB-EF9F-2DDE-98F7-D4EF95BD5A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B9C6CB-562C-68CD-F849-5E6326A8B03D}"/>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C0331C46-C7F2-8C35-CDFC-A79ED5676CC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837D332-4366-DFA7-2B5B-B3FFB0F0503B}"/>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729C604-B540-0EC7-1788-ACB94248C4C5}"/>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6CCB0D84-70D3-3BA0-CCC7-772100ABBD7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6BF979A8-36FB-08BF-CCA5-8BD08C0F0813}"/>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6443F3F-9CDF-D967-87CC-665ABE36DC5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93F4481-E79C-E67D-F222-9CA041558F50}"/>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70A2450-01EE-7B3A-0B38-3DBC0DB8198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A8D22D1-025D-986C-046B-33992D0CABD2}"/>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244EA5C-809D-411E-6531-C467B0F65A1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FD56510-897C-DD53-7519-3495B0B3E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C74901B9-B534-F9BB-EA7A-676F741E88C1}"/>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42ECA12-F0E3-8B80-6494-F6DDD3C10AF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3CA6087-AC36-2D49-4B43-E90E532170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F8926BAA-AE3A-1A7D-04F3-29C01D78FB52}"/>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718575A-DBE2-EA5F-EE87-CE8809F2AC56}"/>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9E05C7B-E5BF-1804-C1C4-EBC0748E2E1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27680169-4EE9-86B0-18F8-8B2647234F1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B8626DE5-A3B6-3EC4-E28F-8640FC1B7524}"/>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18380CA-59EA-B00E-DBA0-9163D737635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4829B851-4814-D045-C02C-70088E56D90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8C8B977E-F3DB-9CFA-F6C8-AEA26DF0C212}"/>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FB49A6F4-3122-91E9-77C7-5789E90A8C09}"/>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193F672E-A031-212B-61B5-49CEC23CFC79}"/>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D4D34FD0-A4CC-5636-A08E-F8EEFE677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C941DB9B-789C-B48F-60C0-2F102F1115D2}"/>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BACFCC3C-0740-6E4F-FCB3-77EA329AF967}"/>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808C4543-E8A6-31E2-6C3B-8D516B0B093E}"/>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B6629C3-E8CB-4955-DD2B-97BDF3DB733A}"/>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3F784AF5-535D-2815-EA82-705B71AAE608}"/>
              </a:ext>
            </a:extLst>
          </p:cNvPr>
          <p:cNvPicPr>
            <a:picLocks noChangeAspect="1"/>
          </p:cNvPicPr>
          <p:nvPr/>
        </p:nvPicPr>
        <p:blipFill>
          <a:blip r:embed="rId10"/>
          <a:stretch>
            <a:fillRect/>
          </a:stretch>
        </p:blipFill>
        <p:spPr>
          <a:xfrm>
            <a:off x="10330134" y="1218569"/>
            <a:ext cx="665704" cy="217418"/>
          </a:xfrm>
          <a:prstGeom prst="rect">
            <a:avLst/>
          </a:prstGeom>
        </p:spPr>
      </p:pic>
      <p:pic>
        <p:nvPicPr>
          <p:cNvPr id="56" name="Image 55">
            <a:extLst>
              <a:ext uri="{FF2B5EF4-FFF2-40B4-BE49-F238E27FC236}">
                <a16:creationId xmlns:a16="http://schemas.microsoft.com/office/drawing/2014/main" id="{D21796DA-97AD-E1D1-95A5-056F00800532}"/>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979B5540-8E0D-AFAE-2AB8-8BCE09E9DCE1}"/>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CA85D9B7-2E14-6B2F-C9B0-83F5C384C8D4}"/>
              </a:ext>
            </a:extLst>
          </p:cNvPr>
          <p:cNvPicPr>
            <a:picLocks noChangeAspect="1"/>
          </p:cNvPicPr>
          <p:nvPr/>
        </p:nvPicPr>
        <p:blipFill>
          <a:blip r:embed="rId8"/>
          <a:stretch>
            <a:fillRect/>
          </a:stretch>
        </p:blipFill>
        <p:spPr>
          <a:xfrm>
            <a:off x="9216306" y="4589602"/>
            <a:ext cx="681595" cy="211847"/>
          </a:xfrm>
          <a:prstGeom prst="rect">
            <a:avLst/>
          </a:prstGeom>
        </p:spPr>
      </p:pic>
    </p:spTree>
    <p:extLst>
      <p:ext uri="{BB962C8B-B14F-4D97-AF65-F5344CB8AC3E}">
        <p14:creationId xmlns:p14="http://schemas.microsoft.com/office/powerpoint/2010/main" val="3512608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2879</TotalTime>
  <Words>668</Words>
  <Application>Microsoft Office PowerPoint</Application>
  <PresentationFormat>Grand écran</PresentationFormat>
  <Paragraphs>200</Paragraphs>
  <Slides>17</Slides>
  <Notes>2</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Aptos</vt:lpstr>
      <vt:lpstr>Arial</vt:lpstr>
      <vt:lpstr>Calibri</vt:lpstr>
      <vt:lpstr>Courier New</vt:lpstr>
      <vt:lpstr>Inter</vt:lpstr>
      <vt:lpstr>00_notes_de_stage</vt:lpstr>
      <vt:lpstr>Présentation PowerPoint</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2024-11-27T12:15:19Z</dcterms:modified>
</cp:coreProperties>
</file>