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3.xml" ContentType="application/vnd.openxmlformats-officedocument.presentationml.notesSlide+xml"/>
  <Override PartName="/ppt/ink/ink16.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88" r:id="rId3"/>
    <p:sldId id="287" r:id="rId4"/>
    <p:sldId id="290" r:id="rId5"/>
    <p:sldId id="292" r:id="rId6"/>
    <p:sldId id="293" r:id="rId7"/>
    <p:sldId id="300" r:id="rId8"/>
    <p:sldId id="294" r:id="rId9"/>
    <p:sldId id="295" r:id="rId10"/>
    <p:sldId id="296" r:id="rId11"/>
    <p:sldId id="297" r:id="rId12"/>
    <p:sldId id="286" r:id="rId13"/>
    <p:sldId id="298" r:id="rId14"/>
    <p:sldId id="257" r:id="rId15"/>
    <p:sldId id="301" r:id="rId16"/>
    <p:sldId id="273" r:id="rId17"/>
    <p:sldId id="274" r:id="rId18"/>
    <p:sldId id="275" r:id="rId19"/>
    <p:sldId id="276" r:id="rId20"/>
    <p:sldId id="272" r:id="rId21"/>
    <p:sldId id="278" r:id="rId22"/>
    <p:sldId id="263" r:id="rId23"/>
    <p:sldId id="259" r:id="rId24"/>
    <p:sldId id="258" r:id="rId25"/>
    <p:sldId id="279" r:id="rId26"/>
    <p:sldId id="281" r:id="rId27"/>
    <p:sldId id="280" r:id="rId28"/>
    <p:sldId id="284" r:id="rId29"/>
    <p:sldId id="282" r:id="rId30"/>
    <p:sldId id="283" r:id="rId31"/>
    <p:sldId id="299" r:id="rId32"/>
    <p:sldId id="302" r:id="rId33"/>
    <p:sldId id="303" r:id="rId34"/>
    <p:sldId id="304" r:id="rId35"/>
    <p:sldId id="260"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C78C"/>
    <a:srgbClr val="FDCA72"/>
    <a:srgbClr val="4CE4C1"/>
    <a:srgbClr val="91C68D"/>
    <a:srgbClr val="FF3F6E"/>
    <a:srgbClr val="FBBA1C"/>
    <a:srgbClr val="000000"/>
    <a:srgbClr val="FDC871"/>
    <a:srgbClr val="67DDB7"/>
    <a:srgbClr val="1E38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F8116-C764-4979-A376-3E7AF7BA8383}" v="910" dt="2024-11-25T10:03:57.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48" autoAdjust="0"/>
    <p:restoredTop sz="97043" autoAdjust="0"/>
  </p:normalViewPr>
  <p:slideViewPr>
    <p:cSldViewPr snapToGrid="0">
      <p:cViewPr varScale="1">
        <p:scale>
          <a:sx n="135" d="100"/>
          <a:sy n="135" d="100"/>
        </p:scale>
        <p:origin x="336"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e Baucour" userId="5102170ae7533958" providerId="LiveId" clId="{FB309223-E9E0-44D1-8A29-32821B1882E7}"/>
    <pc:docChg chg="custSel addSld delSld modSld sldOrd">
      <pc:chgData name="Philippe Baucour" userId="5102170ae7533958" providerId="LiveId" clId="{FB309223-E9E0-44D1-8A29-32821B1882E7}" dt="2024-08-21T12:31:04.125" v="986" actId="20577"/>
      <pc:docMkLst>
        <pc:docMk/>
      </pc:docMkLst>
      <pc:sldChg chg="modSp mod">
        <pc:chgData name="Philippe Baucour" userId="5102170ae7533958" providerId="LiveId" clId="{FB309223-E9E0-44D1-8A29-32821B1882E7}" dt="2024-08-21T06:25:23.044" v="23" actId="20577"/>
        <pc:sldMkLst>
          <pc:docMk/>
          <pc:sldMk cId="1392602265" sldId="256"/>
        </pc:sldMkLst>
        <pc:spChg chg="mod">
          <ac:chgData name="Philippe Baucour" userId="5102170ae7533958" providerId="LiveId" clId="{FB309223-E9E0-44D1-8A29-32821B1882E7}" dt="2024-08-21T06:23:02.488" v="14" actId="6549"/>
          <ac:spMkLst>
            <pc:docMk/>
            <pc:sldMk cId="1392602265" sldId="256"/>
            <ac:spMk id="2" creationId="{27403E06-B2E3-4008-35B5-576464278A6D}"/>
          </ac:spMkLst>
        </pc:spChg>
        <pc:spChg chg="mod">
          <ac:chgData name="Philippe Baucour" userId="5102170ae7533958" providerId="LiveId" clId="{FB309223-E9E0-44D1-8A29-32821B1882E7}" dt="2024-08-21T06:25:23.044" v="23" actId="20577"/>
          <ac:spMkLst>
            <pc:docMk/>
            <pc:sldMk cId="1392602265" sldId="256"/>
            <ac:spMk id="3" creationId="{08069205-150B-B4B1-565B-156D78F5E9E8}"/>
          </ac:spMkLst>
        </pc:spChg>
      </pc:sldChg>
      <pc:sldChg chg="modSp mod">
        <pc:chgData name="Philippe Baucour" userId="5102170ae7533958" providerId="LiveId" clId="{FB309223-E9E0-44D1-8A29-32821B1882E7}" dt="2024-08-21T12:31:04.125" v="986" actId="20577"/>
        <pc:sldMkLst>
          <pc:docMk/>
          <pc:sldMk cId="3201622378" sldId="257"/>
        </pc:sldMkLst>
        <pc:spChg chg="mod">
          <ac:chgData name="Philippe Baucour" userId="5102170ae7533958" providerId="LiveId" clId="{FB309223-E9E0-44D1-8A29-32821B1882E7}" dt="2024-08-21T12:31:04.125" v="986" actId="20577"/>
          <ac:spMkLst>
            <pc:docMk/>
            <pc:sldMk cId="3201622378" sldId="257"/>
            <ac:spMk id="3" creationId="{1A803C62-BD0B-D0AC-2B41-C4F420891B06}"/>
          </ac:spMkLst>
        </pc:spChg>
      </pc:sldChg>
      <pc:sldChg chg="modSp mod">
        <pc:chgData name="Philippe Baucour" userId="5102170ae7533958" providerId="LiveId" clId="{FB309223-E9E0-44D1-8A29-32821B1882E7}" dt="2024-08-21T09:33:23.752" v="122" actId="113"/>
        <pc:sldMkLst>
          <pc:docMk/>
          <pc:sldMk cId="246086491" sldId="258"/>
        </pc:sldMkLst>
        <pc:spChg chg="mod">
          <ac:chgData name="Philippe Baucour" userId="5102170ae7533958" providerId="LiveId" clId="{FB309223-E9E0-44D1-8A29-32821B1882E7}" dt="2024-08-21T09:33:23.752" v="122" actId="113"/>
          <ac:spMkLst>
            <pc:docMk/>
            <pc:sldMk cId="246086491" sldId="258"/>
            <ac:spMk id="3" creationId="{A88399CA-BBD6-ECCC-534E-0335C54116C3}"/>
          </ac:spMkLst>
        </pc:spChg>
      </pc:sldChg>
      <pc:sldChg chg="addSp delSp modSp new mod">
        <pc:chgData name="Philippe Baucour" userId="5102170ae7533958" providerId="LiveId" clId="{FB309223-E9E0-44D1-8A29-32821B1882E7}" dt="2024-08-21T09:38:10.829" v="184" actId="20577"/>
        <pc:sldMkLst>
          <pc:docMk/>
          <pc:sldMk cId="892752956" sldId="259"/>
        </pc:sldMkLst>
        <pc:spChg chg="mod">
          <ac:chgData name="Philippe Baucour" userId="5102170ae7533958" providerId="LiveId" clId="{FB309223-E9E0-44D1-8A29-32821B1882E7}" dt="2024-08-21T09:38:10.829" v="184" actId="20577"/>
          <ac:spMkLst>
            <pc:docMk/>
            <pc:sldMk cId="892752956" sldId="259"/>
            <ac:spMk id="2" creationId="{A024FC35-53CD-88DD-EF44-F283E03E345D}"/>
          </ac:spMkLst>
        </pc:spChg>
        <pc:spChg chg="del">
          <ac:chgData name="Philippe Baucour" userId="5102170ae7533958" providerId="LiveId" clId="{FB309223-E9E0-44D1-8A29-32821B1882E7}" dt="2024-08-21T07:54:03.478" v="60" actId="22"/>
          <ac:spMkLst>
            <pc:docMk/>
            <pc:sldMk cId="892752956" sldId="259"/>
            <ac:spMk id="3" creationId="{30646F99-932C-FBA7-BB1E-0F4196096025}"/>
          </ac:spMkLst>
        </pc:spChg>
        <pc:picChg chg="add mod">
          <ac:chgData name="Philippe Baucour" userId="5102170ae7533958" providerId="LiveId" clId="{FB309223-E9E0-44D1-8A29-32821B1882E7}" dt="2024-08-21T07:57:20.160" v="91" actId="1076"/>
          <ac:picMkLst>
            <pc:docMk/>
            <pc:sldMk cId="892752956" sldId="259"/>
            <ac:picMk id="5" creationId="{5ABBF3DD-A119-B54D-5723-943BC572AD06}"/>
          </ac:picMkLst>
        </pc:picChg>
        <pc:picChg chg="add mod ord">
          <ac:chgData name="Philippe Baucour" userId="5102170ae7533958" providerId="LiveId" clId="{FB309223-E9E0-44D1-8A29-32821B1882E7}" dt="2024-08-21T07:57:24.875" v="92" actId="1076"/>
          <ac:picMkLst>
            <pc:docMk/>
            <pc:sldMk cId="892752956" sldId="259"/>
            <ac:picMk id="7" creationId="{D3600613-DF05-C919-931A-D6FF20B36C7C}"/>
          </ac:picMkLst>
        </pc:picChg>
        <pc:picChg chg="add mod">
          <ac:chgData name="Philippe Baucour" userId="5102170ae7533958" providerId="LiveId" clId="{FB309223-E9E0-44D1-8A29-32821B1882E7}" dt="2024-08-21T07:57:05.575" v="89" actId="1076"/>
          <ac:picMkLst>
            <pc:docMk/>
            <pc:sldMk cId="892752956" sldId="259"/>
            <ac:picMk id="9" creationId="{5893ECF7-2F64-1068-FA39-5C705A8BDF9C}"/>
          </ac:picMkLst>
        </pc:picChg>
      </pc:sldChg>
      <pc:sldChg chg="del">
        <pc:chgData name="Philippe Baucour" userId="5102170ae7533958" providerId="LiveId" clId="{FB309223-E9E0-44D1-8A29-32821B1882E7}" dt="2024-08-21T06:25:51.407" v="26" actId="47"/>
        <pc:sldMkLst>
          <pc:docMk/>
          <pc:sldMk cId="3595025937" sldId="259"/>
        </pc:sldMkLst>
      </pc:sldChg>
      <pc:sldChg chg="del">
        <pc:chgData name="Philippe Baucour" userId="5102170ae7533958" providerId="LiveId" clId="{FB309223-E9E0-44D1-8A29-32821B1882E7}" dt="2024-08-21T06:25:44.400" v="25" actId="47"/>
        <pc:sldMkLst>
          <pc:docMk/>
          <pc:sldMk cId="3605500931" sldId="260"/>
        </pc:sldMkLst>
      </pc:sldChg>
      <pc:sldChg chg="addSp new mod modShow">
        <pc:chgData name="Philippe Baucour" userId="5102170ae7533958" providerId="LiveId" clId="{FB309223-E9E0-44D1-8A29-32821B1882E7}" dt="2024-08-21T09:34:57.080" v="123" actId="729"/>
        <pc:sldMkLst>
          <pc:docMk/>
          <pc:sldMk cId="3990801946" sldId="260"/>
        </pc:sldMkLst>
        <pc:picChg chg="add">
          <ac:chgData name="Philippe Baucour" userId="5102170ae7533958" providerId="LiveId" clId="{FB309223-E9E0-44D1-8A29-32821B1882E7}" dt="2024-08-21T08:14:44.970" v="94" actId="22"/>
          <ac:picMkLst>
            <pc:docMk/>
            <pc:sldMk cId="3990801946" sldId="260"/>
            <ac:picMk id="5" creationId="{8B75FBC1-EA90-D2FE-23A0-F3731B5A3809}"/>
          </ac:picMkLst>
        </pc:picChg>
      </pc:sldChg>
      <pc:sldChg chg="del">
        <pc:chgData name="Philippe Baucour" userId="5102170ae7533958" providerId="LiveId" clId="{FB309223-E9E0-44D1-8A29-32821B1882E7}" dt="2024-08-21T06:25:44.400" v="25" actId="47"/>
        <pc:sldMkLst>
          <pc:docMk/>
          <pc:sldMk cId="1735660937" sldId="261"/>
        </pc:sldMkLst>
      </pc:sldChg>
      <pc:sldChg chg="addSp modSp new mod">
        <pc:chgData name="Philippe Baucour" userId="5102170ae7533958" providerId="LiveId" clId="{FB309223-E9E0-44D1-8A29-32821B1882E7}" dt="2024-08-21T09:43:32.664" v="374" actId="1076"/>
        <pc:sldMkLst>
          <pc:docMk/>
          <pc:sldMk cId="3454558438" sldId="261"/>
        </pc:sldMkLst>
        <pc:spChg chg="mod">
          <ac:chgData name="Philippe Baucour" userId="5102170ae7533958" providerId="LiveId" clId="{FB309223-E9E0-44D1-8A29-32821B1882E7}" dt="2024-08-21T09:38:50.907" v="219" actId="20577"/>
          <ac:spMkLst>
            <pc:docMk/>
            <pc:sldMk cId="3454558438" sldId="261"/>
            <ac:spMk id="2" creationId="{935C78F2-E436-8ADF-CE5B-66BF45E9E568}"/>
          </ac:spMkLst>
        </pc:spChg>
        <pc:spChg chg="mod">
          <ac:chgData name="Philippe Baucour" userId="5102170ae7533958" providerId="LiveId" clId="{FB309223-E9E0-44D1-8A29-32821B1882E7}" dt="2024-08-21T09:41:22.792" v="363" actId="20577"/>
          <ac:spMkLst>
            <pc:docMk/>
            <pc:sldMk cId="3454558438" sldId="261"/>
            <ac:spMk id="3" creationId="{E734364D-B34D-5F15-6CEE-9DA8E3E22AF4}"/>
          </ac:spMkLst>
        </pc:spChg>
        <pc:spChg chg="add mod">
          <ac:chgData name="Philippe Baucour" userId="5102170ae7533958" providerId="LiveId" clId="{FB309223-E9E0-44D1-8A29-32821B1882E7}" dt="2024-08-21T09:43:16.703" v="370" actId="1076"/>
          <ac:spMkLst>
            <pc:docMk/>
            <pc:sldMk cId="3454558438" sldId="261"/>
            <ac:spMk id="6" creationId="{C766939B-CC16-7C21-D857-130CDCE09F8D}"/>
          </ac:spMkLst>
        </pc:spChg>
        <pc:spChg chg="add mod">
          <ac:chgData name="Philippe Baucour" userId="5102170ae7533958" providerId="LiveId" clId="{FB309223-E9E0-44D1-8A29-32821B1882E7}" dt="2024-08-21T09:43:32.664" v="374" actId="1076"/>
          <ac:spMkLst>
            <pc:docMk/>
            <pc:sldMk cId="3454558438" sldId="261"/>
            <ac:spMk id="7" creationId="{18BC7FE4-5F78-D634-4263-6FA6A93BA047}"/>
          </ac:spMkLst>
        </pc:spChg>
        <pc:picChg chg="add mod">
          <ac:chgData name="Philippe Baucour" userId="5102170ae7533958" providerId="LiveId" clId="{FB309223-E9E0-44D1-8A29-32821B1882E7}" dt="2024-08-21T09:36:25.164" v="128" actId="14100"/>
          <ac:picMkLst>
            <pc:docMk/>
            <pc:sldMk cId="3454558438" sldId="261"/>
            <ac:picMk id="5" creationId="{2795080A-F80C-CE36-490B-9B7C1D2E065F}"/>
          </ac:picMkLst>
        </pc:picChg>
      </pc:sldChg>
      <pc:sldChg chg="addSp modSp new mod">
        <pc:chgData name="Philippe Baucour" userId="5102170ae7533958" providerId="LiveId" clId="{FB309223-E9E0-44D1-8A29-32821B1882E7}" dt="2024-08-21T09:50:30.265" v="615" actId="1076"/>
        <pc:sldMkLst>
          <pc:docMk/>
          <pc:sldMk cId="2740920124" sldId="262"/>
        </pc:sldMkLst>
        <pc:spChg chg="mod">
          <ac:chgData name="Philippe Baucour" userId="5102170ae7533958" providerId="LiveId" clId="{FB309223-E9E0-44D1-8A29-32821B1882E7}" dt="2024-08-21T09:43:57.239" v="376"/>
          <ac:spMkLst>
            <pc:docMk/>
            <pc:sldMk cId="2740920124" sldId="262"/>
            <ac:spMk id="2" creationId="{54A1E88B-4A50-17FA-A85B-9497818A7071}"/>
          </ac:spMkLst>
        </pc:spChg>
        <pc:spChg chg="mod">
          <ac:chgData name="Philippe Baucour" userId="5102170ae7533958" providerId="LiveId" clId="{FB309223-E9E0-44D1-8A29-32821B1882E7}" dt="2024-08-21T09:50:20.789" v="614" actId="20577"/>
          <ac:spMkLst>
            <pc:docMk/>
            <pc:sldMk cId="2740920124" sldId="262"/>
            <ac:spMk id="3" creationId="{0006FB1E-E832-F506-45C7-50EE301D0B05}"/>
          </ac:spMkLst>
        </pc:spChg>
        <pc:spChg chg="add mod">
          <ac:chgData name="Philippe Baucour" userId="5102170ae7533958" providerId="LiveId" clId="{FB309223-E9E0-44D1-8A29-32821B1882E7}" dt="2024-08-21T09:50:30.265" v="615" actId="1076"/>
          <ac:spMkLst>
            <pc:docMk/>
            <pc:sldMk cId="2740920124" sldId="262"/>
            <ac:spMk id="6" creationId="{319E57BF-83E8-D8F8-033F-120C2C1D92A1}"/>
          </ac:spMkLst>
        </pc:spChg>
        <pc:spChg chg="add mod">
          <ac:chgData name="Philippe Baucour" userId="5102170ae7533958" providerId="LiveId" clId="{FB309223-E9E0-44D1-8A29-32821B1882E7}" dt="2024-08-21T09:47:45.925" v="448" actId="1076"/>
          <ac:spMkLst>
            <pc:docMk/>
            <pc:sldMk cId="2740920124" sldId="262"/>
            <ac:spMk id="7" creationId="{ADDDD8F1-8EC5-0A67-E1C4-FDF4AD008E81}"/>
          </ac:spMkLst>
        </pc:spChg>
        <pc:picChg chg="add mod">
          <ac:chgData name="Philippe Baucour" userId="5102170ae7533958" providerId="LiveId" clId="{FB309223-E9E0-44D1-8A29-32821B1882E7}" dt="2024-08-21T09:46:32.437" v="396" actId="14100"/>
          <ac:picMkLst>
            <pc:docMk/>
            <pc:sldMk cId="2740920124" sldId="262"/>
            <ac:picMk id="5" creationId="{81520DF2-72B8-6F56-80CE-7A098C984E5F}"/>
          </ac:picMkLst>
        </pc:picChg>
      </pc:sldChg>
      <pc:sldChg chg="addSp delSp modSp new mod ord modClrScheme chgLayout">
        <pc:chgData name="Philippe Baucour" userId="5102170ae7533958" providerId="LiveId" clId="{FB309223-E9E0-44D1-8A29-32821B1882E7}" dt="2024-08-21T12:23:40.864" v="827" actId="14100"/>
        <pc:sldMkLst>
          <pc:docMk/>
          <pc:sldMk cId="312535264" sldId="263"/>
        </pc:sldMkLst>
        <pc:spChg chg="del mod ord">
          <ac:chgData name="Philippe Baucour" userId="5102170ae7533958" providerId="LiveId" clId="{FB309223-E9E0-44D1-8A29-32821B1882E7}" dt="2024-08-21T12:23:17.064" v="810" actId="700"/>
          <ac:spMkLst>
            <pc:docMk/>
            <pc:sldMk cId="312535264" sldId="263"/>
            <ac:spMk id="2" creationId="{F4044EF5-9ECC-76E9-63AF-0F02E108A35A}"/>
          </ac:spMkLst>
        </pc:spChg>
        <pc:spChg chg="del mod ord">
          <ac:chgData name="Philippe Baucour" userId="5102170ae7533958" providerId="LiveId" clId="{FB309223-E9E0-44D1-8A29-32821B1882E7}" dt="2024-08-21T12:23:17.064" v="810" actId="700"/>
          <ac:spMkLst>
            <pc:docMk/>
            <pc:sldMk cId="312535264" sldId="263"/>
            <ac:spMk id="3" creationId="{B776B5C4-87EF-3C6D-B666-D729B83914A9}"/>
          </ac:spMkLst>
        </pc:spChg>
        <pc:spChg chg="add mod ord">
          <ac:chgData name="Philippe Baucour" userId="5102170ae7533958" providerId="LiveId" clId="{FB309223-E9E0-44D1-8A29-32821B1882E7}" dt="2024-08-21T12:23:40.864" v="827" actId="14100"/>
          <ac:spMkLst>
            <pc:docMk/>
            <pc:sldMk cId="312535264" sldId="263"/>
            <ac:spMk id="4" creationId="{80E590DF-0A88-7056-85D1-A8E809E2318F}"/>
          </ac:spMkLst>
        </pc:spChg>
        <pc:spChg chg="add mod ord">
          <ac:chgData name="Philippe Baucour" userId="5102170ae7533958" providerId="LiveId" clId="{FB309223-E9E0-44D1-8A29-32821B1882E7}" dt="2024-08-21T12:23:17.064" v="810" actId="700"/>
          <ac:spMkLst>
            <pc:docMk/>
            <pc:sldMk cId="312535264" sldId="263"/>
            <ac:spMk id="5" creationId="{64E8BF61-007C-0740-1AA1-06B9449B33C7}"/>
          </ac:spMkLst>
        </pc:spChg>
      </pc:sldChg>
      <pc:sldChg chg="del">
        <pc:chgData name="Philippe Baucour" userId="5102170ae7533958" providerId="LiveId" clId="{FB309223-E9E0-44D1-8A29-32821B1882E7}" dt="2024-08-21T06:25:44.400" v="25" actId="47"/>
        <pc:sldMkLst>
          <pc:docMk/>
          <pc:sldMk cId="3032471110" sldId="264"/>
        </pc:sldMkLst>
      </pc:sldChg>
      <pc:sldChg chg="del">
        <pc:chgData name="Philippe Baucour" userId="5102170ae7533958" providerId="LiveId" clId="{FB309223-E9E0-44D1-8A29-32821B1882E7}" dt="2024-08-21T06:25:44.400" v="25" actId="47"/>
        <pc:sldMkLst>
          <pc:docMk/>
          <pc:sldMk cId="747625521" sldId="266"/>
        </pc:sldMkLst>
      </pc:sldChg>
      <pc:sldChg chg="del">
        <pc:chgData name="Philippe Baucour" userId="5102170ae7533958" providerId="LiveId" clId="{FB309223-E9E0-44D1-8A29-32821B1882E7}" dt="2024-08-21T06:25:44.400" v="25" actId="47"/>
        <pc:sldMkLst>
          <pc:docMk/>
          <pc:sldMk cId="2297956533" sldId="267"/>
        </pc:sldMkLst>
      </pc:sldChg>
      <pc:sldChg chg="del">
        <pc:chgData name="Philippe Baucour" userId="5102170ae7533958" providerId="LiveId" clId="{FB309223-E9E0-44D1-8A29-32821B1882E7}" dt="2024-08-21T06:25:44.400" v="25" actId="47"/>
        <pc:sldMkLst>
          <pc:docMk/>
          <pc:sldMk cId="1147535142" sldId="268"/>
        </pc:sldMkLst>
      </pc:sldChg>
      <pc:sldChg chg="del">
        <pc:chgData name="Philippe Baucour" userId="5102170ae7533958" providerId="LiveId" clId="{FB309223-E9E0-44D1-8A29-32821B1882E7}" dt="2024-08-21T06:25:44.400" v="25" actId="47"/>
        <pc:sldMkLst>
          <pc:docMk/>
          <pc:sldMk cId="1748231111" sldId="269"/>
        </pc:sldMkLst>
      </pc:sldChg>
      <pc:sldChg chg="del">
        <pc:chgData name="Philippe Baucour" userId="5102170ae7533958" providerId="LiveId" clId="{FB309223-E9E0-44D1-8A29-32821B1882E7}" dt="2024-08-21T06:25:44.400" v="25" actId="47"/>
        <pc:sldMkLst>
          <pc:docMk/>
          <pc:sldMk cId="2492228979" sldId="270"/>
        </pc:sldMkLst>
      </pc:sldChg>
      <pc:sldChg chg="del">
        <pc:chgData name="Philippe Baucour" userId="5102170ae7533958" providerId="LiveId" clId="{FB309223-E9E0-44D1-8A29-32821B1882E7}" dt="2024-08-21T06:25:44.400" v="25" actId="47"/>
        <pc:sldMkLst>
          <pc:docMk/>
          <pc:sldMk cId="1525589597" sldId="271"/>
        </pc:sldMkLst>
      </pc:sldChg>
      <pc:sldChg chg="del">
        <pc:chgData name="Philippe Baucour" userId="5102170ae7533958" providerId="LiveId" clId="{FB309223-E9E0-44D1-8A29-32821B1882E7}" dt="2024-08-21T06:25:44.400" v="25" actId="47"/>
        <pc:sldMkLst>
          <pc:docMk/>
          <pc:sldMk cId="789373151" sldId="272"/>
        </pc:sldMkLst>
      </pc:sldChg>
      <pc:sldChg chg="del">
        <pc:chgData name="Philippe Baucour" userId="5102170ae7533958" providerId="LiveId" clId="{FB309223-E9E0-44D1-8A29-32821B1882E7}" dt="2024-08-21T06:25:44.400" v="25" actId="47"/>
        <pc:sldMkLst>
          <pc:docMk/>
          <pc:sldMk cId="84679321" sldId="273"/>
        </pc:sldMkLst>
      </pc:sldChg>
      <pc:sldChg chg="del">
        <pc:chgData name="Philippe Baucour" userId="5102170ae7533958" providerId="LiveId" clId="{FB309223-E9E0-44D1-8A29-32821B1882E7}" dt="2024-08-21T06:25:44.400" v="25" actId="47"/>
        <pc:sldMkLst>
          <pc:docMk/>
          <pc:sldMk cId="3456324371" sldId="274"/>
        </pc:sldMkLst>
      </pc:sldChg>
      <pc:sldChg chg="del">
        <pc:chgData name="Philippe Baucour" userId="5102170ae7533958" providerId="LiveId" clId="{FB309223-E9E0-44D1-8A29-32821B1882E7}" dt="2024-08-21T06:25:44.400" v="25" actId="47"/>
        <pc:sldMkLst>
          <pc:docMk/>
          <pc:sldMk cId="2038859278" sldId="275"/>
        </pc:sldMkLst>
      </pc:sldChg>
      <pc:sldChg chg="del">
        <pc:chgData name="Philippe Baucour" userId="5102170ae7533958" providerId="LiveId" clId="{FB309223-E9E0-44D1-8A29-32821B1882E7}" dt="2024-08-21T06:25:44.400" v="25" actId="47"/>
        <pc:sldMkLst>
          <pc:docMk/>
          <pc:sldMk cId="983044138" sldId="276"/>
        </pc:sldMkLst>
      </pc:sldChg>
      <pc:sldChg chg="del">
        <pc:chgData name="Philippe Baucour" userId="5102170ae7533958" providerId="LiveId" clId="{FB309223-E9E0-44D1-8A29-32821B1882E7}" dt="2024-08-21T06:25:44.400" v="25" actId="47"/>
        <pc:sldMkLst>
          <pc:docMk/>
          <pc:sldMk cId="3225795604" sldId="277"/>
        </pc:sldMkLst>
      </pc:sldChg>
      <pc:sldChg chg="del">
        <pc:chgData name="Philippe Baucour" userId="5102170ae7533958" providerId="LiveId" clId="{FB309223-E9E0-44D1-8A29-32821B1882E7}" dt="2024-08-21T06:25:44.400" v="25" actId="47"/>
        <pc:sldMkLst>
          <pc:docMk/>
          <pc:sldMk cId="694977292" sldId="278"/>
        </pc:sldMkLst>
      </pc:sldChg>
      <pc:sldChg chg="del">
        <pc:chgData name="Philippe Baucour" userId="5102170ae7533958" providerId="LiveId" clId="{FB309223-E9E0-44D1-8A29-32821B1882E7}" dt="2024-08-21T06:25:44.400" v="25" actId="47"/>
        <pc:sldMkLst>
          <pc:docMk/>
          <pc:sldMk cId="1712493428" sldId="279"/>
        </pc:sldMkLst>
      </pc:sldChg>
      <pc:sldMasterChg chg="delSldLayout">
        <pc:chgData name="Philippe Baucour" userId="5102170ae7533958" providerId="LiveId" clId="{FB309223-E9E0-44D1-8A29-32821B1882E7}" dt="2024-08-21T06:25:44.400" v="25" actId="47"/>
        <pc:sldMasterMkLst>
          <pc:docMk/>
          <pc:sldMasterMk cId="4125817664" sldId="2147483660"/>
        </pc:sldMasterMkLst>
        <pc:sldLayoutChg chg="del">
          <pc:chgData name="Philippe Baucour" userId="5102170ae7533958" providerId="LiveId" clId="{FB309223-E9E0-44D1-8A29-32821B1882E7}" dt="2024-08-21T06:25:44.400" v="25" actId="47"/>
          <pc:sldLayoutMkLst>
            <pc:docMk/>
            <pc:sldMasterMk cId="4125817664" sldId="2147483660"/>
            <pc:sldLayoutMk cId="1645818959" sldId="2147483672"/>
          </pc:sldLayoutMkLst>
        </pc:sldLayoutChg>
      </pc:sldMasterChg>
    </pc:docChg>
  </pc:docChgLst>
  <pc:docChgLst>
    <pc:chgData name="Philippe Baucour" userId="5102170ae7533958" providerId="LiveId" clId="{1527D352-431F-46B2-B7FF-4AE38ADEBEBC}"/>
    <pc:docChg chg="modSld">
      <pc:chgData name="Philippe Baucour" userId="5102170ae7533958" providerId="LiveId" clId="{1527D352-431F-46B2-B7FF-4AE38ADEBEBC}" dt="2024-08-20T13:32:14.809" v="75" actId="1036"/>
      <pc:docMkLst>
        <pc:docMk/>
      </pc:docMkLst>
      <pc:sldChg chg="modSp mod">
        <pc:chgData name="Philippe Baucour" userId="5102170ae7533958" providerId="LiveId" clId="{1527D352-431F-46B2-B7FF-4AE38ADEBEBC}" dt="2024-08-20T12:40:19.249" v="3" actId="6549"/>
        <pc:sldMkLst>
          <pc:docMk/>
          <pc:sldMk cId="3201622378" sldId="257"/>
        </pc:sldMkLst>
        <pc:spChg chg="mod">
          <ac:chgData name="Philippe Baucour" userId="5102170ae7533958" providerId="LiveId" clId="{1527D352-431F-46B2-B7FF-4AE38ADEBEBC}" dt="2024-08-20T12:40:19.249" v="3" actId="6549"/>
          <ac:spMkLst>
            <pc:docMk/>
            <pc:sldMk cId="3201622378" sldId="257"/>
            <ac:spMk id="3" creationId="{1A803C62-BD0B-D0AC-2B41-C4F420891B06}"/>
          </ac:spMkLst>
        </pc:spChg>
      </pc:sldChg>
      <pc:sldChg chg="addSp modSp mod">
        <pc:chgData name="Philippe Baucour" userId="5102170ae7533958" providerId="LiveId" clId="{1527D352-431F-46B2-B7FF-4AE38ADEBEBC}" dt="2024-08-20T13:32:14.809" v="75" actId="1036"/>
        <pc:sldMkLst>
          <pc:docMk/>
          <pc:sldMk cId="1044313820" sldId="260"/>
        </pc:sldMkLst>
        <pc:picChg chg="add mod">
          <ac:chgData name="Philippe Baucour" userId="5102170ae7533958" providerId="LiveId" clId="{1527D352-431F-46B2-B7FF-4AE38ADEBEBC}" dt="2024-08-20T13:32:14.809" v="75" actId="1036"/>
          <ac:picMkLst>
            <pc:docMk/>
            <pc:sldMk cId="1044313820" sldId="260"/>
            <ac:picMk id="4" creationId="{E906F45C-A660-60F1-2D7A-0B3ED35EA650}"/>
          </ac:picMkLst>
        </pc:picChg>
        <pc:picChg chg="mod">
          <ac:chgData name="Philippe Baucour" userId="5102170ae7533958" providerId="LiveId" clId="{1527D352-431F-46B2-B7FF-4AE38ADEBEBC}" dt="2024-08-20T13:32:08.882" v="62" actId="1035"/>
          <ac:picMkLst>
            <pc:docMk/>
            <pc:sldMk cId="1044313820" sldId="260"/>
            <ac:picMk id="7" creationId="{48F92ED8-DED1-30B5-FAA4-DE1ED14EDA20}"/>
          </ac:picMkLst>
        </pc:picChg>
      </pc:sldChg>
    </pc:docChg>
  </pc:docChgLst>
  <pc:docChgLst>
    <pc:chgData name="Philippe Baucour" userId="5102170ae7533958" providerId="LiveId" clId="{E03E74EA-EF3B-43B4-9B17-52CA29A38D90}"/>
    <pc:docChg chg="custSel delSld modSld">
      <pc:chgData name="Philippe Baucour" userId="5102170ae7533958" providerId="LiveId" clId="{E03E74EA-EF3B-43B4-9B17-52CA29A38D90}" dt="2024-08-21T12:35:19.854" v="11" actId="6549"/>
      <pc:docMkLst>
        <pc:docMk/>
      </pc:docMkLst>
      <pc:sldChg chg="modSp mod">
        <pc:chgData name="Philippe Baucour" userId="5102170ae7533958" providerId="LiveId" clId="{E03E74EA-EF3B-43B4-9B17-52CA29A38D90}" dt="2024-08-21T12:35:19.854" v="11" actId="6549"/>
        <pc:sldMkLst>
          <pc:docMk/>
          <pc:sldMk cId="1392602265" sldId="256"/>
        </pc:sldMkLst>
        <pc:spChg chg="mod">
          <ac:chgData name="Philippe Baucour" userId="5102170ae7533958" providerId="LiveId" clId="{E03E74EA-EF3B-43B4-9B17-52CA29A38D90}" dt="2024-08-21T12:35:19.854" v="11" actId="6549"/>
          <ac:spMkLst>
            <pc:docMk/>
            <pc:sldMk cId="1392602265" sldId="256"/>
            <ac:spMk id="2" creationId="{27403E06-B2E3-4008-35B5-576464278A6D}"/>
          </ac:spMkLst>
        </pc:spChg>
      </pc:sldChg>
      <pc:sldChg chg="modSp mod">
        <pc:chgData name="Philippe Baucour" userId="5102170ae7533958" providerId="LiveId" clId="{E03E74EA-EF3B-43B4-9B17-52CA29A38D90}" dt="2024-08-21T12:35:07.155" v="3" actId="6549"/>
        <pc:sldMkLst>
          <pc:docMk/>
          <pc:sldMk cId="3201622378" sldId="257"/>
        </pc:sldMkLst>
        <pc:spChg chg="mod">
          <ac:chgData name="Philippe Baucour" userId="5102170ae7533958" providerId="LiveId" clId="{E03E74EA-EF3B-43B4-9B17-52CA29A38D90}" dt="2024-08-21T12:35:07.155" v="3" actId="6549"/>
          <ac:spMkLst>
            <pc:docMk/>
            <pc:sldMk cId="3201622378" sldId="257"/>
            <ac:spMk id="3" creationId="{1A803C62-BD0B-D0AC-2B41-C4F420891B06}"/>
          </ac:spMkLst>
        </pc:spChg>
      </pc:sldChg>
      <pc:sldChg chg="modSp mod">
        <pc:chgData name="Philippe Baucour" userId="5102170ae7533958" providerId="LiveId" clId="{E03E74EA-EF3B-43B4-9B17-52CA29A38D90}" dt="2024-08-21T12:34:52.029" v="1" actId="27636"/>
        <pc:sldMkLst>
          <pc:docMk/>
          <pc:sldMk cId="246086491" sldId="258"/>
        </pc:sldMkLst>
        <pc:spChg chg="mod">
          <ac:chgData name="Philippe Baucour" userId="5102170ae7533958" providerId="LiveId" clId="{E03E74EA-EF3B-43B4-9B17-52CA29A38D90}" dt="2024-08-21T12:34:52.029" v="1" actId="27636"/>
          <ac:spMkLst>
            <pc:docMk/>
            <pc:sldMk cId="246086491" sldId="258"/>
            <ac:spMk id="3" creationId="{A88399CA-BBD6-ECCC-534E-0335C54116C3}"/>
          </ac:spMkLst>
        </pc:spChg>
      </pc:sldChg>
      <pc:sldChg chg="del">
        <pc:chgData name="Philippe Baucour" userId="5102170ae7533958" providerId="LiveId" clId="{E03E74EA-EF3B-43B4-9B17-52CA29A38D90}" dt="2024-08-21T12:35:00.382" v="2" actId="47"/>
        <pc:sldMkLst>
          <pc:docMk/>
          <pc:sldMk cId="892752956" sldId="259"/>
        </pc:sldMkLst>
      </pc:sldChg>
      <pc:sldChg chg="del">
        <pc:chgData name="Philippe Baucour" userId="5102170ae7533958" providerId="LiveId" clId="{E03E74EA-EF3B-43B4-9B17-52CA29A38D90}" dt="2024-08-21T12:35:00.382" v="2" actId="47"/>
        <pc:sldMkLst>
          <pc:docMk/>
          <pc:sldMk cId="3990801946" sldId="260"/>
        </pc:sldMkLst>
      </pc:sldChg>
      <pc:sldChg chg="del">
        <pc:chgData name="Philippe Baucour" userId="5102170ae7533958" providerId="LiveId" clId="{E03E74EA-EF3B-43B4-9B17-52CA29A38D90}" dt="2024-08-21T12:35:00.382" v="2" actId="47"/>
        <pc:sldMkLst>
          <pc:docMk/>
          <pc:sldMk cId="3454558438" sldId="261"/>
        </pc:sldMkLst>
      </pc:sldChg>
      <pc:sldChg chg="del">
        <pc:chgData name="Philippe Baucour" userId="5102170ae7533958" providerId="LiveId" clId="{E03E74EA-EF3B-43B4-9B17-52CA29A38D90}" dt="2024-08-21T12:35:00.382" v="2" actId="47"/>
        <pc:sldMkLst>
          <pc:docMk/>
          <pc:sldMk cId="2740920124" sldId="262"/>
        </pc:sldMkLst>
      </pc:sldChg>
    </pc:docChg>
  </pc:docChgLst>
  <pc:docChgLst>
    <pc:chgData name="Philippe Baucour" userId="5102170ae7533958" providerId="LiveId" clId="{336F8116-C764-4979-A376-3E7AF7BA8383}"/>
    <pc:docChg chg="undo custSel addSld delSld modSld sldOrd">
      <pc:chgData name="Philippe Baucour" userId="5102170ae7533958" providerId="LiveId" clId="{336F8116-C764-4979-A376-3E7AF7BA8383}" dt="2024-11-25T10:04:55.858" v="9939"/>
      <pc:docMkLst>
        <pc:docMk/>
      </pc:docMkLst>
      <pc:sldChg chg="addSp delSp modSp mod modNotesTx">
        <pc:chgData name="Philippe Baucour" userId="5102170ae7533958" providerId="LiveId" clId="{336F8116-C764-4979-A376-3E7AF7BA8383}" dt="2024-11-22T08:39:37.857" v="9556" actId="20577"/>
        <pc:sldMkLst>
          <pc:docMk/>
          <pc:sldMk cId="1392602265" sldId="256"/>
        </pc:sldMkLst>
        <pc:spChg chg="mod">
          <ac:chgData name="Philippe Baucour" userId="5102170ae7533958" providerId="LiveId" clId="{336F8116-C764-4979-A376-3E7AF7BA8383}" dt="2024-11-22T08:39:37.857" v="9556" actId="20577"/>
          <ac:spMkLst>
            <pc:docMk/>
            <pc:sldMk cId="1392602265" sldId="256"/>
            <ac:spMk id="2" creationId="{27403E06-B2E3-4008-35B5-576464278A6D}"/>
          </ac:spMkLst>
        </pc:spChg>
        <pc:spChg chg="mod">
          <ac:chgData name="Philippe Baucour" userId="5102170ae7533958" providerId="LiveId" clId="{336F8116-C764-4979-A376-3E7AF7BA8383}" dt="2024-10-31T08:14:14.019" v="356" actId="20577"/>
          <ac:spMkLst>
            <pc:docMk/>
            <pc:sldMk cId="1392602265" sldId="256"/>
            <ac:spMk id="3" creationId="{08069205-150B-B4B1-565B-156D78F5E9E8}"/>
          </ac:spMkLst>
        </pc:spChg>
        <pc:spChg chg="add mod">
          <ac:chgData name="Philippe Baucour" userId="5102170ae7533958" providerId="LiveId" clId="{336F8116-C764-4979-A376-3E7AF7BA8383}" dt="2024-10-31T07:57:41.799" v="165" actId="1036"/>
          <ac:spMkLst>
            <pc:docMk/>
            <pc:sldMk cId="1392602265" sldId="256"/>
            <ac:spMk id="9" creationId="{A0CDF9F3-4C89-322A-8854-59C64DD36E6C}"/>
          </ac:spMkLst>
        </pc:spChg>
        <pc:spChg chg="add del">
          <ac:chgData name="Philippe Baucour" userId="5102170ae7533958" providerId="LiveId" clId="{336F8116-C764-4979-A376-3E7AF7BA8383}" dt="2024-10-31T08:12:34.805" v="279" actId="478"/>
          <ac:spMkLst>
            <pc:docMk/>
            <pc:sldMk cId="1392602265" sldId="256"/>
            <ac:spMk id="11" creationId="{2B59309B-5863-859D-6149-D053139EC9DB}"/>
          </ac:spMkLst>
        </pc:spChg>
        <pc:picChg chg="add mod">
          <ac:chgData name="Philippe Baucour" userId="5102170ae7533958" providerId="LiveId" clId="{336F8116-C764-4979-A376-3E7AF7BA8383}" dt="2024-10-31T07:56:48.039" v="162"/>
          <ac:picMkLst>
            <pc:docMk/>
            <pc:sldMk cId="1392602265" sldId="256"/>
            <ac:picMk id="4" creationId="{44B1A1B4-D0CD-EA8E-DBA4-56385D79DDA8}"/>
          </ac:picMkLst>
        </pc:picChg>
        <pc:picChg chg="add mod">
          <ac:chgData name="Philippe Baucour" userId="5102170ae7533958" providerId="LiveId" clId="{336F8116-C764-4979-A376-3E7AF7BA8383}" dt="2024-10-31T07:56:48.039" v="162"/>
          <ac:picMkLst>
            <pc:docMk/>
            <pc:sldMk cId="1392602265" sldId="256"/>
            <ac:picMk id="5" creationId="{D2F66180-A270-694C-7A84-CB5F721DFF31}"/>
          </ac:picMkLst>
        </pc:picChg>
        <pc:picChg chg="add mod">
          <ac:chgData name="Philippe Baucour" userId="5102170ae7533958" providerId="LiveId" clId="{336F8116-C764-4979-A376-3E7AF7BA8383}" dt="2024-10-31T07:56:48.039" v="162"/>
          <ac:picMkLst>
            <pc:docMk/>
            <pc:sldMk cId="1392602265" sldId="256"/>
            <ac:picMk id="6" creationId="{D06A6A00-B0E4-3AD8-2638-F8C5CEE40EEB}"/>
          </ac:picMkLst>
        </pc:picChg>
        <pc:picChg chg="add mod">
          <ac:chgData name="Philippe Baucour" userId="5102170ae7533958" providerId="LiveId" clId="{336F8116-C764-4979-A376-3E7AF7BA8383}" dt="2024-10-31T07:56:48.039" v="162"/>
          <ac:picMkLst>
            <pc:docMk/>
            <pc:sldMk cId="1392602265" sldId="256"/>
            <ac:picMk id="7" creationId="{E65DC5B8-20AD-8E73-ECE0-7144F19A2BE3}"/>
          </ac:picMkLst>
        </pc:picChg>
        <pc:picChg chg="add mod">
          <ac:chgData name="Philippe Baucour" userId="5102170ae7533958" providerId="LiveId" clId="{336F8116-C764-4979-A376-3E7AF7BA8383}" dt="2024-10-31T07:56:48.039" v="162"/>
          <ac:picMkLst>
            <pc:docMk/>
            <pc:sldMk cId="1392602265" sldId="256"/>
            <ac:picMk id="8" creationId="{ED5FF6AF-92FE-7A8C-FE6B-0B4E12DF7FFA}"/>
          </ac:picMkLst>
        </pc:picChg>
      </pc:sldChg>
      <pc:sldChg chg="addSp delSp modSp add del mod ord modAnim modNotesTx">
        <pc:chgData name="Philippe Baucour" userId="5102170ae7533958" providerId="LiveId" clId="{336F8116-C764-4979-A376-3E7AF7BA8383}" dt="2024-11-25T10:04:55.858" v="9939"/>
        <pc:sldMkLst>
          <pc:docMk/>
          <pc:sldMk cId="3201622378" sldId="257"/>
        </pc:sldMkLst>
        <pc:spChg chg="mod">
          <ac:chgData name="Philippe Baucour" userId="5102170ae7533958" providerId="LiveId" clId="{336F8116-C764-4979-A376-3E7AF7BA8383}" dt="2024-11-25T10:00:34.938" v="9871" actId="400"/>
          <ac:spMkLst>
            <pc:docMk/>
            <pc:sldMk cId="3201622378" sldId="257"/>
            <ac:spMk id="3" creationId="{1A803C62-BD0B-D0AC-2B41-C4F420891B06}"/>
          </ac:spMkLst>
        </pc:spChg>
        <pc:spChg chg="del">
          <ac:chgData name="Philippe Baucour" userId="5102170ae7533958" providerId="LiveId" clId="{336F8116-C764-4979-A376-3E7AF7BA8383}" dt="2024-11-25T10:01:01.581" v="9875" actId="478"/>
          <ac:spMkLst>
            <pc:docMk/>
            <pc:sldMk cId="3201622378" sldId="257"/>
            <ac:spMk id="4" creationId="{FDCF9747-D983-E2EE-9309-035260BCAFD8}"/>
          </ac:spMkLst>
        </pc:spChg>
        <pc:spChg chg="mod topLvl">
          <ac:chgData name="Philippe Baucour" userId="5102170ae7533958" providerId="LiveId" clId="{336F8116-C764-4979-A376-3E7AF7BA8383}" dt="2024-11-25T10:03:57.091" v="9935" actId="164"/>
          <ac:spMkLst>
            <pc:docMk/>
            <pc:sldMk cId="3201622378" sldId="257"/>
            <ac:spMk id="6" creationId="{24E7E9CA-F20D-B615-A493-E5AC4055DA41}"/>
          </ac:spMkLst>
        </pc:spChg>
        <pc:spChg chg="mod topLvl">
          <ac:chgData name="Philippe Baucour" userId="5102170ae7533958" providerId="LiveId" clId="{336F8116-C764-4979-A376-3E7AF7BA8383}" dt="2024-11-25T10:03:57.091" v="9935" actId="164"/>
          <ac:spMkLst>
            <pc:docMk/>
            <pc:sldMk cId="3201622378" sldId="257"/>
            <ac:spMk id="7" creationId="{F4C97974-E092-38BA-4150-43B734BDD140}"/>
          </ac:spMkLst>
        </pc:spChg>
        <pc:spChg chg="mod topLvl">
          <ac:chgData name="Philippe Baucour" userId="5102170ae7533958" providerId="LiveId" clId="{336F8116-C764-4979-A376-3E7AF7BA8383}" dt="2024-11-25T10:03:57.091" v="9935" actId="164"/>
          <ac:spMkLst>
            <pc:docMk/>
            <pc:sldMk cId="3201622378" sldId="257"/>
            <ac:spMk id="8" creationId="{894A5451-FAD7-E527-5558-C6E16BC69264}"/>
          </ac:spMkLst>
        </pc:spChg>
        <pc:spChg chg="mod topLvl">
          <ac:chgData name="Philippe Baucour" userId="5102170ae7533958" providerId="LiveId" clId="{336F8116-C764-4979-A376-3E7AF7BA8383}" dt="2024-11-25T10:03:57.091" v="9935" actId="164"/>
          <ac:spMkLst>
            <pc:docMk/>
            <pc:sldMk cId="3201622378" sldId="257"/>
            <ac:spMk id="9" creationId="{750FD02D-8713-8F57-9159-8B6DD4D2AEC2}"/>
          </ac:spMkLst>
        </pc:spChg>
        <pc:spChg chg="del">
          <ac:chgData name="Philippe Baucour" userId="5102170ae7533958" providerId="LiveId" clId="{336F8116-C764-4979-A376-3E7AF7BA8383}" dt="2024-11-25T10:00:58.101" v="9874" actId="478"/>
          <ac:spMkLst>
            <pc:docMk/>
            <pc:sldMk cId="3201622378" sldId="257"/>
            <ac:spMk id="10" creationId="{3BAE07F1-7B1F-EB8A-4F5B-C70A349EBA2D}"/>
          </ac:spMkLst>
        </pc:spChg>
        <pc:spChg chg="mod">
          <ac:chgData name="Philippe Baucour" userId="5102170ae7533958" providerId="LiveId" clId="{336F8116-C764-4979-A376-3E7AF7BA8383}" dt="2024-11-25T10:00:50.148" v="9872"/>
          <ac:spMkLst>
            <pc:docMk/>
            <pc:sldMk cId="3201622378" sldId="257"/>
            <ac:spMk id="13" creationId="{2DB05192-1766-0C72-54A2-74A2FBBA4847}"/>
          </ac:spMkLst>
        </pc:spChg>
        <pc:spChg chg="mod">
          <ac:chgData name="Philippe Baucour" userId="5102170ae7533958" providerId="LiveId" clId="{336F8116-C764-4979-A376-3E7AF7BA8383}" dt="2024-11-25T10:00:50.148" v="9872"/>
          <ac:spMkLst>
            <pc:docMk/>
            <pc:sldMk cId="3201622378" sldId="257"/>
            <ac:spMk id="14" creationId="{9630D403-11D2-F562-2A87-4C7D43F4A912}"/>
          </ac:spMkLst>
        </pc:spChg>
        <pc:spChg chg="mod">
          <ac:chgData name="Philippe Baucour" userId="5102170ae7533958" providerId="LiveId" clId="{336F8116-C764-4979-A376-3E7AF7BA8383}" dt="2024-11-25T10:00:50.148" v="9872"/>
          <ac:spMkLst>
            <pc:docMk/>
            <pc:sldMk cId="3201622378" sldId="257"/>
            <ac:spMk id="15" creationId="{B82AFAE3-95D4-B21C-0A50-3FF4D5E46434}"/>
          </ac:spMkLst>
        </pc:spChg>
        <pc:spChg chg="mod">
          <ac:chgData name="Philippe Baucour" userId="5102170ae7533958" providerId="LiveId" clId="{336F8116-C764-4979-A376-3E7AF7BA8383}" dt="2024-11-25T10:00:50.148" v="9872"/>
          <ac:spMkLst>
            <pc:docMk/>
            <pc:sldMk cId="3201622378" sldId="257"/>
            <ac:spMk id="16" creationId="{07C456F8-ACE6-A82B-0706-73E20F18D340}"/>
          </ac:spMkLst>
        </pc:spChg>
        <pc:spChg chg="mod">
          <ac:chgData name="Philippe Baucour" userId="5102170ae7533958" providerId="LiveId" clId="{336F8116-C764-4979-A376-3E7AF7BA8383}" dt="2024-11-25T10:00:50.148" v="9872"/>
          <ac:spMkLst>
            <pc:docMk/>
            <pc:sldMk cId="3201622378" sldId="257"/>
            <ac:spMk id="17" creationId="{140062A3-EBA2-03CE-3E42-C655C05D205C}"/>
          </ac:spMkLst>
        </pc:spChg>
        <pc:spChg chg="mod">
          <ac:chgData name="Philippe Baucour" userId="5102170ae7533958" providerId="LiveId" clId="{336F8116-C764-4979-A376-3E7AF7BA8383}" dt="2024-11-25T10:00:50.148" v="9872"/>
          <ac:spMkLst>
            <pc:docMk/>
            <pc:sldMk cId="3201622378" sldId="257"/>
            <ac:spMk id="18" creationId="{52F8E22F-1669-9B9C-B0F3-D7893644561C}"/>
          </ac:spMkLst>
        </pc:spChg>
        <pc:spChg chg="add mod topLvl">
          <ac:chgData name="Philippe Baucour" userId="5102170ae7533958" providerId="LiveId" clId="{336F8116-C764-4979-A376-3E7AF7BA8383}" dt="2024-11-25T10:03:57.091" v="9935" actId="164"/>
          <ac:spMkLst>
            <pc:docMk/>
            <pc:sldMk cId="3201622378" sldId="257"/>
            <ac:spMk id="19" creationId="{6F0B11F4-9BC9-F695-AF91-506CB6E1AF55}"/>
          </ac:spMkLst>
        </pc:spChg>
        <pc:spChg chg="add mod topLvl">
          <ac:chgData name="Philippe Baucour" userId="5102170ae7533958" providerId="LiveId" clId="{336F8116-C764-4979-A376-3E7AF7BA8383}" dt="2024-11-25T10:03:57.091" v="9935" actId="164"/>
          <ac:spMkLst>
            <pc:docMk/>
            <pc:sldMk cId="3201622378" sldId="257"/>
            <ac:spMk id="20" creationId="{EB243F75-5C70-3455-9E94-2976EAF410AC}"/>
          </ac:spMkLst>
        </pc:spChg>
        <pc:grpChg chg="add mod">
          <ac:chgData name="Philippe Baucour" userId="5102170ae7533958" providerId="LiveId" clId="{336F8116-C764-4979-A376-3E7AF7BA8383}" dt="2024-11-25T10:00:52.908" v="9873" actId="1076"/>
          <ac:grpSpMkLst>
            <pc:docMk/>
            <pc:sldMk cId="3201622378" sldId="257"/>
            <ac:grpSpMk id="11" creationId="{230A334A-3F11-A53B-04E2-DAE21961F0E3}"/>
          </ac:grpSpMkLst>
        </pc:grpChg>
        <pc:grpChg chg="del mod topLvl">
          <ac:chgData name="Philippe Baucour" userId="5102170ae7533958" providerId="LiveId" clId="{336F8116-C764-4979-A376-3E7AF7BA8383}" dt="2024-11-25T10:02:36.687" v="9887" actId="165"/>
          <ac:grpSpMkLst>
            <pc:docMk/>
            <pc:sldMk cId="3201622378" sldId="257"/>
            <ac:grpSpMk id="12" creationId="{20273B96-1E36-D2C8-0290-84DC89996CAC}"/>
          </ac:grpSpMkLst>
        </pc:grpChg>
        <pc:grpChg chg="add del mod">
          <ac:chgData name="Philippe Baucour" userId="5102170ae7533958" providerId="LiveId" clId="{336F8116-C764-4979-A376-3E7AF7BA8383}" dt="2024-11-25T10:02:29.036" v="9886" actId="165"/>
          <ac:grpSpMkLst>
            <pc:docMk/>
            <pc:sldMk cId="3201622378" sldId="257"/>
            <ac:grpSpMk id="21" creationId="{C770F820-C17A-29B3-D45A-915EE4948E3D}"/>
          </ac:grpSpMkLst>
        </pc:grpChg>
        <pc:grpChg chg="add mod">
          <ac:chgData name="Philippe Baucour" userId="5102170ae7533958" providerId="LiveId" clId="{336F8116-C764-4979-A376-3E7AF7BA8383}" dt="2024-11-25T10:03:57.091" v="9935" actId="164"/>
          <ac:grpSpMkLst>
            <pc:docMk/>
            <pc:sldMk cId="3201622378" sldId="257"/>
            <ac:grpSpMk id="22" creationId="{E3B57534-AF91-6B39-F3B8-F90A0ADF0EE0}"/>
          </ac:grpSpMkLst>
        </pc:grpChg>
        <pc:picChg chg="add mod">
          <ac:chgData name="Philippe Baucour" userId="5102170ae7533958" providerId="LiveId" clId="{336F8116-C764-4979-A376-3E7AF7BA8383}" dt="2024-10-31T07:57:55.088" v="167" actId="1076"/>
          <ac:picMkLst>
            <pc:docMk/>
            <pc:sldMk cId="3201622378" sldId="257"/>
            <ac:picMk id="4" creationId="{3CED2230-0550-C74D-27AF-7F25427C7A3A}"/>
          </ac:picMkLst>
        </pc:picChg>
      </pc:sldChg>
      <pc:sldChg chg="del">
        <pc:chgData name="Philippe Baucour" userId="5102170ae7533958" providerId="LiveId" clId="{336F8116-C764-4979-A376-3E7AF7BA8383}" dt="2024-10-31T07:40:45.328" v="31" actId="47"/>
        <pc:sldMkLst>
          <pc:docMk/>
          <pc:sldMk cId="246086491" sldId="258"/>
        </pc:sldMkLst>
      </pc:sldChg>
      <pc:sldChg chg="add mod modShow">
        <pc:chgData name="Philippe Baucour" userId="5102170ae7533958" providerId="LiveId" clId="{336F8116-C764-4979-A376-3E7AF7BA8383}" dt="2024-11-03T15:58:01.498" v="400" actId="729"/>
        <pc:sldMkLst>
          <pc:docMk/>
          <pc:sldMk cId="655326077" sldId="258"/>
        </pc:sldMkLst>
      </pc:sldChg>
      <pc:sldChg chg="add mod modShow">
        <pc:chgData name="Philippe Baucour" userId="5102170ae7533958" providerId="LiveId" clId="{336F8116-C764-4979-A376-3E7AF7BA8383}" dt="2024-11-03T15:58:01.498" v="400" actId="729"/>
        <pc:sldMkLst>
          <pc:docMk/>
          <pc:sldMk cId="4209746022" sldId="259"/>
        </pc:sldMkLst>
      </pc:sldChg>
      <pc:sldChg chg="add">
        <pc:chgData name="Philippe Baucour" userId="5102170ae7533958" providerId="LiveId" clId="{336F8116-C764-4979-A376-3E7AF7BA8383}" dt="2024-11-22T22:26:51.487" v="9861"/>
        <pc:sldMkLst>
          <pc:docMk/>
          <pc:sldMk cId="488452944" sldId="260"/>
        </pc:sldMkLst>
      </pc:sldChg>
      <pc:sldChg chg="del">
        <pc:chgData name="Philippe Baucour" userId="5102170ae7533958" providerId="LiveId" clId="{336F8116-C764-4979-A376-3E7AF7BA8383}" dt="2024-10-31T07:40:45.328" v="31" actId="47"/>
        <pc:sldMkLst>
          <pc:docMk/>
          <pc:sldMk cId="1373706002" sldId="264"/>
        </pc:sldMkLst>
      </pc:sldChg>
      <pc:sldChg chg="del">
        <pc:chgData name="Philippe Baucour" userId="5102170ae7533958" providerId="LiveId" clId="{336F8116-C764-4979-A376-3E7AF7BA8383}" dt="2024-10-31T07:40:45.328" v="31" actId="47"/>
        <pc:sldMkLst>
          <pc:docMk/>
          <pc:sldMk cId="710411366" sldId="265"/>
        </pc:sldMkLst>
      </pc:sldChg>
      <pc:sldChg chg="del">
        <pc:chgData name="Philippe Baucour" userId="5102170ae7533958" providerId="LiveId" clId="{336F8116-C764-4979-A376-3E7AF7BA8383}" dt="2024-10-31T07:40:24.109" v="25" actId="47"/>
        <pc:sldMkLst>
          <pc:docMk/>
          <pc:sldMk cId="3580628546" sldId="266"/>
        </pc:sldMkLst>
      </pc:sldChg>
      <pc:sldChg chg="del">
        <pc:chgData name="Philippe Baucour" userId="5102170ae7533958" providerId="LiveId" clId="{336F8116-C764-4979-A376-3E7AF7BA8383}" dt="2024-10-31T07:40:30.635" v="27" actId="47"/>
        <pc:sldMkLst>
          <pc:docMk/>
          <pc:sldMk cId="3903331035" sldId="267"/>
        </pc:sldMkLst>
      </pc:sldChg>
      <pc:sldChg chg="del">
        <pc:chgData name="Philippe Baucour" userId="5102170ae7533958" providerId="LiveId" clId="{336F8116-C764-4979-A376-3E7AF7BA8383}" dt="2024-10-31T07:40:33.242" v="29" actId="47"/>
        <pc:sldMkLst>
          <pc:docMk/>
          <pc:sldMk cId="2699701360" sldId="268"/>
        </pc:sldMkLst>
      </pc:sldChg>
      <pc:sldChg chg="del">
        <pc:chgData name="Philippe Baucour" userId="5102170ae7533958" providerId="LiveId" clId="{336F8116-C764-4979-A376-3E7AF7BA8383}" dt="2024-10-31T07:40:34.245" v="30" actId="47"/>
        <pc:sldMkLst>
          <pc:docMk/>
          <pc:sldMk cId="870064705" sldId="269"/>
        </pc:sldMkLst>
      </pc:sldChg>
      <pc:sldChg chg="del">
        <pc:chgData name="Philippe Baucour" userId="5102170ae7533958" providerId="LiveId" clId="{336F8116-C764-4979-A376-3E7AF7BA8383}" dt="2024-10-31T07:40:32.003" v="28" actId="47"/>
        <pc:sldMkLst>
          <pc:docMk/>
          <pc:sldMk cId="4157245695" sldId="270"/>
        </pc:sldMkLst>
      </pc:sldChg>
      <pc:sldChg chg="delSp modSp mod">
        <pc:chgData name="Philippe Baucour" userId="5102170ae7533958" providerId="LiveId" clId="{336F8116-C764-4979-A376-3E7AF7BA8383}" dt="2024-10-31T08:02:22.068" v="240" actId="6549"/>
        <pc:sldMkLst>
          <pc:docMk/>
          <pc:sldMk cId="706215125" sldId="272"/>
        </pc:sldMkLst>
        <pc:spChg chg="mod">
          <ac:chgData name="Philippe Baucour" userId="5102170ae7533958" providerId="LiveId" clId="{336F8116-C764-4979-A376-3E7AF7BA8383}" dt="2024-10-31T08:02:22.068" v="240" actId="6549"/>
          <ac:spMkLst>
            <pc:docMk/>
            <pc:sldMk cId="706215125" sldId="272"/>
            <ac:spMk id="2" creationId="{E4746BB8-0AD8-17AF-FDFF-D5E39420DCC3}"/>
          </ac:spMkLst>
        </pc:spChg>
        <pc:spChg chg="del">
          <ac:chgData name="Philippe Baucour" userId="5102170ae7533958" providerId="LiveId" clId="{336F8116-C764-4979-A376-3E7AF7BA8383}" dt="2024-10-31T07:40:20.501" v="24" actId="478"/>
          <ac:spMkLst>
            <pc:docMk/>
            <pc:sldMk cId="706215125" sldId="272"/>
            <ac:spMk id="3" creationId="{D0441E55-F454-E977-01A1-C7E220A4E54E}"/>
          </ac:spMkLst>
        </pc:spChg>
        <pc:spChg chg="del">
          <ac:chgData name="Philippe Baucour" userId="5102170ae7533958" providerId="LiveId" clId="{336F8116-C764-4979-A376-3E7AF7BA8383}" dt="2024-10-31T07:40:20.501" v="24" actId="478"/>
          <ac:spMkLst>
            <pc:docMk/>
            <pc:sldMk cId="706215125" sldId="272"/>
            <ac:spMk id="5" creationId="{4D68CB3E-E165-636B-44F0-AF23B659B4AB}"/>
          </ac:spMkLst>
        </pc:spChg>
        <pc:spChg chg="del">
          <ac:chgData name="Philippe Baucour" userId="5102170ae7533958" providerId="LiveId" clId="{336F8116-C764-4979-A376-3E7AF7BA8383}" dt="2024-10-31T07:40:20.501" v="24" actId="478"/>
          <ac:spMkLst>
            <pc:docMk/>
            <pc:sldMk cId="706215125" sldId="272"/>
            <ac:spMk id="7" creationId="{6060BC2E-5019-C04F-D81E-2789ECAE25E0}"/>
          </ac:spMkLst>
        </pc:spChg>
        <pc:spChg chg="del">
          <ac:chgData name="Philippe Baucour" userId="5102170ae7533958" providerId="LiveId" clId="{336F8116-C764-4979-A376-3E7AF7BA8383}" dt="2024-10-31T07:40:20.501" v="24" actId="478"/>
          <ac:spMkLst>
            <pc:docMk/>
            <pc:sldMk cId="706215125" sldId="272"/>
            <ac:spMk id="8" creationId="{F9727D45-6A67-A4D5-645D-DC8717284C4E}"/>
          </ac:spMkLst>
        </pc:spChg>
        <pc:picChg chg="del">
          <ac:chgData name="Philippe Baucour" userId="5102170ae7533958" providerId="LiveId" clId="{336F8116-C764-4979-A376-3E7AF7BA8383}" dt="2024-10-31T07:40:12.949" v="20" actId="478"/>
          <ac:picMkLst>
            <pc:docMk/>
            <pc:sldMk cId="706215125" sldId="272"/>
            <ac:picMk id="4" creationId="{553A133D-0173-BB18-F704-971391777E60}"/>
          </ac:picMkLst>
        </pc:picChg>
        <pc:picChg chg="del">
          <ac:chgData name="Philippe Baucour" userId="5102170ae7533958" providerId="LiveId" clId="{336F8116-C764-4979-A376-3E7AF7BA8383}" dt="2024-10-31T07:40:14.094" v="21" actId="478"/>
          <ac:picMkLst>
            <pc:docMk/>
            <pc:sldMk cId="706215125" sldId="272"/>
            <ac:picMk id="6" creationId="{0354AD57-A904-D0BC-7AD9-8D76056E8050}"/>
          </ac:picMkLst>
        </pc:picChg>
        <pc:picChg chg="del">
          <ac:chgData name="Philippe Baucour" userId="5102170ae7533958" providerId="LiveId" clId="{336F8116-C764-4979-A376-3E7AF7BA8383}" dt="2024-10-31T07:40:16.624" v="23" actId="478"/>
          <ac:picMkLst>
            <pc:docMk/>
            <pc:sldMk cId="706215125" sldId="272"/>
            <ac:picMk id="10" creationId="{3BC81B83-FC89-A55D-B0AA-907A25D78F59}"/>
          </ac:picMkLst>
        </pc:picChg>
        <pc:picChg chg="del">
          <ac:chgData name="Philippe Baucour" userId="5102170ae7533958" providerId="LiveId" clId="{336F8116-C764-4979-A376-3E7AF7BA8383}" dt="2024-10-31T07:40:15.304" v="22" actId="478"/>
          <ac:picMkLst>
            <pc:docMk/>
            <pc:sldMk cId="706215125" sldId="272"/>
            <ac:picMk id="11" creationId="{44B3A22C-30AF-1092-A41B-E7671122F03F}"/>
          </ac:picMkLst>
        </pc:picChg>
      </pc:sldChg>
      <pc:sldChg chg="del">
        <pc:chgData name="Philippe Baucour" userId="5102170ae7533958" providerId="LiveId" clId="{336F8116-C764-4979-A376-3E7AF7BA8383}" dt="2024-10-31T07:40:25.928" v="26" actId="47"/>
        <pc:sldMkLst>
          <pc:docMk/>
          <pc:sldMk cId="585511404" sldId="273"/>
        </pc:sldMkLst>
      </pc:sldChg>
      <pc:sldChg chg="addSp delSp modSp new mod modShow">
        <pc:chgData name="Philippe Baucour" userId="5102170ae7533958" providerId="LiveId" clId="{336F8116-C764-4979-A376-3E7AF7BA8383}" dt="2024-10-31T08:15:31.103" v="378"/>
        <pc:sldMkLst>
          <pc:docMk/>
          <pc:sldMk cId="3680579781" sldId="273"/>
        </pc:sldMkLst>
        <pc:spChg chg="mod">
          <ac:chgData name="Philippe Baucour" userId="5102170ae7533958" providerId="LiveId" clId="{336F8116-C764-4979-A376-3E7AF7BA8383}" dt="2024-10-31T07:46:54.103" v="108" actId="6549"/>
          <ac:spMkLst>
            <pc:docMk/>
            <pc:sldMk cId="3680579781" sldId="273"/>
            <ac:spMk id="2" creationId="{9352112D-17B8-F6CB-B64A-8B6BAF002A15}"/>
          </ac:spMkLst>
        </pc:spChg>
        <pc:spChg chg="add mod">
          <ac:chgData name="Philippe Baucour" userId="5102170ae7533958" providerId="LiveId" clId="{336F8116-C764-4979-A376-3E7AF7BA8383}" dt="2024-10-31T08:15:27.799" v="376" actId="1036"/>
          <ac:spMkLst>
            <pc:docMk/>
            <pc:sldMk cId="3680579781" sldId="273"/>
            <ac:spMk id="6" creationId="{96E76975-11B5-4A49-09C3-5DC74615CDC9}"/>
          </ac:spMkLst>
        </pc:spChg>
        <pc:spChg chg="add del mod">
          <ac:chgData name="Philippe Baucour" userId="5102170ae7533958" providerId="LiveId" clId="{336F8116-C764-4979-A376-3E7AF7BA8383}" dt="2024-10-31T08:15:31.103" v="378"/>
          <ac:spMkLst>
            <pc:docMk/>
            <pc:sldMk cId="3680579781" sldId="273"/>
            <ac:spMk id="7" creationId="{13663D07-879F-A61D-624C-06878ABD224D}"/>
          </ac:spMkLst>
        </pc:spChg>
        <pc:picChg chg="add mod">
          <ac:chgData name="Philippe Baucour" userId="5102170ae7533958" providerId="LiveId" clId="{336F8116-C764-4979-A376-3E7AF7BA8383}" dt="2024-10-31T07:43:11.953" v="73" actId="1076"/>
          <ac:picMkLst>
            <pc:docMk/>
            <pc:sldMk cId="3680579781" sldId="273"/>
            <ac:picMk id="5" creationId="{E80FA47E-9A62-8F0F-2949-D64899E3234C}"/>
          </ac:picMkLst>
        </pc:picChg>
      </pc:sldChg>
      <pc:sldChg chg="addSp delSp modSp new mod modShow">
        <pc:chgData name="Philippe Baucour" userId="5102170ae7533958" providerId="LiveId" clId="{336F8116-C764-4979-A376-3E7AF7BA8383}" dt="2024-10-31T08:03:29.592" v="248" actId="1076"/>
        <pc:sldMkLst>
          <pc:docMk/>
          <pc:sldMk cId="4048940262" sldId="274"/>
        </pc:sldMkLst>
        <pc:spChg chg="mod">
          <ac:chgData name="Philippe Baucour" userId="5102170ae7533958" providerId="LiveId" clId="{336F8116-C764-4979-A376-3E7AF7BA8383}" dt="2024-10-31T07:46:33.458" v="104" actId="6549"/>
          <ac:spMkLst>
            <pc:docMk/>
            <pc:sldMk cId="4048940262" sldId="274"/>
            <ac:spMk id="2" creationId="{2EF33606-F303-A4A7-F7BE-A1B05C59B840}"/>
          </ac:spMkLst>
        </pc:spChg>
        <pc:spChg chg="del">
          <ac:chgData name="Philippe Baucour" userId="5102170ae7533958" providerId="LiveId" clId="{336F8116-C764-4979-A376-3E7AF7BA8383}" dt="2024-10-31T07:48:12.561" v="114" actId="478"/>
          <ac:spMkLst>
            <pc:docMk/>
            <pc:sldMk cId="4048940262" sldId="274"/>
            <ac:spMk id="3" creationId="{6008FBC1-9C01-7275-D323-35927C952FE6}"/>
          </ac:spMkLst>
        </pc:spChg>
        <pc:picChg chg="add mod">
          <ac:chgData name="Philippe Baucour" userId="5102170ae7533958" providerId="LiveId" clId="{336F8116-C764-4979-A376-3E7AF7BA8383}" dt="2024-10-31T07:48:36.052" v="119" actId="14861"/>
          <ac:picMkLst>
            <pc:docMk/>
            <pc:sldMk cId="4048940262" sldId="274"/>
            <ac:picMk id="5" creationId="{C493802C-8097-A885-2C2B-94C0DB8E3CE7}"/>
          </ac:picMkLst>
        </pc:picChg>
        <pc:picChg chg="add mod">
          <ac:chgData name="Philippe Baucour" userId="5102170ae7533958" providerId="LiveId" clId="{336F8116-C764-4979-A376-3E7AF7BA8383}" dt="2024-10-31T07:48:39.098" v="120" actId="1076"/>
          <ac:picMkLst>
            <pc:docMk/>
            <pc:sldMk cId="4048940262" sldId="274"/>
            <ac:picMk id="7" creationId="{534756B4-73AC-89F1-D8A6-B9FB04C1DFA4}"/>
          </ac:picMkLst>
        </pc:picChg>
        <pc:picChg chg="add mod">
          <ac:chgData name="Philippe Baucour" userId="5102170ae7533958" providerId="LiveId" clId="{336F8116-C764-4979-A376-3E7AF7BA8383}" dt="2024-10-31T08:02:51.698" v="244" actId="1076"/>
          <ac:picMkLst>
            <pc:docMk/>
            <pc:sldMk cId="4048940262" sldId="274"/>
            <ac:picMk id="8" creationId="{98FC7BC9-A789-2D7E-610F-E83199694E09}"/>
          </ac:picMkLst>
        </pc:picChg>
        <pc:picChg chg="add mod">
          <ac:chgData name="Philippe Baucour" userId="5102170ae7533958" providerId="LiveId" clId="{336F8116-C764-4979-A376-3E7AF7BA8383}" dt="2024-10-31T08:03:29.592" v="248" actId="1076"/>
          <ac:picMkLst>
            <pc:docMk/>
            <pc:sldMk cId="4048940262" sldId="274"/>
            <ac:picMk id="9" creationId="{8B2CDBE1-F924-D62D-C601-5E4F2618A0CF}"/>
          </ac:picMkLst>
        </pc:picChg>
        <pc:picChg chg="add mod">
          <ac:chgData name="Philippe Baucour" userId="5102170ae7533958" providerId="LiveId" clId="{336F8116-C764-4979-A376-3E7AF7BA8383}" dt="2024-10-31T08:03:25.118" v="247" actId="1076"/>
          <ac:picMkLst>
            <pc:docMk/>
            <pc:sldMk cId="4048940262" sldId="274"/>
            <ac:picMk id="10" creationId="{41483EE4-9620-7DDD-FA8B-F1942E521DFB}"/>
          </ac:picMkLst>
        </pc:picChg>
      </pc:sldChg>
      <pc:sldChg chg="addSp delSp modSp add mod">
        <pc:chgData name="Philippe Baucour" userId="5102170ae7533958" providerId="LiveId" clId="{336F8116-C764-4979-A376-3E7AF7BA8383}" dt="2024-10-31T08:11:45.142" v="277" actId="9405"/>
        <pc:sldMkLst>
          <pc:docMk/>
          <pc:sldMk cId="1804019632" sldId="275"/>
        </pc:sldMkLst>
        <pc:picChg chg="add mod">
          <ac:chgData name="Philippe Baucour" userId="5102170ae7533958" providerId="LiveId" clId="{336F8116-C764-4979-A376-3E7AF7BA8383}" dt="2024-10-31T07:49:21.181" v="128" actId="14100"/>
          <ac:picMkLst>
            <pc:docMk/>
            <pc:sldMk cId="1804019632" sldId="275"/>
            <ac:picMk id="4" creationId="{F10FDF8A-8F87-2B31-C56B-74B9FBACEE54}"/>
          </ac:picMkLst>
        </pc:picChg>
        <pc:picChg chg="del">
          <ac:chgData name="Philippe Baucour" userId="5102170ae7533958" providerId="LiveId" clId="{336F8116-C764-4979-A376-3E7AF7BA8383}" dt="2024-10-31T07:48:45.370" v="122" actId="478"/>
          <ac:picMkLst>
            <pc:docMk/>
            <pc:sldMk cId="1804019632" sldId="275"/>
            <ac:picMk id="5" creationId="{39C11C8F-A0DE-5132-4EA1-BA52A5958891}"/>
          </ac:picMkLst>
        </pc:picChg>
        <pc:picChg chg="del">
          <ac:chgData name="Philippe Baucour" userId="5102170ae7533958" providerId="LiveId" clId="{336F8116-C764-4979-A376-3E7AF7BA8383}" dt="2024-10-31T07:48:46.681" v="123" actId="478"/>
          <ac:picMkLst>
            <pc:docMk/>
            <pc:sldMk cId="1804019632" sldId="275"/>
            <ac:picMk id="7" creationId="{00CAD89D-4683-C0F4-24E5-08B50D3A460F}"/>
          </ac:picMkLst>
        </pc:picChg>
        <pc:picChg chg="add del">
          <ac:chgData name="Philippe Baucour" userId="5102170ae7533958" providerId="LiveId" clId="{336F8116-C764-4979-A376-3E7AF7BA8383}" dt="2024-10-31T07:50:01.469" v="131" actId="478"/>
          <ac:picMkLst>
            <pc:docMk/>
            <pc:sldMk cId="1804019632" sldId="275"/>
            <ac:picMk id="8" creationId="{5B22F0FB-FE94-C848-C876-BE9FFA700F41}"/>
          </ac:picMkLst>
        </pc:picChg>
        <pc:inkChg chg="add del">
          <ac:chgData name="Philippe Baucour" userId="5102170ae7533958" providerId="LiveId" clId="{336F8116-C764-4979-A376-3E7AF7BA8383}" dt="2024-10-31T08:09:09.053" v="266" actId="478"/>
          <ac:inkMkLst>
            <pc:docMk/>
            <pc:sldMk cId="1804019632" sldId="275"/>
            <ac:inkMk id="9" creationId="{94A03261-6B4D-0008-99FF-B82120FF15D0}"/>
          </ac:inkMkLst>
        </pc:inkChg>
        <pc:inkChg chg="add">
          <ac:chgData name="Philippe Baucour" userId="5102170ae7533958" providerId="LiveId" clId="{336F8116-C764-4979-A376-3E7AF7BA8383}" dt="2024-10-31T08:04:27.421" v="250" actId="9405"/>
          <ac:inkMkLst>
            <pc:docMk/>
            <pc:sldMk cId="1804019632" sldId="275"/>
            <ac:inkMk id="10" creationId="{FDCD1870-AFCA-07C6-2D21-9A868939C3A3}"/>
          </ac:inkMkLst>
        </pc:inkChg>
        <pc:inkChg chg="add del">
          <ac:chgData name="Philippe Baucour" userId="5102170ae7533958" providerId="LiveId" clId="{336F8116-C764-4979-A376-3E7AF7BA8383}" dt="2024-10-31T08:04:37.318" v="252" actId="9405"/>
          <ac:inkMkLst>
            <pc:docMk/>
            <pc:sldMk cId="1804019632" sldId="275"/>
            <ac:inkMk id="11" creationId="{37663B99-94EF-7291-5F64-33D2E8222E2A}"/>
          </ac:inkMkLst>
        </pc:inkChg>
        <pc:inkChg chg="add del">
          <ac:chgData name="Philippe Baucour" userId="5102170ae7533958" providerId="LiveId" clId="{336F8116-C764-4979-A376-3E7AF7BA8383}" dt="2024-10-31T08:04:44.583" v="254" actId="9405"/>
          <ac:inkMkLst>
            <pc:docMk/>
            <pc:sldMk cId="1804019632" sldId="275"/>
            <ac:inkMk id="12" creationId="{6F9B288C-C6A3-79E2-E274-4E104D844D51}"/>
          </ac:inkMkLst>
        </pc:inkChg>
        <pc:inkChg chg="add del">
          <ac:chgData name="Philippe Baucour" userId="5102170ae7533958" providerId="LiveId" clId="{336F8116-C764-4979-A376-3E7AF7BA8383}" dt="2024-10-31T08:09:06.805" v="265" actId="478"/>
          <ac:inkMkLst>
            <pc:docMk/>
            <pc:sldMk cId="1804019632" sldId="275"/>
            <ac:inkMk id="13" creationId="{8146CA71-2543-D116-9211-976BF7A86374}"/>
          </ac:inkMkLst>
        </pc:inkChg>
        <pc:inkChg chg="add del">
          <ac:chgData name="Philippe Baucour" userId="5102170ae7533958" providerId="LiveId" clId="{336F8116-C764-4979-A376-3E7AF7BA8383}" dt="2024-10-31T08:05:19.358" v="259" actId="9405"/>
          <ac:inkMkLst>
            <pc:docMk/>
            <pc:sldMk cId="1804019632" sldId="275"/>
            <ac:inkMk id="14" creationId="{B2CF6212-F60C-3D91-ACC7-50D2E28DF651}"/>
          </ac:inkMkLst>
        </pc:inkChg>
        <pc:inkChg chg="add del">
          <ac:chgData name="Philippe Baucour" userId="5102170ae7533958" providerId="LiveId" clId="{336F8116-C764-4979-A376-3E7AF7BA8383}" dt="2024-10-31T08:05:15.741" v="258" actId="9405"/>
          <ac:inkMkLst>
            <pc:docMk/>
            <pc:sldMk cId="1804019632" sldId="275"/>
            <ac:inkMk id="15" creationId="{7E62DEE9-407F-5EE5-AA93-47AB09FD6B8F}"/>
          </ac:inkMkLst>
        </pc:inkChg>
        <pc:inkChg chg="add">
          <ac:chgData name="Philippe Baucour" userId="5102170ae7533958" providerId="LiveId" clId="{336F8116-C764-4979-A376-3E7AF7BA8383}" dt="2024-10-31T08:05:36.723" v="260" actId="9405"/>
          <ac:inkMkLst>
            <pc:docMk/>
            <pc:sldMk cId="1804019632" sldId="275"/>
            <ac:inkMk id="16" creationId="{DF93502D-ACE7-252E-E960-5F3F60D807DD}"/>
          </ac:inkMkLst>
        </pc:inkChg>
        <pc:inkChg chg="add">
          <ac:chgData name="Philippe Baucour" userId="5102170ae7533958" providerId="LiveId" clId="{336F8116-C764-4979-A376-3E7AF7BA8383}" dt="2024-10-31T08:08:22.933" v="261" actId="9405"/>
          <ac:inkMkLst>
            <pc:docMk/>
            <pc:sldMk cId="1804019632" sldId="275"/>
            <ac:inkMk id="17" creationId="{FB849EAB-E9C3-B507-2FC0-0A67EB0D2CD9}"/>
          </ac:inkMkLst>
        </pc:inkChg>
        <pc:inkChg chg="add">
          <ac:chgData name="Philippe Baucour" userId="5102170ae7533958" providerId="LiveId" clId="{336F8116-C764-4979-A376-3E7AF7BA8383}" dt="2024-10-31T08:08:30.578" v="262" actId="9405"/>
          <ac:inkMkLst>
            <pc:docMk/>
            <pc:sldMk cId="1804019632" sldId="275"/>
            <ac:inkMk id="18" creationId="{872F6E13-35B2-B8E8-FE74-BC96CF146921}"/>
          </ac:inkMkLst>
        </pc:inkChg>
        <pc:inkChg chg="add">
          <ac:chgData name="Philippe Baucour" userId="5102170ae7533958" providerId="LiveId" clId="{336F8116-C764-4979-A376-3E7AF7BA8383}" dt="2024-10-31T08:08:45.609" v="263" actId="9405"/>
          <ac:inkMkLst>
            <pc:docMk/>
            <pc:sldMk cId="1804019632" sldId="275"/>
            <ac:inkMk id="19" creationId="{2F749AF7-6E98-4E5B-5BBC-001CC14C2C45}"/>
          </ac:inkMkLst>
        </pc:inkChg>
        <pc:inkChg chg="add">
          <ac:chgData name="Philippe Baucour" userId="5102170ae7533958" providerId="LiveId" clId="{336F8116-C764-4979-A376-3E7AF7BA8383}" dt="2024-10-31T08:08:55.317" v="264" actId="9405"/>
          <ac:inkMkLst>
            <pc:docMk/>
            <pc:sldMk cId="1804019632" sldId="275"/>
            <ac:inkMk id="20" creationId="{48C3FD1D-2B78-BED1-6F21-D35F624AA82F}"/>
          </ac:inkMkLst>
        </pc:inkChg>
        <pc:inkChg chg="add">
          <ac:chgData name="Philippe Baucour" userId="5102170ae7533958" providerId="LiveId" clId="{336F8116-C764-4979-A376-3E7AF7BA8383}" dt="2024-10-31T08:09:16.877" v="267" actId="9405"/>
          <ac:inkMkLst>
            <pc:docMk/>
            <pc:sldMk cId="1804019632" sldId="275"/>
            <ac:inkMk id="21" creationId="{1B906FF5-B173-EE28-919E-F027BB8C78FE}"/>
          </ac:inkMkLst>
        </pc:inkChg>
        <pc:inkChg chg="add">
          <ac:chgData name="Philippe Baucour" userId="5102170ae7533958" providerId="LiveId" clId="{336F8116-C764-4979-A376-3E7AF7BA8383}" dt="2024-10-31T08:09:24.570" v="268" actId="9405"/>
          <ac:inkMkLst>
            <pc:docMk/>
            <pc:sldMk cId="1804019632" sldId="275"/>
            <ac:inkMk id="22" creationId="{33FBC2E9-2292-7EC4-1660-AA4C846EA67B}"/>
          </ac:inkMkLst>
        </pc:inkChg>
        <pc:inkChg chg="add">
          <ac:chgData name="Philippe Baucour" userId="5102170ae7533958" providerId="LiveId" clId="{336F8116-C764-4979-A376-3E7AF7BA8383}" dt="2024-10-31T08:09:34.134" v="269" actId="9405"/>
          <ac:inkMkLst>
            <pc:docMk/>
            <pc:sldMk cId="1804019632" sldId="275"/>
            <ac:inkMk id="23" creationId="{E83A353F-7AFD-8442-B535-D76C5CA2AB93}"/>
          </ac:inkMkLst>
        </pc:inkChg>
        <pc:inkChg chg="add del">
          <ac:chgData name="Philippe Baucour" userId="5102170ae7533958" providerId="LiveId" clId="{336F8116-C764-4979-A376-3E7AF7BA8383}" dt="2024-10-31T08:10:26.514" v="271" actId="9405"/>
          <ac:inkMkLst>
            <pc:docMk/>
            <pc:sldMk cId="1804019632" sldId="275"/>
            <ac:inkMk id="24" creationId="{E54AE3BA-265B-C27D-F550-1BF1E5C248CA}"/>
          </ac:inkMkLst>
        </pc:inkChg>
        <pc:inkChg chg="add">
          <ac:chgData name="Philippe Baucour" userId="5102170ae7533958" providerId="LiveId" clId="{336F8116-C764-4979-A376-3E7AF7BA8383}" dt="2024-10-31T08:10:32.217" v="272" actId="9405"/>
          <ac:inkMkLst>
            <pc:docMk/>
            <pc:sldMk cId="1804019632" sldId="275"/>
            <ac:inkMk id="25" creationId="{2CFC522A-E5BA-9BDB-6943-EE6455937AC6}"/>
          </ac:inkMkLst>
        </pc:inkChg>
        <pc:inkChg chg="add">
          <ac:chgData name="Philippe Baucour" userId="5102170ae7533958" providerId="LiveId" clId="{336F8116-C764-4979-A376-3E7AF7BA8383}" dt="2024-10-31T08:10:40.636" v="273" actId="9405"/>
          <ac:inkMkLst>
            <pc:docMk/>
            <pc:sldMk cId="1804019632" sldId="275"/>
            <ac:inkMk id="26" creationId="{491DA2BD-4556-2559-EE73-1D16536C20C4}"/>
          </ac:inkMkLst>
        </pc:inkChg>
        <pc:inkChg chg="add">
          <ac:chgData name="Philippe Baucour" userId="5102170ae7533958" providerId="LiveId" clId="{336F8116-C764-4979-A376-3E7AF7BA8383}" dt="2024-10-31T08:10:53.535" v="274" actId="9405"/>
          <ac:inkMkLst>
            <pc:docMk/>
            <pc:sldMk cId="1804019632" sldId="275"/>
            <ac:inkMk id="27" creationId="{710C0DFB-60F7-03CA-68BE-FEB403DDE719}"/>
          </ac:inkMkLst>
        </pc:inkChg>
        <pc:inkChg chg="add">
          <ac:chgData name="Philippe Baucour" userId="5102170ae7533958" providerId="LiveId" clId="{336F8116-C764-4979-A376-3E7AF7BA8383}" dt="2024-10-31T08:11:09.772" v="275" actId="9405"/>
          <ac:inkMkLst>
            <pc:docMk/>
            <pc:sldMk cId="1804019632" sldId="275"/>
            <ac:inkMk id="28" creationId="{E0E206FE-82FE-73CB-451F-55411798ADE3}"/>
          </ac:inkMkLst>
        </pc:inkChg>
        <pc:inkChg chg="add">
          <ac:chgData name="Philippe Baucour" userId="5102170ae7533958" providerId="LiveId" clId="{336F8116-C764-4979-A376-3E7AF7BA8383}" dt="2024-10-31T08:11:27.881" v="276" actId="9405"/>
          <ac:inkMkLst>
            <pc:docMk/>
            <pc:sldMk cId="1804019632" sldId="275"/>
            <ac:inkMk id="29" creationId="{D183F796-F208-BFAF-0AFB-FA657CFA4A51}"/>
          </ac:inkMkLst>
        </pc:inkChg>
        <pc:inkChg chg="add">
          <ac:chgData name="Philippe Baucour" userId="5102170ae7533958" providerId="LiveId" clId="{336F8116-C764-4979-A376-3E7AF7BA8383}" dt="2024-10-31T08:11:45.142" v="277" actId="9405"/>
          <ac:inkMkLst>
            <pc:docMk/>
            <pc:sldMk cId="1804019632" sldId="275"/>
            <ac:inkMk id="30" creationId="{04BB7243-CE51-8F4D-5083-AB7E121C4124}"/>
          </ac:inkMkLst>
        </pc:inkChg>
      </pc:sldChg>
      <pc:sldChg chg="addSp delSp modSp add mod modNotesTx">
        <pc:chgData name="Philippe Baucour" userId="5102170ae7533958" providerId="LiveId" clId="{336F8116-C764-4979-A376-3E7AF7BA8383}" dt="2024-10-31T08:02:00.461" v="231" actId="1035"/>
        <pc:sldMkLst>
          <pc:docMk/>
          <pc:sldMk cId="3152686350" sldId="276"/>
        </pc:sldMkLst>
        <pc:spChg chg="add del mod">
          <ac:chgData name="Philippe Baucour" userId="5102170ae7533958" providerId="LiveId" clId="{336F8116-C764-4979-A376-3E7AF7BA8383}" dt="2024-10-31T08:01:52.025" v="209" actId="478"/>
          <ac:spMkLst>
            <pc:docMk/>
            <pc:sldMk cId="3152686350" sldId="276"/>
            <ac:spMk id="11" creationId="{CF8B361C-F264-4FB0-6520-A01FFCDBAC24}"/>
          </ac:spMkLst>
        </pc:spChg>
        <pc:spChg chg="add mod">
          <ac:chgData name="Philippe Baucour" userId="5102170ae7533958" providerId="LiveId" clId="{336F8116-C764-4979-A376-3E7AF7BA8383}" dt="2024-10-31T08:01:47.601" v="208" actId="1076"/>
          <ac:spMkLst>
            <pc:docMk/>
            <pc:sldMk cId="3152686350" sldId="276"/>
            <ac:spMk id="18" creationId="{5787A334-D3EF-4A29-AE53-E7B49D4B6066}"/>
          </ac:spMkLst>
        </pc:spChg>
        <pc:picChg chg="del">
          <ac:chgData name="Philippe Baucour" userId="5102170ae7533958" providerId="LiveId" clId="{336F8116-C764-4979-A376-3E7AF7BA8383}" dt="2024-10-31T07:50:04.325" v="132" actId="478"/>
          <ac:picMkLst>
            <pc:docMk/>
            <pc:sldMk cId="3152686350" sldId="276"/>
            <ac:picMk id="4" creationId="{B1D85076-17B7-1C71-E834-620AF3CD6422}"/>
          </ac:picMkLst>
        </pc:picChg>
        <pc:picChg chg="add mod">
          <ac:chgData name="Philippe Baucour" userId="5102170ae7533958" providerId="LiveId" clId="{336F8116-C764-4979-A376-3E7AF7BA8383}" dt="2024-10-31T08:00:57.451" v="190" actId="1036"/>
          <ac:picMkLst>
            <pc:docMk/>
            <pc:sldMk cId="3152686350" sldId="276"/>
            <ac:picMk id="5" creationId="{C56D7E67-B32F-4784-77AE-6E7E65926AB7}"/>
          </ac:picMkLst>
        </pc:picChg>
        <pc:picChg chg="add mod">
          <ac:chgData name="Philippe Baucour" userId="5102170ae7533958" providerId="LiveId" clId="{336F8116-C764-4979-A376-3E7AF7BA8383}" dt="2024-10-31T08:01:57.561" v="221" actId="1036"/>
          <ac:picMkLst>
            <pc:docMk/>
            <pc:sldMk cId="3152686350" sldId="276"/>
            <ac:picMk id="7" creationId="{C399EA08-C3EF-79E0-B2C6-8AD42285E2A3}"/>
          </ac:picMkLst>
        </pc:picChg>
        <pc:picChg chg="mod">
          <ac:chgData name="Philippe Baucour" userId="5102170ae7533958" providerId="LiveId" clId="{336F8116-C764-4979-A376-3E7AF7BA8383}" dt="2024-10-31T07:52:35.106" v="144" actId="14100"/>
          <ac:picMkLst>
            <pc:docMk/>
            <pc:sldMk cId="3152686350" sldId="276"/>
            <ac:picMk id="8" creationId="{6077FBBC-3560-C9B1-2435-FCFE10BFA035}"/>
          </ac:picMkLst>
        </pc:picChg>
        <pc:picChg chg="add del mod">
          <ac:chgData name="Philippe Baucour" userId="5102170ae7533958" providerId="LiveId" clId="{336F8116-C764-4979-A376-3E7AF7BA8383}" dt="2024-10-31T07:52:05.809" v="139" actId="478"/>
          <ac:picMkLst>
            <pc:docMk/>
            <pc:sldMk cId="3152686350" sldId="276"/>
            <ac:picMk id="10" creationId="{800E9BBF-8E18-6BE7-6E72-558457F5E337}"/>
          </ac:picMkLst>
        </pc:picChg>
        <pc:picChg chg="add mod">
          <ac:chgData name="Philippe Baucour" userId="5102170ae7533958" providerId="LiveId" clId="{336F8116-C764-4979-A376-3E7AF7BA8383}" dt="2024-10-31T08:02:00.461" v="231" actId="1035"/>
          <ac:picMkLst>
            <pc:docMk/>
            <pc:sldMk cId="3152686350" sldId="276"/>
            <ac:picMk id="13" creationId="{CD2A1505-4AC0-36A1-67E4-32C0A54583AF}"/>
          </ac:picMkLst>
        </pc:picChg>
        <pc:picChg chg="add mod">
          <ac:chgData name="Philippe Baucour" userId="5102170ae7533958" providerId="LiveId" clId="{336F8116-C764-4979-A376-3E7AF7BA8383}" dt="2024-10-31T08:01:04.915" v="198" actId="1035"/>
          <ac:picMkLst>
            <pc:docMk/>
            <pc:sldMk cId="3152686350" sldId="276"/>
            <ac:picMk id="14" creationId="{F3AD1652-8D4C-88A2-3544-B6F9A025024B}"/>
          </ac:picMkLst>
        </pc:picChg>
        <pc:picChg chg="add mod">
          <ac:chgData name="Philippe Baucour" userId="5102170ae7533958" providerId="LiveId" clId="{336F8116-C764-4979-A376-3E7AF7BA8383}" dt="2024-10-31T08:00:50.048" v="178" actId="1076"/>
          <ac:picMkLst>
            <pc:docMk/>
            <pc:sldMk cId="3152686350" sldId="276"/>
            <ac:picMk id="15" creationId="{56404FB9-75BC-A7D6-201A-C4E272EC1E4C}"/>
          </ac:picMkLst>
        </pc:picChg>
        <pc:picChg chg="add mod">
          <ac:chgData name="Philippe Baucour" userId="5102170ae7533958" providerId="LiveId" clId="{336F8116-C764-4979-A376-3E7AF7BA8383}" dt="2024-10-31T08:01:17.059" v="200" actId="1076"/>
          <ac:picMkLst>
            <pc:docMk/>
            <pc:sldMk cId="3152686350" sldId="276"/>
            <ac:picMk id="16" creationId="{C3EAC842-BEA3-DD57-3128-A6F56225CB05}"/>
          </ac:picMkLst>
        </pc:picChg>
        <pc:picChg chg="add mod">
          <ac:chgData name="Philippe Baucour" userId="5102170ae7533958" providerId="LiveId" clId="{336F8116-C764-4979-A376-3E7AF7BA8383}" dt="2024-10-31T08:01:33.091" v="206" actId="1035"/>
          <ac:picMkLst>
            <pc:docMk/>
            <pc:sldMk cId="3152686350" sldId="276"/>
            <ac:picMk id="17" creationId="{ACB72ECE-5BB9-C98D-1089-5F4F2E3B4418}"/>
          </ac:picMkLst>
        </pc:picChg>
        <pc:inkChg chg="add">
          <ac:chgData name="Philippe Baucour" userId="5102170ae7533958" providerId="LiveId" clId="{336F8116-C764-4979-A376-3E7AF7BA8383}" dt="2024-10-31T07:59:26.557" v="169" actId="9405"/>
          <ac:inkMkLst>
            <pc:docMk/>
            <pc:sldMk cId="3152686350" sldId="276"/>
            <ac:inkMk id="12" creationId="{9815D4A5-A626-4301-A66D-A42474AB7AEC}"/>
          </ac:inkMkLst>
        </pc:inkChg>
      </pc:sldChg>
      <pc:sldChg chg="new del">
        <pc:chgData name="Philippe Baucour" userId="5102170ae7533958" providerId="LiveId" clId="{336F8116-C764-4979-A376-3E7AF7BA8383}" dt="2024-10-31T08:26:19.274" v="398" actId="47"/>
        <pc:sldMkLst>
          <pc:docMk/>
          <pc:sldMk cId="3271177466" sldId="277"/>
        </pc:sldMkLst>
      </pc:sldChg>
      <pc:sldChg chg="addSp modSp new mod modAnim">
        <pc:chgData name="Philippe Baucour" userId="5102170ae7533958" providerId="LiveId" clId="{336F8116-C764-4979-A376-3E7AF7BA8383}" dt="2024-10-31T08:26:12.272" v="396"/>
        <pc:sldMkLst>
          <pc:docMk/>
          <pc:sldMk cId="1654938590" sldId="278"/>
        </pc:sldMkLst>
        <pc:spChg chg="mod">
          <ac:chgData name="Philippe Baucour" userId="5102170ae7533958" providerId="LiveId" clId="{336F8116-C764-4979-A376-3E7AF7BA8383}" dt="2024-10-31T08:25:57.478" v="395" actId="20577"/>
          <ac:spMkLst>
            <pc:docMk/>
            <pc:sldMk cId="1654938590" sldId="278"/>
            <ac:spMk id="2" creationId="{60257E28-05BA-9ACE-4EF3-4D1FB62A30F6}"/>
          </ac:spMkLst>
        </pc:spChg>
        <pc:spChg chg="mod">
          <ac:chgData name="Philippe Baucour" userId="5102170ae7533958" providerId="LiveId" clId="{336F8116-C764-4979-A376-3E7AF7BA8383}" dt="2024-10-31T08:26:12.272" v="396"/>
          <ac:spMkLst>
            <pc:docMk/>
            <pc:sldMk cId="1654938590" sldId="278"/>
            <ac:spMk id="5" creationId="{A8E16F1F-20B5-EF5E-4DB3-8C4A87BABC24}"/>
          </ac:spMkLst>
        </pc:spChg>
        <pc:spChg chg="mod">
          <ac:chgData name="Philippe Baucour" userId="5102170ae7533958" providerId="LiveId" clId="{336F8116-C764-4979-A376-3E7AF7BA8383}" dt="2024-10-31T08:26:12.272" v="396"/>
          <ac:spMkLst>
            <pc:docMk/>
            <pc:sldMk cId="1654938590" sldId="278"/>
            <ac:spMk id="7" creationId="{BBF82FE4-3ABD-A08E-1E4F-412647BAA0E6}"/>
          </ac:spMkLst>
        </pc:spChg>
        <pc:spChg chg="mod">
          <ac:chgData name="Philippe Baucour" userId="5102170ae7533958" providerId="LiveId" clId="{336F8116-C764-4979-A376-3E7AF7BA8383}" dt="2024-10-31T08:26:12.272" v="396"/>
          <ac:spMkLst>
            <pc:docMk/>
            <pc:sldMk cId="1654938590" sldId="278"/>
            <ac:spMk id="8" creationId="{8AE9D43A-D4A6-8714-4A5D-ECA58526DE83}"/>
          </ac:spMkLst>
        </pc:spChg>
        <pc:spChg chg="mod">
          <ac:chgData name="Philippe Baucour" userId="5102170ae7533958" providerId="LiveId" clId="{336F8116-C764-4979-A376-3E7AF7BA8383}" dt="2024-10-31T08:26:12.272" v="396"/>
          <ac:spMkLst>
            <pc:docMk/>
            <pc:sldMk cId="1654938590" sldId="278"/>
            <ac:spMk id="9" creationId="{099B2D79-0059-37A5-88B7-AD1CB067A7C9}"/>
          </ac:spMkLst>
        </pc:spChg>
        <pc:spChg chg="mod">
          <ac:chgData name="Philippe Baucour" userId="5102170ae7533958" providerId="LiveId" clId="{336F8116-C764-4979-A376-3E7AF7BA8383}" dt="2024-10-31T08:26:12.272" v="396"/>
          <ac:spMkLst>
            <pc:docMk/>
            <pc:sldMk cId="1654938590" sldId="278"/>
            <ac:spMk id="10" creationId="{E85F8C96-6023-FF04-B3FE-D401F415DC04}"/>
          </ac:spMkLst>
        </pc:spChg>
        <pc:spChg chg="mod">
          <ac:chgData name="Philippe Baucour" userId="5102170ae7533958" providerId="LiveId" clId="{336F8116-C764-4979-A376-3E7AF7BA8383}" dt="2024-10-31T08:26:12.272" v="396"/>
          <ac:spMkLst>
            <pc:docMk/>
            <pc:sldMk cId="1654938590" sldId="278"/>
            <ac:spMk id="11" creationId="{58EACB9F-A3C6-F4F7-51A1-766C0E13D7E4}"/>
          </ac:spMkLst>
        </pc:spChg>
        <pc:spChg chg="mod">
          <ac:chgData name="Philippe Baucour" userId="5102170ae7533958" providerId="LiveId" clId="{336F8116-C764-4979-A376-3E7AF7BA8383}" dt="2024-10-31T08:26:12.272" v="396"/>
          <ac:spMkLst>
            <pc:docMk/>
            <pc:sldMk cId="1654938590" sldId="278"/>
            <ac:spMk id="12" creationId="{C79B4534-4254-E360-623D-2BAA565B66C9}"/>
          </ac:spMkLst>
        </pc:spChg>
        <pc:grpChg chg="add mod">
          <ac:chgData name="Philippe Baucour" userId="5102170ae7533958" providerId="LiveId" clId="{336F8116-C764-4979-A376-3E7AF7BA8383}" dt="2024-10-31T08:26:12.272" v="396"/>
          <ac:grpSpMkLst>
            <pc:docMk/>
            <pc:sldMk cId="1654938590" sldId="278"/>
            <ac:grpSpMk id="4" creationId="{D1B096AC-71AA-73EE-A8CB-8A4DCE69EA04}"/>
          </ac:grpSpMkLst>
        </pc:grpChg>
        <pc:grpChg chg="mod">
          <ac:chgData name="Philippe Baucour" userId="5102170ae7533958" providerId="LiveId" clId="{336F8116-C764-4979-A376-3E7AF7BA8383}" dt="2024-10-31T08:26:12.272" v="396"/>
          <ac:grpSpMkLst>
            <pc:docMk/>
            <pc:sldMk cId="1654938590" sldId="278"/>
            <ac:grpSpMk id="6" creationId="{4B2C5C5F-DB0E-D153-A57D-CA4892DB18C7}"/>
          </ac:grpSpMkLst>
        </pc:grpChg>
        <pc:picChg chg="add mod">
          <ac:chgData name="Philippe Baucour" userId="5102170ae7533958" providerId="LiveId" clId="{336F8116-C764-4979-A376-3E7AF7BA8383}" dt="2024-10-31T08:26:12.272" v="396"/>
          <ac:picMkLst>
            <pc:docMk/>
            <pc:sldMk cId="1654938590" sldId="278"/>
            <ac:picMk id="13" creationId="{928B1538-7E36-F646-9D1A-D493F92DDC93}"/>
          </ac:picMkLst>
        </pc:picChg>
      </pc:sldChg>
      <pc:sldChg chg="addSp delSp modSp new mod modClrScheme modShow chgLayout">
        <pc:chgData name="Philippe Baucour" userId="5102170ae7533958" providerId="LiveId" clId="{336F8116-C764-4979-A376-3E7AF7BA8383}" dt="2024-11-05T07:25:11.314" v="6000" actId="729"/>
        <pc:sldMkLst>
          <pc:docMk/>
          <pc:sldMk cId="1259677183" sldId="279"/>
        </pc:sldMkLst>
        <pc:spChg chg="add del mod">
          <ac:chgData name="Philippe Baucour" userId="5102170ae7533958" providerId="LiveId" clId="{336F8116-C764-4979-A376-3E7AF7BA8383}" dt="2024-11-05T07:11:13.686" v="5130" actId="478"/>
          <ac:spMkLst>
            <pc:docMk/>
            <pc:sldMk cId="1259677183" sldId="279"/>
            <ac:spMk id="2" creationId="{2DBEA279-DCC7-DC6B-0B6A-155AD2E57D75}"/>
          </ac:spMkLst>
        </pc:spChg>
        <pc:spChg chg="del">
          <ac:chgData name="Philippe Baucour" userId="5102170ae7533958" providerId="LiveId" clId="{336F8116-C764-4979-A376-3E7AF7BA8383}" dt="2024-11-03T16:04:56.452" v="443" actId="700"/>
          <ac:spMkLst>
            <pc:docMk/>
            <pc:sldMk cId="1259677183" sldId="279"/>
            <ac:spMk id="2" creationId="{321AFC06-957A-EE44-FD1F-AE5CBA6D551D}"/>
          </ac:spMkLst>
        </pc:spChg>
        <pc:spChg chg="del">
          <ac:chgData name="Philippe Baucour" userId="5102170ae7533958" providerId="LiveId" clId="{336F8116-C764-4979-A376-3E7AF7BA8383}" dt="2024-11-03T15:58:37.086" v="402"/>
          <ac:spMkLst>
            <pc:docMk/>
            <pc:sldMk cId="1259677183" sldId="279"/>
            <ac:spMk id="3" creationId="{B67E2883-E593-D869-868C-048D56AD165E}"/>
          </ac:spMkLst>
        </pc:spChg>
        <pc:spChg chg="add del mod">
          <ac:chgData name="Philippe Baucour" userId="5102170ae7533958" providerId="LiveId" clId="{336F8116-C764-4979-A376-3E7AF7BA8383}" dt="2024-11-05T07:10:58.415" v="5128" actId="478"/>
          <ac:spMkLst>
            <pc:docMk/>
            <pc:sldMk cId="1259677183" sldId="279"/>
            <ac:spMk id="3" creationId="{F0242C9D-B71A-A968-5BC1-9D2E5C6E9DA7}"/>
          </ac:spMkLst>
        </pc:spChg>
        <pc:spChg chg="add mod">
          <ac:chgData name="Philippe Baucour" userId="5102170ae7533958" providerId="LiveId" clId="{336F8116-C764-4979-A376-3E7AF7BA8383}" dt="2024-11-05T07:09:37.189" v="5123" actId="1035"/>
          <ac:spMkLst>
            <pc:docMk/>
            <pc:sldMk cId="1259677183" sldId="279"/>
            <ac:spMk id="16" creationId="{F4CA7CDA-FB48-280C-B834-D629ABEEC6B9}"/>
          </ac:spMkLst>
        </pc:spChg>
        <pc:spChg chg="add del mod">
          <ac:chgData name="Philippe Baucour" userId="5102170ae7533958" providerId="LiveId" clId="{336F8116-C764-4979-A376-3E7AF7BA8383}" dt="2024-11-03T17:40:13.151" v="3131" actId="478"/>
          <ac:spMkLst>
            <pc:docMk/>
            <pc:sldMk cId="1259677183" sldId="279"/>
            <ac:spMk id="17" creationId="{F7F58155-6F95-3B59-62F7-0C1BC429557C}"/>
          </ac:spMkLst>
        </pc:spChg>
        <pc:spChg chg="add mod">
          <ac:chgData name="Philippe Baucour" userId="5102170ae7533958" providerId="LiveId" clId="{336F8116-C764-4979-A376-3E7AF7BA8383}" dt="2024-11-05T07:09:37.189" v="5123" actId="1035"/>
          <ac:spMkLst>
            <pc:docMk/>
            <pc:sldMk cId="1259677183" sldId="279"/>
            <ac:spMk id="18" creationId="{C714098D-1AA6-2233-FDDE-D17F43E7D3B4}"/>
          </ac:spMkLst>
        </pc:spChg>
        <pc:spChg chg="add mod">
          <ac:chgData name="Philippe Baucour" userId="5102170ae7533958" providerId="LiveId" clId="{336F8116-C764-4979-A376-3E7AF7BA8383}" dt="2024-11-05T07:09:37.189" v="5123" actId="1035"/>
          <ac:spMkLst>
            <pc:docMk/>
            <pc:sldMk cId="1259677183" sldId="279"/>
            <ac:spMk id="19" creationId="{1E04DACA-543F-3B2D-F2F3-4783ED0C285D}"/>
          </ac:spMkLst>
        </pc:spChg>
        <pc:spChg chg="add del mod">
          <ac:chgData name="Philippe Baucour" userId="5102170ae7533958" providerId="LiveId" clId="{336F8116-C764-4979-A376-3E7AF7BA8383}" dt="2024-11-03T17:41:12.477" v="3154" actId="478"/>
          <ac:spMkLst>
            <pc:docMk/>
            <pc:sldMk cId="1259677183" sldId="279"/>
            <ac:spMk id="20" creationId="{FAE92424-95B8-AD39-204E-4095FE1185D4}"/>
          </ac:spMkLst>
        </pc:spChg>
        <pc:spChg chg="add mod">
          <ac:chgData name="Philippe Baucour" userId="5102170ae7533958" providerId="LiveId" clId="{336F8116-C764-4979-A376-3E7AF7BA8383}" dt="2024-11-03T18:41:02.477" v="4538" actId="1035"/>
          <ac:spMkLst>
            <pc:docMk/>
            <pc:sldMk cId="1259677183" sldId="279"/>
            <ac:spMk id="22" creationId="{579EC8D7-5C77-6B9B-2FA2-175FEB2950E0}"/>
          </ac:spMkLst>
        </pc:spChg>
        <pc:spChg chg="add mod">
          <ac:chgData name="Philippe Baucour" userId="5102170ae7533958" providerId="LiveId" clId="{336F8116-C764-4979-A376-3E7AF7BA8383}" dt="2024-11-05T07:09:37.189" v="5123" actId="1035"/>
          <ac:spMkLst>
            <pc:docMk/>
            <pc:sldMk cId="1259677183" sldId="279"/>
            <ac:spMk id="23" creationId="{85219591-721D-4D06-4E71-FED81DCBAEBA}"/>
          </ac:spMkLst>
        </pc:spChg>
        <pc:spChg chg="add mod">
          <ac:chgData name="Philippe Baucour" userId="5102170ae7533958" providerId="LiveId" clId="{336F8116-C764-4979-A376-3E7AF7BA8383}" dt="2024-11-05T07:09:37.189" v="5123" actId="1035"/>
          <ac:spMkLst>
            <pc:docMk/>
            <pc:sldMk cId="1259677183" sldId="279"/>
            <ac:spMk id="88" creationId="{28ADFE5E-43F4-111D-F09A-F7ACDAEF7987}"/>
          </ac:spMkLst>
        </pc:spChg>
        <pc:spChg chg="add mod">
          <ac:chgData name="Philippe Baucour" userId="5102170ae7533958" providerId="LiveId" clId="{336F8116-C764-4979-A376-3E7AF7BA8383}" dt="2024-11-05T07:09:37.189" v="5123" actId="1035"/>
          <ac:spMkLst>
            <pc:docMk/>
            <pc:sldMk cId="1259677183" sldId="279"/>
            <ac:spMk id="89" creationId="{0C8050A0-54EA-B378-B16F-15F59DC7B3E4}"/>
          </ac:spMkLst>
        </pc:spChg>
        <pc:spChg chg="add del mod">
          <ac:chgData name="Philippe Baucour" userId="5102170ae7533958" providerId="LiveId" clId="{336F8116-C764-4979-A376-3E7AF7BA8383}" dt="2024-11-03T16:44:14.534" v="1844" actId="478"/>
          <ac:spMkLst>
            <pc:docMk/>
            <pc:sldMk cId="1259677183" sldId="279"/>
            <ac:spMk id="90" creationId="{3F176E93-C3D8-03D9-A071-5D237DB54D25}"/>
          </ac:spMkLst>
        </pc:spChg>
        <pc:spChg chg="add mod">
          <ac:chgData name="Philippe Baucour" userId="5102170ae7533958" providerId="LiveId" clId="{336F8116-C764-4979-A376-3E7AF7BA8383}" dt="2024-11-03T18:44:36.830" v="4668" actId="255"/>
          <ac:spMkLst>
            <pc:docMk/>
            <pc:sldMk cId="1259677183" sldId="279"/>
            <ac:spMk id="91" creationId="{EF32F2B1-AFE8-0489-0915-298F18F22419}"/>
          </ac:spMkLst>
        </pc:spChg>
        <pc:spChg chg="add mod">
          <ac:chgData name="Philippe Baucour" userId="5102170ae7533958" providerId="LiveId" clId="{336F8116-C764-4979-A376-3E7AF7BA8383}" dt="2024-11-03T18:44:27.684" v="4667" actId="404"/>
          <ac:spMkLst>
            <pc:docMk/>
            <pc:sldMk cId="1259677183" sldId="279"/>
            <ac:spMk id="92" creationId="{F9BD2AD4-6549-24ED-BA89-72CFCEAB9BF1}"/>
          </ac:spMkLst>
        </pc:spChg>
        <pc:spChg chg="add del mod">
          <ac:chgData name="Philippe Baucour" userId="5102170ae7533958" providerId="LiveId" clId="{336F8116-C764-4979-A376-3E7AF7BA8383}" dt="2024-11-03T17:15:13.145" v="2287" actId="478"/>
          <ac:spMkLst>
            <pc:docMk/>
            <pc:sldMk cId="1259677183" sldId="279"/>
            <ac:spMk id="93" creationId="{0963EBCF-4E5E-1D1E-F719-88275D9B98CF}"/>
          </ac:spMkLst>
        </pc:spChg>
        <pc:spChg chg="add mod">
          <ac:chgData name="Philippe Baucour" userId="5102170ae7533958" providerId="LiveId" clId="{336F8116-C764-4979-A376-3E7AF7BA8383}" dt="2024-11-05T07:09:37.189" v="5123" actId="1035"/>
          <ac:spMkLst>
            <pc:docMk/>
            <pc:sldMk cId="1259677183" sldId="279"/>
            <ac:spMk id="105" creationId="{7C3CC13C-8740-021F-43EC-9A4CB1D603E1}"/>
          </ac:spMkLst>
        </pc:spChg>
        <pc:spChg chg="add mod">
          <ac:chgData name="Philippe Baucour" userId="5102170ae7533958" providerId="LiveId" clId="{336F8116-C764-4979-A376-3E7AF7BA8383}" dt="2024-11-05T07:09:37.189" v="5123" actId="1035"/>
          <ac:spMkLst>
            <pc:docMk/>
            <pc:sldMk cId="1259677183" sldId="279"/>
            <ac:spMk id="110" creationId="{4DF4CB09-F0B4-1EEE-3BE4-61795D851869}"/>
          </ac:spMkLst>
        </pc:spChg>
        <pc:spChg chg="add mod">
          <ac:chgData name="Philippe Baucour" userId="5102170ae7533958" providerId="LiveId" clId="{336F8116-C764-4979-A376-3E7AF7BA8383}" dt="2024-11-05T07:09:37.189" v="5123" actId="1035"/>
          <ac:spMkLst>
            <pc:docMk/>
            <pc:sldMk cId="1259677183" sldId="279"/>
            <ac:spMk id="111" creationId="{C02D23B1-0EF0-92E4-5C23-3DF8AE5E82C5}"/>
          </ac:spMkLst>
        </pc:spChg>
        <pc:spChg chg="add mod">
          <ac:chgData name="Philippe Baucour" userId="5102170ae7533958" providerId="LiveId" clId="{336F8116-C764-4979-A376-3E7AF7BA8383}" dt="2024-11-05T07:09:37.189" v="5123" actId="1035"/>
          <ac:spMkLst>
            <pc:docMk/>
            <pc:sldMk cId="1259677183" sldId="279"/>
            <ac:spMk id="112" creationId="{B7EF9AA8-AEF7-0DC0-A41C-279F29A9A7CE}"/>
          </ac:spMkLst>
        </pc:spChg>
        <pc:spChg chg="add mod">
          <ac:chgData name="Philippe Baucour" userId="5102170ae7533958" providerId="LiveId" clId="{336F8116-C764-4979-A376-3E7AF7BA8383}" dt="2024-11-04T09:02:58.864" v="4939" actId="14861"/>
          <ac:spMkLst>
            <pc:docMk/>
            <pc:sldMk cId="1259677183" sldId="279"/>
            <ac:spMk id="113" creationId="{2781E758-D724-1AB6-3BC6-FEE439089CA2}"/>
          </ac:spMkLst>
        </pc:spChg>
        <pc:spChg chg="add mod">
          <ac:chgData name="Philippe Baucour" userId="5102170ae7533958" providerId="LiveId" clId="{336F8116-C764-4979-A376-3E7AF7BA8383}" dt="2024-11-04T09:02:39.348" v="4933" actId="14861"/>
          <ac:spMkLst>
            <pc:docMk/>
            <pc:sldMk cId="1259677183" sldId="279"/>
            <ac:spMk id="114" creationId="{062AC8B8-593C-E5AC-9DD8-9C1E3D56BF5F}"/>
          </ac:spMkLst>
        </pc:spChg>
        <pc:spChg chg="add mod">
          <ac:chgData name="Philippe Baucour" userId="5102170ae7533958" providerId="LiveId" clId="{336F8116-C764-4979-A376-3E7AF7BA8383}" dt="2024-11-04T09:02:42.089" v="4934" actId="14861"/>
          <ac:spMkLst>
            <pc:docMk/>
            <pc:sldMk cId="1259677183" sldId="279"/>
            <ac:spMk id="115" creationId="{E87E2303-FE4A-2E46-70D1-F2BA49E5FC52}"/>
          </ac:spMkLst>
        </pc:spChg>
        <pc:spChg chg="add mod">
          <ac:chgData name="Philippe Baucour" userId="5102170ae7533958" providerId="LiveId" clId="{336F8116-C764-4979-A376-3E7AF7BA8383}" dt="2024-11-05T07:10:40.498" v="5126" actId="20577"/>
          <ac:spMkLst>
            <pc:docMk/>
            <pc:sldMk cId="1259677183" sldId="279"/>
            <ac:spMk id="116" creationId="{B4DD2793-C560-90A6-9953-C8FC2C086CAE}"/>
          </ac:spMkLst>
        </pc:spChg>
        <pc:spChg chg="add mod">
          <ac:chgData name="Philippe Baucour" userId="5102170ae7533958" providerId="LiveId" clId="{336F8116-C764-4979-A376-3E7AF7BA8383}" dt="2024-11-03T18:41:02.477" v="4538" actId="1035"/>
          <ac:spMkLst>
            <pc:docMk/>
            <pc:sldMk cId="1259677183" sldId="279"/>
            <ac:spMk id="118" creationId="{9D8ED0C0-EE7C-761D-3BC2-435535FCA88C}"/>
          </ac:spMkLst>
        </pc:spChg>
        <pc:spChg chg="add mod">
          <ac:chgData name="Philippe Baucour" userId="5102170ae7533958" providerId="LiveId" clId="{336F8116-C764-4979-A376-3E7AF7BA8383}" dt="2024-11-04T09:04:48.142" v="4944" actId="1037"/>
          <ac:spMkLst>
            <pc:docMk/>
            <pc:sldMk cId="1259677183" sldId="279"/>
            <ac:spMk id="119" creationId="{5F8E43D7-FC27-A317-8690-3309A37739B8}"/>
          </ac:spMkLst>
        </pc:spChg>
        <pc:spChg chg="add mod">
          <ac:chgData name="Philippe Baucour" userId="5102170ae7533958" providerId="LiveId" clId="{336F8116-C764-4979-A376-3E7AF7BA8383}" dt="2024-11-05T07:09:37.189" v="5123" actId="1035"/>
          <ac:spMkLst>
            <pc:docMk/>
            <pc:sldMk cId="1259677183" sldId="279"/>
            <ac:spMk id="120" creationId="{F372F98C-4B99-B2BD-4816-A34C28626380}"/>
          </ac:spMkLst>
        </pc:spChg>
        <pc:spChg chg="add mod">
          <ac:chgData name="Philippe Baucour" userId="5102170ae7533958" providerId="LiveId" clId="{336F8116-C764-4979-A376-3E7AF7BA8383}" dt="2024-11-04T09:02:36.034" v="4932" actId="14861"/>
          <ac:spMkLst>
            <pc:docMk/>
            <pc:sldMk cId="1259677183" sldId="279"/>
            <ac:spMk id="121" creationId="{8E204F89-8F17-3755-2B81-C9180CA364A5}"/>
          </ac:spMkLst>
        </pc:spChg>
        <pc:spChg chg="add mod">
          <ac:chgData name="Philippe Baucour" userId="5102170ae7533958" providerId="LiveId" clId="{336F8116-C764-4979-A376-3E7AF7BA8383}" dt="2024-11-05T07:09:37.189" v="5123" actId="1035"/>
          <ac:spMkLst>
            <pc:docMk/>
            <pc:sldMk cId="1259677183" sldId="279"/>
            <ac:spMk id="122" creationId="{109DA0D6-8CA7-B70F-DA4E-7D79420E65E1}"/>
          </ac:spMkLst>
        </pc:spChg>
        <pc:spChg chg="add mod">
          <ac:chgData name="Philippe Baucour" userId="5102170ae7533958" providerId="LiveId" clId="{336F8116-C764-4979-A376-3E7AF7BA8383}" dt="2024-11-05T07:09:37.189" v="5123" actId="1035"/>
          <ac:spMkLst>
            <pc:docMk/>
            <pc:sldMk cId="1259677183" sldId="279"/>
            <ac:spMk id="123" creationId="{7744ACCC-E521-AA6B-EEE4-69012276CA6C}"/>
          </ac:spMkLst>
        </pc:spChg>
        <pc:spChg chg="add mod">
          <ac:chgData name="Philippe Baucour" userId="5102170ae7533958" providerId="LiveId" clId="{336F8116-C764-4979-A376-3E7AF7BA8383}" dt="2024-11-03T18:41:02.477" v="4538" actId="1035"/>
          <ac:spMkLst>
            <pc:docMk/>
            <pc:sldMk cId="1259677183" sldId="279"/>
            <ac:spMk id="126" creationId="{5160B526-7C7F-C3B1-69D1-98B59674A2DF}"/>
          </ac:spMkLst>
        </pc:spChg>
        <pc:spChg chg="add del mod">
          <ac:chgData name="Philippe Baucour" userId="5102170ae7533958" providerId="LiveId" clId="{336F8116-C764-4979-A376-3E7AF7BA8383}" dt="2024-11-03T17:51:53.521" v="3505" actId="478"/>
          <ac:spMkLst>
            <pc:docMk/>
            <pc:sldMk cId="1259677183" sldId="279"/>
            <ac:spMk id="127" creationId="{5888E26C-D2B1-02C3-CCD4-04D16B41630B}"/>
          </ac:spMkLst>
        </pc:spChg>
        <pc:spChg chg="add del mod">
          <ac:chgData name="Philippe Baucour" userId="5102170ae7533958" providerId="LiveId" clId="{336F8116-C764-4979-A376-3E7AF7BA8383}" dt="2024-11-03T17:55:28.098" v="3651" actId="478"/>
          <ac:spMkLst>
            <pc:docMk/>
            <pc:sldMk cId="1259677183" sldId="279"/>
            <ac:spMk id="128" creationId="{3235149E-B295-5A63-6EA9-4DB263A0660D}"/>
          </ac:spMkLst>
        </pc:spChg>
        <pc:spChg chg="add del mod">
          <ac:chgData name="Philippe Baucour" userId="5102170ae7533958" providerId="LiveId" clId="{336F8116-C764-4979-A376-3E7AF7BA8383}" dt="2024-11-03T17:53:05.292" v="3518" actId="478"/>
          <ac:spMkLst>
            <pc:docMk/>
            <pc:sldMk cId="1259677183" sldId="279"/>
            <ac:spMk id="130" creationId="{F3E6BB57-D627-2FF4-F19A-D5D6B6FF8A7D}"/>
          </ac:spMkLst>
        </pc:spChg>
        <pc:spChg chg="add del mod">
          <ac:chgData name="Philippe Baucour" userId="5102170ae7533958" providerId="LiveId" clId="{336F8116-C764-4979-A376-3E7AF7BA8383}" dt="2024-11-03T17:53:20.417" v="3528" actId="478"/>
          <ac:spMkLst>
            <pc:docMk/>
            <pc:sldMk cId="1259677183" sldId="279"/>
            <ac:spMk id="131" creationId="{9E2B9D43-53E9-9487-F30E-13D558F1050A}"/>
          </ac:spMkLst>
        </pc:spChg>
        <pc:spChg chg="add del mod">
          <ac:chgData name="Philippe Baucour" userId="5102170ae7533958" providerId="LiveId" clId="{336F8116-C764-4979-A376-3E7AF7BA8383}" dt="2024-11-03T17:53:22.659" v="3529" actId="478"/>
          <ac:spMkLst>
            <pc:docMk/>
            <pc:sldMk cId="1259677183" sldId="279"/>
            <ac:spMk id="132" creationId="{D65BBC78-90E6-0990-6FA5-F5B9D78EAF0D}"/>
          </ac:spMkLst>
        </pc:spChg>
        <pc:spChg chg="add del mod">
          <ac:chgData name="Philippe Baucour" userId="5102170ae7533958" providerId="LiveId" clId="{336F8116-C764-4979-A376-3E7AF7BA8383}" dt="2024-11-03T17:53:48.139" v="3534" actId="478"/>
          <ac:spMkLst>
            <pc:docMk/>
            <pc:sldMk cId="1259677183" sldId="279"/>
            <ac:spMk id="133" creationId="{D0F3B252-FF13-D69B-075A-9134294C231D}"/>
          </ac:spMkLst>
        </pc:spChg>
        <pc:spChg chg="add del mod">
          <ac:chgData name="Philippe Baucour" userId="5102170ae7533958" providerId="LiveId" clId="{336F8116-C764-4979-A376-3E7AF7BA8383}" dt="2024-11-03T17:53:45.472" v="3533" actId="478"/>
          <ac:spMkLst>
            <pc:docMk/>
            <pc:sldMk cId="1259677183" sldId="279"/>
            <ac:spMk id="134" creationId="{FED4F86F-31D6-1390-E63E-3922F3FBDFFB}"/>
          </ac:spMkLst>
        </pc:spChg>
        <pc:spChg chg="add del mod">
          <ac:chgData name="Philippe Baucour" userId="5102170ae7533958" providerId="LiveId" clId="{336F8116-C764-4979-A376-3E7AF7BA8383}" dt="2024-11-03T17:59:43.323" v="3828" actId="478"/>
          <ac:spMkLst>
            <pc:docMk/>
            <pc:sldMk cId="1259677183" sldId="279"/>
            <ac:spMk id="135" creationId="{68A59894-6193-D812-F481-035CBEB30D9C}"/>
          </ac:spMkLst>
        </pc:spChg>
        <pc:spChg chg="add mod">
          <ac:chgData name="Philippe Baucour" userId="5102170ae7533958" providerId="LiveId" clId="{336F8116-C764-4979-A376-3E7AF7BA8383}" dt="2024-11-05T07:09:37.189" v="5123" actId="1035"/>
          <ac:spMkLst>
            <pc:docMk/>
            <pc:sldMk cId="1259677183" sldId="279"/>
            <ac:spMk id="148" creationId="{00DC7F9E-B19C-BCF9-C71B-C90118249676}"/>
          </ac:spMkLst>
        </pc:spChg>
        <pc:spChg chg="add mod">
          <ac:chgData name="Philippe Baucour" userId="5102170ae7533958" providerId="LiveId" clId="{336F8116-C764-4979-A376-3E7AF7BA8383}" dt="2024-11-05T07:09:37.189" v="5123" actId="1035"/>
          <ac:spMkLst>
            <pc:docMk/>
            <pc:sldMk cId="1259677183" sldId="279"/>
            <ac:spMk id="150" creationId="{4332A384-AF4A-ADE8-4A0B-FFC32213956F}"/>
          </ac:spMkLst>
        </pc:spChg>
        <pc:spChg chg="add del">
          <ac:chgData name="Philippe Baucour" userId="5102170ae7533958" providerId="LiveId" clId="{336F8116-C764-4979-A376-3E7AF7BA8383}" dt="2024-11-03T17:45:15.911" v="3434" actId="478"/>
          <ac:spMkLst>
            <pc:docMk/>
            <pc:sldMk cId="1259677183" sldId="279"/>
            <ac:spMk id="151" creationId="{B4466979-9C9F-1FA0-DE89-221C9325933D}"/>
          </ac:spMkLst>
        </pc:spChg>
        <pc:spChg chg="add mod topLvl">
          <ac:chgData name="Philippe Baucour" userId="5102170ae7533958" providerId="LiveId" clId="{336F8116-C764-4979-A376-3E7AF7BA8383}" dt="2024-11-05T07:09:37.189" v="5123" actId="1035"/>
          <ac:spMkLst>
            <pc:docMk/>
            <pc:sldMk cId="1259677183" sldId="279"/>
            <ac:spMk id="153" creationId="{24F79AB4-FC98-BE39-1B7C-92D5C60F257F}"/>
          </ac:spMkLst>
        </pc:spChg>
        <pc:spChg chg="mod">
          <ac:chgData name="Philippe Baucour" userId="5102170ae7533958" providerId="LiveId" clId="{336F8116-C764-4979-A376-3E7AF7BA8383}" dt="2024-11-05T07:09:37.189" v="5123" actId="1035"/>
          <ac:spMkLst>
            <pc:docMk/>
            <pc:sldMk cId="1259677183" sldId="279"/>
            <ac:spMk id="158" creationId="{9F8D9920-E730-FE46-BD33-6622E5BA7701}"/>
          </ac:spMkLst>
        </pc:spChg>
        <pc:spChg chg="mod">
          <ac:chgData name="Philippe Baucour" userId="5102170ae7533958" providerId="LiveId" clId="{336F8116-C764-4979-A376-3E7AF7BA8383}" dt="2024-11-05T07:09:37.189" v="5123" actId="1035"/>
          <ac:spMkLst>
            <pc:docMk/>
            <pc:sldMk cId="1259677183" sldId="279"/>
            <ac:spMk id="161" creationId="{D5CD7F13-746F-133D-937D-94C0CDD5D6EA}"/>
          </ac:spMkLst>
        </pc:spChg>
        <pc:spChg chg="mod">
          <ac:chgData name="Philippe Baucour" userId="5102170ae7533958" providerId="LiveId" clId="{336F8116-C764-4979-A376-3E7AF7BA8383}" dt="2024-11-05T07:09:37.189" v="5123" actId="1035"/>
          <ac:spMkLst>
            <pc:docMk/>
            <pc:sldMk cId="1259677183" sldId="279"/>
            <ac:spMk id="164" creationId="{79D57835-DFB1-2C3E-0120-5F40D4A28F3F}"/>
          </ac:spMkLst>
        </pc:spChg>
        <pc:spChg chg="mod">
          <ac:chgData name="Philippe Baucour" userId="5102170ae7533958" providerId="LiveId" clId="{336F8116-C764-4979-A376-3E7AF7BA8383}" dt="2024-11-05T07:09:37.189" v="5123" actId="1035"/>
          <ac:spMkLst>
            <pc:docMk/>
            <pc:sldMk cId="1259677183" sldId="279"/>
            <ac:spMk id="167" creationId="{071344E7-9508-6712-EDBD-5AD8BA4462CC}"/>
          </ac:spMkLst>
        </pc:spChg>
        <pc:spChg chg="mod">
          <ac:chgData name="Philippe Baucour" userId="5102170ae7533958" providerId="LiveId" clId="{336F8116-C764-4979-A376-3E7AF7BA8383}" dt="2024-11-05T07:09:37.189" v="5123" actId="1035"/>
          <ac:spMkLst>
            <pc:docMk/>
            <pc:sldMk cId="1259677183" sldId="279"/>
            <ac:spMk id="170" creationId="{F36E33B7-5EBC-A7CC-6F7C-BCD6899A7640}"/>
          </ac:spMkLst>
        </pc:spChg>
        <pc:spChg chg="mod">
          <ac:chgData name="Philippe Baucour" userId="5102170ae7533958" providerId="LiveId" clId="{336F8116-C764-4979-A376-3E7AF7BA8383}" dt="2024-11-03T18:41:02.477" v="4538" actId="1035"/>
          <ac:spMkLst>
            <pc:docMk/>
            <pc:sldMk cId="1259677183" sldId="279"/>
            <ac:spMk id="173" creationId="{F153340A-F558-DBD9-FEB1-35A1157D0C83}"/>
          </ac:spMkLst>
        </pc:spChg>
        <pc:spChg chg="mod">
          <ac:chgData name="Philippe Baucour" userId="5102170ae7533958" providerId="LiveId" clId="{336F8116-C764-4979-A376-3E7AF7BA8383}" dt="2024-11-03T18:41:02.477" v="4538" actId="1035"/>
          <ac:spMkLst>
            <pc:docMk/>
            <pc:sldMk cId="1259677183" sldId="279"/>
            <ac:spMk id="176" creationId="{A7E04373-BD58-A440-6C49-CCD67DF51A02}"/>
          </ac:spMkLst>
        </pc:spChg>
        <pc:spChg chg="add del mod">
          <ac:chgData name="Philippe Baucour" userId="5102170ae7533958" providerId="LiveId" clId="{336F8116-C764-4979-A376-3E7AF7BA8383}" dt="2024-11-03T18:19:13.631" v="3908" actId="478"/>
          <ac:spMkLst>
            <pc:docMk/>
            <pc:sldMk cId="1259677183" sldId="279"/>
            <ac:spMk id="179" creationId="{B19CB02F-D060-0D3A-E254-E705CFCD5D35}"/>
          </ac:spMkLst>
        </pc:spChg>
        <pc:spChg chg="mod">
          <ac:chgData name="Philippe Baucour" userId="5102170ae7533958" providerId="LiveId" clId="{336F8116-C764-4979-A376-3E7AF7BA8383}" dt="2024-11-05T07:09:37.189" v="5123" actId="1035"/>
          <ac:spMkLst>
            <pc:docMk/>
            <pc:sldMk cId="1259677183" sldId="279"/>
            <ac:spMk id="186" creationId="{9FCD381A-4D61-13F2-86A6-7B15D1EDE4F0}"/>
          </ac:spMkLst>
        </pc:spChg>
        <pc:grpChg chg="add del mod">
          <ac:chgData name="Philippe Baucour" userId="5102170ae7533958" providerId="LiveId" clId="{336F8116-C764-4979-A376-3E7AF7BA8383}" dt="2024-11-03T17:49:27.310" v="3471" actId="165"/>
          <ac:grpSpMkLst>
            <pc:docMk/>
            <pc:sldMk cId="1259677183" sldId="279"/>
            <ac:grpSpMk id="154" creationId="{3B7953EA-6645-B25F-FF39-52CFD92BD81A}"/>
          </ac:grpSpMkLst>
        </pc:grpChg>
        <pc:grpChg chg="add mod">
          <ac:chgData name="Philippe Baucour" userId="5102170ae7533958" providerId="LiveId" clId="{336F8116-C764-4979-A376-3E7AF7BA8383}" dt="2024-11-05T07:09:37.189" v="5123" actId="1035"/>
          <ac:grpSpMkLst>
            <pc:docMk/>
            <pc:sldMk cId="1259677183" sldId="279"/>
            <ac:grpSpMk id="155" creationId="{6C550BD5-C09B-9F07-A20C-7136651A11CD}"/>
          </ac:grpSpMkLst>
        </pc:grpChg>
        <pc:grpChg chg="add mod">
          <ac:chgData name="Philippe Baucour" userId="5102170ae7533958" providerId="LiveId" clId="{336F8116-C764-4979-A376-3E7AF7BA8383}" dt="2024-11-05T07:09:37.189" v="5123" actId="1035"/>
          <ac:grpSpMkLst>
            <pc:docMk/>
            <pc:sldMk cId="1259677183" sldId="279"/>
            <ac:grpSpMk id="156" creationId="{0C77C98D-5E1E-2CE1-B70F-2BC2C03F295B}"/>
          </ac:grpSpMkLst>
        </pc:grpChg>
        <pc:grpChg chg="add mod">
          <ac:chgData name="Philippe Baucour" userId="5102170ae7533958" providerId="LiveId" clId="{336F8116-C764-4979-A376-3E7AF7BA8383}" dt="2024-11-05T07:09:37.189" v="5123" actId="1035"/>
          <ac:grpSpMkLst>
            <pc:docMk/>
            <pc:sldMk cId="1259677183" sldId="279"/>
            <ac:grpSpMk id="159" creationId="{B45664BA-7AE1-B13B-03A6-4FFE698EAE99}"/>
          </ac:grpSpMkLst>
        </pc:grpChg>
        <pc:grpChg chg="add mod">
          <ac:chgData name="Philippe Baucour" userId="5102170ae7533958" providerId="LiveId" clId="{336F8116-C764-4979-A376-3E7AF7BA8383}" dt="2024-11-05T07:09:37.189" v="5123" actId="1035"/>
          <ac:grpSpMkLst>
            <pc:docMk/>
            <pc:sldMk cId="1259677183" sldId="279"/>
            <ac:grpSpMk id="162" creationId="{FF51F5F5-B9CC-FE1F-F667-9EF52DD4DBD3}"/>
          </ac:grpSpMkLst>
        </pc:grpChg>
        <pc:grpChg chg="add mod">
          <ac:chgData name="Philippe Baucour" userId="5102170ae7533958" providerId="LiveId" clId="{336F8116-C764-4979-A376-3E7AF7BA8383}" dt="2024-11-05T07:09:37.189" v="5123" actId="1035"/>
          <ac:grpSpMkLst>
            <pc:docMk/>
            <pc:sldMk cId="1259677183" sldId="279"/>
            <ac:grpSpMk id="165" creationId="{62FE06FC-E755-E5C4-3E68-4073EA304489}"/>
          </ac:grpSpMkLst>
        </pc:grpChg>
        <pc:grpChg chg="add mod">
          <ac:chgData name="Philippe Baucour" userId="5102170ae7533958" providerId="LiveId" clId="{336F8116-C764-4979-A376-3E7AF7BA8383}" dt="2024-11-05T07:09:37.189" v="5123" actId="1035"/>
          <ac:grpSpMkLst>
            <pc:docMk/>
            <pc:sldMk cId="1259677183" sldId="279"/>
            <ac:grpSpMk id="168" creationId="{2E9B084E-AEEE-C270-2161-0AEC530952D9}"/>
          </ac:grpSpMkLst>
        </pc:grpChg>
        <pc:grpChg chg="add mod">
          <ac:chgData name="Philippe Baucour" userId="5102170ae7533958" providerId="LiveId" clId="{336F8116-C764-4979-A376-3E7AF7BA8383}" dt="2024-11-03T18:41:02.477" v="4538" actId="1035"/>
          <ac:grpSpMkLst>
            <pc:docMk/>
            <pc:sldMk cId="1259677183" sldId="279"/>
            <ac:grpSpMk id="171" creationId="{7D68A29C-58FC-F271-1E27-1C265AF950B2}"/>
          </ac:grpSpMkLst>
        </pc:grpChg>
        <pc:grpChg chg="add mod">
          <ac:chgData name="Philippe Baucour" userId="5102170ae7533958" providerId="LiveId" clId="{336F8116-C764-4979-A376-3E7AF7BA8383}" dt="2024-11-03T18:41:02.477" v="4538" actId="1035"/>
          <ac:grpSpMkLst>
            <pc:docMk/>
            <pc:sldMk cId="1259677183" sldId="279"/>
            <ac:grpSpMk id="174" creationId="{1B8BF9F4-E2DF-995E-D07C-EA1AAEAE9A3D}"/>
          </ac:grpSpMkLst>
        </pc:grpChg>
        <pc:grpChg chg="add mod">
          <ac:chgData name="Philippe Baucour" userId="5102170ae7533958" providerId="LiveId" clId="{336F8116-C764-4979-A376-3E7AF7BA8383}" dt="2024-11-05T07:09:37.189" v="5123" actId="1035"/>
          <ac:grpSpMkLst>
            <pc:docMk/>
            <pc:sldMk cId="1259677183" sldId="279"/>
            <ac:grpSpMk id="184" creationId="{01962857-8621-9B9F-16CC-7CE6478C7A38}"/>
          </ac:grpSpMkLst>
        </pc:grpChg>
        <pc:picChg chg="add del mod ord">
          <ac:chgData name="Philippe Baucour" userId="5102170ae7533958" providerId="LiveId" clId="{336F8116-C764-4979-A376-3E7AF7BA8383}" dt="2024-11-03T17:11:22.792" v="2248" actId="21"/>
          <ac:picMkLst>
            <pc:docMk/>
            <pc:sldMk cId="1259677183" sldId="279"/>
            <ac:picMk id="5" creationId="{31CF9402-85F3-8F79-EF1F-1F1F0F7E1F47}"/>
          </ac:picMkLst>
        </pc:picChg>
        <pc:picChg chg="add mod">
          <ac:chgData name="Philippe Baucour" userId="5102170ae7533958" providerId="LiveId" clId="{336F8116-C764-4979-A376-3E7AF7BA8383}" dt="2024-11-03T18:41:02.477" v="4538" actId="1035"/>
          <ac:picMkLst>
            <pc:docMk/>
            <pc:sldMk cId="1259677183" sldId="279"/>
            <ac:picMk id="6" creationId="{908AD767-20A0-B4A1-D97E-2072728C4550}"/>
          </ac:picMkLst>
        </pc:picChg>
        <pc:picChg chg="add del mod">
          <ac:chgData name="Philippe Baucour" userId="5102170ae7533958" providerId="LiveId" clId="{336F8116-C764-4979-A376-3E7AF7BA8383}" dt="2024-11-03T17:23:25.917" v="2529" actId="478"/>
          <ac:picMkLst>
            <pc:docMk/>
            <pc:sldMk cId="1259677183" sldId="279"/>
            <ac:picMk id="8" creationId="{BBB7BF3C-4F1D-5257-2AF0-240102304F9E}"/>
          </ac:picMkLst>
        </pc:picChg>
        <pc:picChg chg="add mod">
          <ac:chgData name="Philippe Baucour" userId="5102170ae7533958" providerId="LiveId" clId="{336F8116-C764-4979-A376-3E7AF7BA8383}" dt="2024-11-05T07:09:37.189" v="5123" actId="1035"/>
          <ac:picMkLst>
            <pc:docMk/>
            <pc:sldMk cId="1259677183" sldId="279"/>
            <ac:picMk id="10" creationId="{124623B7-85B3-309B-166D-A8462A11E158}"/>
          </ac:picMkLst>
        </pc:picChg>
        <pc:picChg chg="add del mod">
          <ac:chgData name="Philippe Baucour" userId="5102170ae7533958" providerId="LiveId" clId="{336F8116-C764-4979-A376-3E7AF7BA8383}" dt="2024-11-03T17:11:04.836" v="2246" actId="478"/>
          <ac:picMkLst>
            <pc:docMk/>
            <pc:sldMk cId="1259677183" sldId="279"/>
            <ac:picMk id="12" creationId="{6BA48CF3-CBF4-B887-71EB-82359C8A4839}"/>
          </ac:picMkLst>
        </pc:picChg>
        <pc:picChg chg="add mod">
          <ac:chgData name="Philippe Baucour" userId="5102170ae7533958" providerId="LiveId" clId="{336F8116-C764-4979-A376-3E7AF7BA8383}" dt="2024-11-05T07:09:37.189" v="5123" actId="1035"/>
          <ac:picMkLst>
            <pc:docMk/>
            <pc:sldMk cId="1259677183" sldId="279"/>
            <ac:picMk id="14" creationId="{110D4477-8E99-FFF5-BBD4-067410B30DB2}"/>
          </ac:picMkLst>
        </pc:picChg>
        <pc:picChg chg="add mod">
          <ac:chgData name="Philippe Baucour" userId="5102170ae7533958" providerId="LiveId" clId="{336F8116-C764-4979-A376-3E7AF7BA8383}" dt="2024-11-03T18:41:02.477" v="4538" actId="1035"/>
          <ac:picMkLst>
            <pc:docMk/>
            <pc:sldMk cId="1259677183" sldId="279"/>
            <ac:picMk id="15" creationId="{0E7326EA-48A6-F0AD-D0CB-225684EBE9E2}"/>
          </ac:picMkLst>
        </pc:picChg>
        <pc:picChg chg="add mod">
          <ac:chgData name="Philippe Baucour" userId="5102170ae7533958" providerId="LiveId" clId="{336F8116-C764-4979-A376-3E7AF7BA8383}" dt="2024-11-03T18:41:02.477" v="4538" actId="1035"/>
          <ac:picMkLst>
            <pc:docMk/>
            <pc:sldMk cId="1259677183" sldId="279"/>
            <ac:picMk id="21" creationId="{DE484BBE-4F21-92AD-1CF7-FC51B336D9F2}"/>
          </ac:picMkLst>
        </pc:picChg>
        <pc:picChg chg="add mod">
          <ac:chgData name="Philippe Baucour" userId="5102170ae7533958" providerId="LiveId" clId="{336F8116-C764-4979-A376-3E7AF7BA8383}" dt="2024-11-05T07:09:37.189" v="5123" actId="1035"/>
          <ac:picMkLst>
            <pc:docMk/>
            <pc:sldMk cId="1259677183" sldId="279"/>
            <ac:picMk id="107" creationId="{ED473700-3EFE-1C6A-8EDC-5AFF2360947F}"/>
          </ac:picMkLst>
        </pc:picChg>
        <pc:picChg chg="add mod">
          <ac:chgData name="Philippe Baucour" userId="5102170ae7533958" providerId="LiveId" clId="{336F8116-C764-4979-A376-3E7AF7BA8383}" dt="2024-11-05T07:09:37.189" v="5123" actId="1035"/>
          <ac:picMkLst>
            <pc:docMk/>
            <pc:sldMk cId="1259677183" sldId="279"/>
            <ac:picMk id="109" creationId="{A12DE1C5-196C-05BF-DB99-C865EED44B7D}"/>
          </ac:picMkLst>
        </pc:picChg>
        <pc:picChg chg="add del mod">
          <ac:chgData name="Philippe Baucour" userId="5102170ae7533958" providerId="LiveId" clId="{336F8116-C764-4979-A376-3E7AF7BA8383}" dt="2024-11-03T17:23:23.516" v="2528" actId="478"/>
          <ac:picMkLst>
            <pc:docMk/>
            <pc:sldMk cId="1259677183" sldId="279"/>
            <ac:picMk id="125" creationId="{939B2FFD-01B6-3EA7-072E-344CFBC71074}"/>
          </ac:picMkLst>
        </pc:picChg>
        <pc:picChg chg="add mod">
          <ac:chgData name="Philippe Baucour" userId="5102170ae7533958" providerId="LiveId" clId="{336F8116-C764-4979-A376-3E7AF7BA8383}" dt="2024-11-05T07:09:37.189" v="5123" actId="1035"/>
          <ac:picMkLst>
            <pc:docMk/>
            <pc:sldMk cId="1259677183" sldId="279"/>
            <ac:picMk id="149" creationId="{584B21BB-6EED-723D-A536-52D94941BAF0}"/>
          </ac:picMkLst>
        </pc:picChg>
        <pc:picChg chg="add mod topLvl">
          <ac:chgData name="Philippe Baucour" userId="5102170ae7533958" providerId="LiveId" clId="{336F8116-C764-4979-A376-3E7AF7BA8383}" dt="2024-11-05T07:09:37.189" v="5123" actId="1035"/>
          <ac:picMkLst>
            <pc:docMk/>
            <pc:sldMk cId="1259677183" sldId="279"/>
            <ac:picMk id="152" creationId="{ACF1AA5B-1455-EB53-DC5E-430F98ECC6D3}"/>
          </ac:picMkLst>
        </pc:picChg>
        <pc:picChg chg="mod">
          <ac:chgData name="Philippe Baucour" userId="5102170ae7533958" providerId="LiveId" clId="{336F8116-C764-4979-A376-3E7AF7BA8383}" dt="2024-11-05T07:09:37.189" v="5123" actId="1035"/>
          <ac:picMkLst>
            <pc:docMk/>
            <pc:sldMk cId="1259677183" sldId="279"/>
            <ac:picMk id="157" creationId="{82404462-12BC-1AA6-D0B1-924DD52C2746}"/>
          </ac:picMkLst>
        </pc:picChg>
        <pc:picChg chg="mod">
          <ac:chgData name="Philippe Baucour" userId="5102170ae7533958" providerId="LiveId" clId="{336F8116-C764-4979-A376-3E7AF7BA8383}" dt="2024-11-05T07:09:37.189" v="5123" actId="1035"/>
          <ac:picMkLst>
            <pc:docMk/>
            <pc:sldMk cId="1259677183" sldId="279"/>
            <ac:picMk id="160" creationId="{6E6B89E2-84FE-F4FD-FFE7-19FB5AE4DE49}"/>
          </ac:picMkLst>
        </pc:picChg>
        <pc:picChg chg="mod">
          <ac:chgData name="Philippe Baucour" userId="5102170ae7533958" providerId="LiveId" clId="{336F8116-C764-4979-A376-3E7AF7BA8383}" dt="2024-11-05T07:09:37.189" v="5123" actId="1035"/>
          <ac:picMkLst>
            <pc:docMk/>
            <pc:sldMk cId="1259677183" sldId="279"/>
            <ac:picMk id="163" creationId="{7D1C57C7-0877-4E2E-CD76-01E14A02B788}"/>
          </ac:picMkLst>
        </pc:picChg>
        <pc:picChg chg="mod">
          <ac:chgData name="Philippe Baucour" userId="5102170ae7533958" providerId="LiveId" clId="{336F8116-C764-4979-A376-3E7AF7BA8383}" dt="2024-11-05T07:09:37.189" v="5123" actId="1035"/>
          <ac:picMkLst>
            <pc:docMk/>
            <pc:sldMk cId="1259677183" sldId="279"/>
            <ac:picMk id="166" creationId="{72BCE967-8F1D-4A5D-C16F-B1F65F81FB27}"/>
          </ac:picMkLst>
        </pc:picChg>
        <pc:picChg chg="mod">
          <ac:chgData name="Philippe Baucour" userId="5102170ae7533958" providerId="LiveId" clId="{336F8116-C764-4979-A376-3E7AF7BA8383}" dt="2024-11-05T07:09:37.189" v="5123" actId="1035"/>
          <ac:picMkLst>
            <pc:docMk/>
            <pc:sldMk cId="1259677183" sldId="279"/>
            <ac:picMk id="169" creationId="{76C2F489-FDE4-7454-5A55-FE07541A97DA}"/>
          </ac:picMkLst>
        </pc:picChg>
        <pc:picChg chg="mod">
          <ac:chgData name="Philippe Baucour" userId="5102170ae7533958" providerId="LiveId" clId="{336F8116-C764-4979-A376-3E7AF7BA8383}" dt="2024-11-03T18:41:02.477" v="4538" actId="1035"/>
          <ac:picMkLst>
            <pc:docMk/>
            <pc:sldMk cId="1259677183" sldId="279"/>
            <ac:picMk id="172" creationId="{2E392806-D107-A138-F7D9-30FB2380BF71}"/>
          </ac:picMkLst>
        </pc:picChg>
        <pc:picChg chg="mod">
          <ac:chgData name="Philippe Baucour" userId="5102170ae7533958" providerId="LiveId" clId="{336F8116-C764-4979-A376-3E7AF7BA8383}" dt="2024-11-03T18:41:02.477" v="4538" actId="1035"/>
          <ac:picMkLst>
            <pc:docMk/>
            <pc:sldMk cId="1259677183" sldId="279"/>
            <ac:picMk id="175" creationId="{472D1F77-779D-888B-4F19-BB898A5FDF28}"/>
          </ac:picMkLst>
        </pc:picChg>
        <pc:picChg chg="add del mod">
          <ac:chgData name="Philippe Baucour" userId="5102170ae7533958" providerId="LiveId" clId="{336F8116-C764-4979-A376-3E7AF7BA8383}" dt="2024-11-03T18:40:24.635" v="4524" actId="21"/>
          <ac:picMkLst>
            <pc:docMk/>
            <pc:sldMk cId="1259677183" sldId="279"/>
            <ac:picMk id="178" creationId="{334E64EE-53CB-92AC-42BA-12DE6768924D}"/>
          </ac:picMkLst>
        </pc:picChg>
        <pc:picChg chg="mod">
          <ac:chgData name="Philippe Baucour" userId="5102170ae7533958" providerId="LiveId" clId="{336F8116-C764-4979-A376-3E7AF7BA8383}" dt="2024-11-05T07:09:37.189" v="5123" actId="1035"/>
          <ac:picMkLst>
            <pc:docMk/>
            <pc:sldMk cId="1259677183" sldId="279"/>
            <ac:picMk id="185" creationId="{B8A6FF25-E4C0-A72E-6375-1890659E6287}"/>
          </ac:picMkLst>
        </pc:picChg>
        <pc:picChg chg="add mod">
          <ac:chgData name="Philippe Baucour" userId="5102170ae7533958" providerId="LiveId" clId="{336F8116-C764-4979-A376-3E7AF7BA8383}" dt="2024-11-05T07:09:37.189" v="5123" actId="1035"/>
          <ac:picMkLst>
            <pc:docMk/>
            <pc:sldMk cId="1259677183" sldId="279"/>
            <ac:picMk id="1026" creationId="{AE53F4A2-C93F-7C01-C386-3FEA6ACCCF27}"/>
          </ac:picMkLst>
        </pc:picChg>
        <pc:picChg chg="add">
          <ac:chgData name="Philippe Baucour" userId="5102170ae7533958" providerId="LiveId" clId="{336F8116-C764-4979-A376-3E7AF7BA8383}" dt="2024-11-03T17:43:55.619" v="3428"/>
          <ac:picMkLst>
            <pc:docMk/>
            <pc:sldMk cId="1259677183" sldId="279"/>
            <ac:picMk id="1028" creationId="{DEF53A72-F3BE-C81F-978B-8F56C9E25600}"/>
          </ac:picMkLst>
        </pc:picChg>
        <pc:picChg chg="add del">
          <ac:chgData name="Philippe Baucour" userId="5102170ae7533958" providerId="LiveId" clId="{336F8116-C764-4979-A376-3E7AF7BA8383}" dt="2024-11-03T17:44:27.736" v="3430" actId="478"/>
          <ac:picMkLst>
            <pc:docMk/>
            <pc:sldMk cId="1259677183" sldId="279"/>
            <ac:picMk id="1030" creationId="{1A679F6A-8FDE-0E97-59B7-0998B69D7F12}"/>
          </ac:picMkLst>
        </pc:picChg>
        <pc:picChg chg="add del">
          <ac:chgData name="Philippe Baucour" userId="5102170ae7533958" providerId="LiveId" clId="{336F8116-C764-4979-A376-3E7AF7BA8383}" dt="2024-11-03T17:44:48.489" v="3432" actId="478"/>
          <ac:picMkLst>
            <pc:docMk/>
            <pc:sldMk cId="1259677183" sldId="279"/>
            <ac:picMk id="1032" creationId="{8E7E5C47-AA1B-5465-58F5-36B355D87E56}"/>
          </ac:picMkLst>
        </pc:picChg>
        <pc:cxnChg chg="add mod">
          <ac:chgData name="Philippe Baucour" userId="5102170ae7533958" providerId="LiveId" clId="{336F8116-C764-4979-A376-3E7AF7BA8383}" dt="2024-11-05T07:09:37.189" v="5123" actId="1035"/>
          <ac:cxnSpMkLst>
            <pc:docMk/>
            <pc:sldMk cId="1259677183" sldId="279"/>
            <ac:cxnSpMk id="25" creationId="{E36129EB-1736-E53A-6E04-7045FC688E79}"/>
          </ac:cxnSpMkLst>
        </pc:cxnChg>
        <pc:cxnChg chg="add mod">
          <ac:chgData name="Philippe Baucour" userId="5102170ae7533958" providerId="LiveId" clId="{336F8116-C764-4979-A376-3E7AF7BA8383}" dt="2024-11-05T07:09:37.189" v="5123" actId="1035"/>
          <ac:cxnSpMkLst>
            <pc:docMk/>
            <pc:sldMk cId="1259677183" sldId="279"/>
            <ac:cxnSpMk id="28" creationId="{8F23BEFC-7553-DFC6-47B6-9508CF268099}"/>
          </ac:cxnSpMkLst>
        </pc:cxnChg>
        <pc:cxnChg chg="add mod">
          <ac:chgData name="Philippe Baucour" userId="5102170ae7533958" providerId="LiveId" clId="{336F8116-C764-4979-A376-3E7AF7BA8383}" dt="2024-11-05T07:09:37.189" v="5123" actId="1035"/>
          <ac:cxnSpMkLst>
            <pc:docMk/>
            <pc:sldMk cId="1259677183" sldId="279"/>
            <ac:cxnSpMk id="36" creationId="{F204E68A-A833-628D-DECA-81C77D4B17F8}"/>
          </ac:cxnSpMkLst>
        </pc:cxnChg>
        <pc:cxnChg chg="add mod">
          <ac:chgData name="Philippe Baucour" userId="5102170ae7533958" providerId="LiveId" clId="{336F8116-C764-4979-A376-3E7AF7BA8383}" dt="2024-11-05T07:09:37.189" v="5123" actId="1035"/>
          <ac:cxnSpMkLst>
            <pc:docMk/>
            <pc:sldMk cId="1259677183" sldId="279"/>
            <ac:cxnSpMk id="37" creationId="{650DFD26-94A4-67A9-5F47-134436EB8264}"/>
          </ac:cxnSpMkLst>
        </pc:cxnChg>
        <pc:cxnChg chg="add del mod">
          <ac:chgData name="Philippe Baucour" userId="5102170ae7533958" providerId="LiveId" clId="{336F8116-C764-4979-A376-3E7AF7BA8383}" dt="2024-11-03T16:24:52.959" v="1326" actId="478"/>
          <ac:cxnSpMkLst>
            <pc:docMk/>
            <pc:sldMk cId="1259677183" sldId="279"/>
            <ac:cxnSpMk id="39" creationId="{5E254418-42D8-B86B-A18A-E8DDE9D0C1B1}"/>
          </ac:cxnSpMkLst>
        </pc:cxnChg>
        <pc:cxnChg chg="add mod">
          <ac:chgData name="Philippe Baucour" userId="5102170ae7533958" providerId="LiveId" clId="{336F8116-C764-4979-A376-3E7AF7BA8383}" dt="2024-11-05T07:09:37.189" v="5123" actId="1035"/>
          <ac:cxnSpMkLst>
            <pc:docMk/>
            <pc:sldMk cId="1259677183" sldId="279"/>
            <ac:cxnSpMk id="65" creationId="{F1DEB93B-1067-5756-012E-A4993C6B6648}"/>
          </ac:cxnSpMkLst>
        </pc:cxnChg>
        <pc:cxnChg chg="add mod">
          <ac:chgData name="Philippe Baucour" userId="5102170ae7533958" providerId="LiveId" clId="{336F8116-C764-4979-A376-3E7AF7BA8383}" dt="2024-11-05T07:09:37.189" v="5123" actId="1035"/>
          <ac:cxnSpMkLst>
            <pc:docMk/>
            <pc:sldMk cId="1259677183" sldId="279"/>
            <ac:cxnSpMk id="70" creationId="{262BCD3C-DB12-3A36-F283-378E6AF82F1A}"/>
          </ac:cxnSpMkLst>
        </pc:cxnChg>
        <pc:cxnChg chg="add mod">
          <ac:chgData name="Philippe Baucour" userId="5102170ae7533958" providerId="LiveId" clId="{336F8116-C764-4979-A376-3E7AF7BA8383}" dt="2024-11-05T07:09:37.189" v="5123" actId="1035"/>
          <ac:cxnSpMkLst>
            <pc:docMk/>
            <pc:sldMk cId="1259677183" sldId="279"/>
            <ac:cxnSpMk id="72" creationId="{1436D184-BAB5-7F8D-2548-7057FFF23A72}"/>
          </ac:cxnSpMkLst>
        </pc:cxnChg>
        <pc:cxnChg chg="add mod">
          <ac:chgData name="Philippe Baucour" userId="5102170ae7533958" providerId="LiveId" clId="{336F8116-C764-4979-A376-3E7AF7BA8383}" dt="2024-11-05T07:09:37.189" v="5123" actId="1035"/>
          <ac:cxnSpMkLst>
            <pc:docMk/>
            <pc:sldMk cId="1259677183" sldId="279"/>
            <ac:cxnSpMk id="77" creationId="{B87906E8-D241-736E-077F-F51E11DA6371}"/>
          </ac:cxnSpMkLst>
        </pc:cxnChg>
        <pc:cxnChg chg="add mod">
          <ac:chgData name="Philippe Baucour" userId="5102170ae7533958" providerId="LiveId" clId="{336F8116-C764-4979-A376-3E7AF7BA8383}" dt="2024-11-03T18:41:02.477" v="4538" actId="1035"/>
          <ac:cxnSpMkLst>
            <pc:docMk/>
            <pc:sldMk cId="1259677183" sldId="279"/>
            <ac:cxnSpMk id="79" creationId="{8BDA5627-27DD-13E6-6BC7-6BBE53861D43}"/>
          </ac:cxnSpMkLst>
        </pc:cxnChg>
        <pc:cxnChg chg="add mod">
          <ac:chgData name="Philippe Baucour" userId="5102170ae7533958" providerId="LiveId" clId="{336F8116-C764-4979-A376-3E7AF7BA8383}" dt="2024-11-03T18:41:02.477" v="4538" actId="1035"/>
          <ac:cxnSpMkLst>
            <pc:docMk/>
            <pc:sldMk cId="1259677183" sldId="279"/>
            <ac:cxnSpMk id="82" creationId="{589D4BDA-F75B-072B-3E64-3915FB2968F1}"/>
          </ac:cxnSpMkLst>
        </pc:cxnChg>
        <pc:cxnChg chg="add mod">
          <ac:chgData name="Philippe Baucour" userId="5102170ae7533958" providerId="LiveId" clId="{336F8116-C764-4979-A376-3E7AF7BA8383}" dt="2024-11-03T18:41:02.477" v="4538" actId="1035"/>
          <ac:cxnSpMkLst>
            <pc:docMk/>
            <pc:sldMk cId="1259677183" sldId="279"/>
            <ac:cxnSpMk id="86" creationId="{97741F2E-BB7A-08FA-FAB3-476CBB8331EF}"/>
          </ac:cxnSpMkLst>
        </pc:cxnChg>
        <pc:cxnChg chg="add mod">
          <ac:chgData name="Philippe Baucour" userId="5102170ae7533958" providerId="LiveId" clId="{336F8116-C764-4979-A376-3E7AF7BA8383}" dt="2024-11-05T07:09:37.189" v="5123" actId="1035"/>
          <ac:cxnSpMkLst>
            <pc:docMk/>
            <pc:sldMk cId="1259677183" sldId="279"/>
            <ac:cxnSpMk id="94" creationId="{5AF9B872-8AE7-0EDA-E7B9-6A0FEBD15A1E}"/>
          </ac:cxnSpMkLst>
        </pc:cxnChg>
        <pc:cxnChg chg="add mod">
          <ac:chgData name="Philippe Baucour" userId="5102170ae7533958" providerId="LiveId" clId="{336F8116-C764-4979-A376-3E7AF7BA8383}" dt="2024-11-05T07:09:37.189" v="5123" actId="1035"/>
          <ac:cxnSpMkLst>
            <pc:docMk/>
            <pc:sldMk cId="1259677183" sldId="279"/>
            <ac:cxnSpMk id="96" creationId="{F54A1397-0A03-1F27-46F4-A41114807578}"/>
          </ac:cxnSpMkLst>
        </pc:cxnChg>
        <pc:cxnChg chg="add mod">
          <ac:chgData name="Philippe Baucour" userId="5102170ae7533958" providerId="LiveId" clId="{336F8116-C764-4979-A376-3E7AF7BA8383}" dt="2024-11-03T18:41:02.477" v="4538" actId="1035"/>
          <ac:cxnSpMkLst>
            <pc:docMk/>
            <pc:sldMk cId="1259677183" sldId="279"/>
            <ac:cxnSpMk id="100" creationId="{C3648A16-1AD4-0325-8132-376C30E31533}"/>
          </ac:cxnSpMkLst>
        </pc:cxnChg>
      </pc:sldChg>
      <pc:sldChg chg="addSp modSp new mod">
        <pc:chgData name="Philippe Baucour" userId="5102170ae7533958" providerId="LiveId" clId="{336F8116-C764-4979-A376-3E7AF7BA8383}" dt="2024-11-03T18:40:36.907" v="4527" actId="1076"/>
        <pc:sldMkLst>
          <pc:docMk/>
          <pc:sldMk cId="1540432292" sldId="280"/>
        </pc:sldMkLst>
        <pc:picChg chg="add mod">
          <ac:chgData name="Philippe Baucour" userId="5102170ae7533958" providerId="LiveId" clId="{336F8116-C764-4979-A376-3E7AF7BA8383}" dt="2024-11-03T18:40:36.907" v="4527" actId="1076"/>
          <ac:picMkLst>
            <pc:docMk/>
            <pc:sldMk cId="1540432292" sldId="280"/>
            <ac:picMk id="5" creationId="{31CF9402-85F3-8F79-EF1F-1F1F0F7E1F47}"/>
          </ac:picMkLst>
        </pc:picChg>
        <pc:picChg chg="add mod">
          <ac:chgData name="Philippe Baucour" userId="5102170ae7533958" providerId="LiveId" clId="{336F8116-C764-4979-A376-3E7AF7BA8383}" dt="2024-11-03T18:40:33.192" v="4526" actId="1076"/>
          <ac:picMkLst>
            <pc:docMk/>
            <pc:sldMk cId="1540432292" sldId="280"/>
            <ac:picMk id="178" creationId="{334E64EE-53CB-92AC-42BA-12DE6768924D}"/>
          </ac:picMkLst>
        </pc:picChg>
      </pc:sldChg>
      <pc:sldChg chg="addSp delSp modSp add mod">
        <pc:chgData name="Philippe Baucour" userId="5102170ae7533958" providerId="LiveId" clId="{336F8116-C764-4979-A376-3E7AF7BA8383}" dt="2024-11-06T10:51:19.111" v="6067" actId="6549"/>
        <pc:sldMkLst>
          <pc:docMk/>
          <pc:sldMk cId="3926891295" sldId="281"/>
        </pc:sldMkLst>
        <pc:spChg chg="mod">
          <ac:chgData name="Philippe Baucour" userId="5102170ae7533958" providerId="LiveId" clId="{336F8116-C764-4979-A376-3E7AF7BA8383}" dt="2024-11-06T10:51:19.111" v="6067" actId="6549"/>
          <ac:spMkLst>
            <pc:docMk/>
            <pc:sldMk cId="3926891295" sldId="281"/>
            <ac:spMk id="2" creationId="{25BEE1BF-19F5-8712-F9BD-77A4DC501995}"/>
          </ac:spMkLst>
        </pc:spChg>
        <pc:spChg chg="add mod">
          <ac:chgData name="Philippe Baucour" userId="5102170ae7533958" providerId="LiveId" clId="{336F8116-C764-4979-A376-3E7AF7BA8383}" dt="2024-11-05T07:16:14.718" v="5500" actId="20577"/>
          <ac:spMkLst>
            <pc:docMk/>
            <pc:sldMk cId="3926891295" sldId="281"/>
            <ac:spMk id="3" creationId="{365CE472-A2FE-7FF6-99B5-DBFECAA5D778}"/>
          </ac:spMkLst>
        </pc:spChg>
        <pc:spChg chg="add mod">
          <ac:chgData name="Philippe Baucour" userId="5102170ae7533958" providerId="LiveId" clId="{336F8116-C764-4979-A376-3E7AF7BA8383}" dt="2024-11-05T07:16:57.623" v="5503" actId="12789"/>
          <ac:spMkLst>
            <pc:docMk/>
            <pc:sldMk cId="3926891295" sldId="281"/>
            <ac:spMk id="4" creationId="{E2DEB98D-2AC9-D653-9279-C275955F3638}"/>
          </ac:spMkLst>
        </pc:spChg>
        <pc:spChg chg="mod">
          <ac:chgData name="Philippe Baucour" userId="5102170ae7533958" providerId="LiveId" clId="{336F8116-C764-4979-A376-3E7AF7BA8383}" dt="2024-11-05T07:17:51.019" v="5729" actId="1038"/>
          <ac:spMkLst>
            <pc:docMk/>
            <pc:sldMk cId="3926891295" sldId="281"/>
            <ac:spMk id="22" creationId="{FE7225F4-E1D3-DF40-A9F5-1F0F0CBA82B1}"/>
          </ac:spMkLst>
        </pc:spChg>
        <pc:spChg chg="mod">
          <ac:chgData name="Philippe Baucour" userId="5102170ae7533958" providerId="LiveId" clId="{336F8116-C764-4979-A376-3E7AF7BA8383}" dt="2024-11-05T07:12:11.623" v="5165" actId="1035"/>
          <ac:spMkLst>
            <pc:docMk/>
            <pc:sldMk cId="3926891295" sldId="281"/>
            <ac:spMk id="91" creationId="{3E4E3013-1CA1-18C6-D31D-F8F304578624}"/>
          </ac:spMkLst>
        </pc:spChg>
        <pc:spChg chg="mod">
          <ac:chgData name="Philippe Baucour" userId="5102170ae7533958" providerId="LiveId" clId="{336F8116-C764-4979-A376-3E7AF7BA8383}" dt="2024-11-05T07:12:11.623" v="5165" actId="1035"/>
          <ac:spMkLst>
            <pc:docMk/>
            <pc:sldMk cId="3926891295" sldId="281"/>
            <ac:spMk id="92" creationId="{0B58B3CA-A296-2EEE-7CD1-35191A7E4741}"/>
          </ac:spMkLst>
        </pc:spChg>
        <pc:spChg chg="mod">
          <ac:chgData name="Philippe Baucour" userId="5102170ae7533958" providerId="LiveId" clId="{336F8116-C764-4979-A376-3E7AF7BA8383}" dt="2024-11-05T07:18:05.719" v="5761" actId="1037"/>
          <ac:spMkLst>
            <pc:docMk/>
            <pc:sldMk cId="3926891295" sldId="281"/>
            <ac:spMk id="113" creationId="{AA7F8838-E537-6CBE-8EF0-30C22D1C6C99}"/>
          </ac:spMkLst>
        </pc:spChg>
        <pc:spChg chg="mod">
          <ac:chgData name="Philippe Baucour" userId="5102170ae7533958" providerId="LiveId" clId="{336F8116-C764-4979-A376-3E7AF7BA8383}" dt="2024-11-05T07:14:47.069" v="5383" actId="1037"/>
          <ac:spMkLst>
            <pc:docMk/>
            <pc:sldMk cId="3926891295" sldId="281"/>
            <ac:spMk id="114" creationId="{3D84F4A0-B0B9-B290-94BB-4CCD97683F1B}"/>
          </ac:spMkLst>
        </pc:spChg>
        <pc:spChg chg="mod">
          <ac:chgData name="Philippe Baucour" userId="5102170ae7533958" providerId="LiveId" clId="{336F8116-C764-4979-A376-3E7AF7BA8383}" dt="2024-11-05T07:14:56.700" v="5424" actId="1037"/>
          <ac:spMkLst>
            <pc:docMk/>
            <pc:sldMk cId="3926891295" sldId="281"/>
            <ac:spMk id="115" creationId="{CEEF01B0-5D9B-6679-F378-8B06CBD9CA84}"/>
          </ac:spMkLst>
        </pc:spChg>
        <pc:spChg chg="mod">
          <ac:chgData name="Philippe Baucour" userId="5102170ae7533958" providerId="LiveId" clId="{336F8116-C764-4979-A376-3E7AF7BA8383}" dt="2024-11-05T07:25:44.568" v="6002" actId="115"/>
          <ac:spMkLst>
            <pc:docMk/>
            <pc:sldMk cId="3926891295" sldId="281"/>
            <ac:spMk id="116" creationId="{515A679D-5FC4-EA0A-681F-78D1BAF8A863}"/>
          </ac:spMkLst>
        </pc:spChg>
        <pc:spChg chg="mod">
          <ac:chgData name="Philippe Baucour" userId="5102170ae7533958" providerId="LiveId" clId="{336F8116-C764-4979-A376-3E7AF7BA8383}" dt="2024-11-05T07:23:14.200" v="5981" actId="108"/>
          <ac:spMkLst>
            <pc:docMk/>
            <pc:sldMk cId="3926891295" sldId="281"/>
            <ac:spMk id="118" creationId="{78E4D922-21B1-5349-DE46-0334849EA573}"/>
          </ac:spMkLst>
        </pc:spChg>
        <pc:spChg chg="mod">
          <ac:chgData name="Philippe Baucour" userId="5102170ae7533958" providerId="LiveId" clId="{336F8116-C764-4979-A376-3E7AF7BA8383}" dt="2024-11-05T07:15:19.680" v="5444" actId="1035"/>
          <ac:spMkLst>
            <pc:docMk/>
            <pc:sldMk cId="3926891295" sldId="281"/>
            <ac:spMk id="119" creationId="{1FE2AF2D-B216-3FBA-2717-328EF9946CB5}"/>
          </ac:spMkLst>
        </pc:spChg>
        <pc:spChg chg="mod">
          <ac:chgData name="Philippe Baucour" userId="5102170ae7533958" providerId="LiveId" clId="{336F8116-C764-4979-A376-3E7AF7BA8383}" dt="2024-11-05T07:15:19.680" v="5444" actId="1035"/>
          <ac:spMkLst>
            <pc:docMk/>
            <pc:sldMk cId="3926891295" sldId="281"/>
            <ac:spMk id="121" creationId="{3922FEF8-9073-A850-F6D3-8EB1BCDCE7BA}"/>
          </ac:spMkLst>
        </pc:spChg>
        <pc:spChg chg="mod">
          <ac:chgData name="Philippe Baucour" userId="5102170ae7533958" providerId="LiveId" clId="{336F8116-C764-4979-A376-3E7AF7BA8383}" dt="2024-11-05T07:12:11.623" v="5165" actId="1035"/>
          <ac:spMkLst>
            <pc:docMk/>
            <pc:sldMk cId="3926891295" sldId="281"/>
            <ac:spMk id="126" creationId="{6216F453-D80D-F4A6-8566-5034CF391E3D}"/>
          </ac:spMkLst>
        </pc:spChg>
        <pc:grpChg chg="mod">
          <ac:chgData name="Philippe Baucour" userId="5102170ae7533958" providerId="LiveId" clId="{336F8116-C764-4979-A376-3E7AF7BA8383}" dt="2024-11-05T07:19:20.676" v="5811" actId="1038"/>
          <ac:grpSpMkLst>
            <pc:docMk/>
            <pc:sldMk cId="3926891295" sldId="281"/>
            <ac:grpSpMk id="171" creationId="{1B59DD97-5B06-F9CD-1B88-1B9F12AC1C59}"/>
          </ac:grpSpMkLst>
        </pc:grpChg>
        <pc:grpChg chg="mod">
          <ac:chgData name="Philippe Baucour" userId="5102170ae7533958" providerId="LiveId" clId="{336F8116-C764-4979-A376-3E7AF7BA8383}" dt="2024-11-05T07:21:18.946" v="5980" actId="1037"/>
          <ac:grpSpMkLst>
            <pc:docMk/>
            <pc:sldMk cId="3926891295" sldId="281"/>
            <ac:grpSpMk id="174" creationId="{022C3C0D-B6F0-0CB5-8D36-E1B83EE69D44}"/>
          </ac:grpSpMkLst>
        </pc:grpChg>
        <pc:grpChg chg="mod">
          <ac:chgData name="Philippe Baucour" userId="5102170ae7533958" providerId="LiveId" clId="{336F8116-C764-4979-A376-3E7AF7BA8383}" dt="2024-11-05T07:20:36.764" v="5940" actId="1038"/>
          <ac:grpSpMkLst>
            <pc:docMk/>
            <pc:sldMk cId="3926891295" sldId="281"/>
            <ac:grpSpMk id="184" creationId="{2A8F5C44-2B7D-4193-1A70-ED7C8FC0A315}"/>
          </ac:grpSpMkLst>
        </pc:grpChg>
        <pc:picChg chg="mod">
          <ac:chgData name="Philippe Baucour" userId="5102170ae7533958" providerId="LiveId" clId="{336F8116-C764-4979-A376-3E7AF7BA8383}" dt="2024-11-05T07:12:11.623" v="5165" actId="1035"/>
          <ac:picMkLst>
            <pc:docMk/>
            <pc:sldMk cId="3926891295" sldId="281"/>
            <ac:picMk id="6" creationId="{B2B36887-5878-6C79-A2B3-2CF17180F690}"/>
          </ac:picMkLst>
        </pc:picChg>
        <pc:picChg chg="mod">
          <ac:chgData name="Philippe Baucour" userId="5102170ae7533958" providerId="LiveId" clId="{336F8116-C764-4979-A376-3E7AF7BA8383}" dt="2024-11-05T07:12:11.623" v="5165" actId="1035"/>
          <ac:picMkLst>
            <pc:docMk/>
            <pc:sldMk cId="3926891295" sldId="281"/>
            <ac:picMk id="15" creationId="{0C278F23-A71D-2153-4157-59D16DBB64D8}"/>
          </ac:picMkLst>
        </pc:picChg>
        <pc:picChg chg="mod">
          <ac:chgData name="Philippe Baucour" userId="5102170ae7533958" providerId="LiveId" clId="{336F8116-C764-4979-A376-3E7AF7BA8383}" dt="2024-11-05T07:15:19.680" v="5444" actId="1035"/>
          <ac:picMkLst>
            <pc:docMk/>
            <pc:sldMk cId="3926891295" sldId="281"/>
            <ac:picMk id="21" creationId="{FF707D49-6004-664E-B2C6-B9BC88515A1E}"/>
          </ac:picMkLst>
        </pc:picChg>
        <pc:cxnChg chg="add del mod">
          <ac:chgData name="Philippe Baucour" userId="5102170ae7533958" providerId="LiveId" clId="{336F8116-C764-4979-A376-3E7AF7BA8383}" dt="2024-11-05T07:28:06.488" v="6048" actId="478"/>
          <ac:cxnSpMkLst>
            <pc:docMk/>
            <pc:sldMk cId="3926891295" sldId="281"/>
            <ac:cxnSpMk id="9" creationId="{E478F1E5-C335-110F-7762-42538417792C}"/>
          </ac:cxnSpMkLst>
        </pc:cxnChg>
        <pc:cxnChg chg="add del mod">
          <ac:chgData name="Philippe Baucour" userId="5102170ae7533958" providerId="LiveId" clId="{336F8116-C764-4979-A376-3E7AF7BA8383}" dt="2024-11-05T07:28:06.488" v="6048" actId="478"/>
          <ac:cxnSpMkLst>
            <pc:docMk/>
            <pc:sldMk cId="3926891295" sldId="281"/>
            <ac:cxnSpMk id="11" creationId="{296195F0-9F73-DC81-A56F-A3E86186075B}"/>
          </ac:cxnSpMkLst>
        </pc:cxnChg>
        <pc:cxnChg chg="mod">
          <ac:chgData name="Philippe Baucour" userId="5102170ae7533958" providerId="LiveId" clId="{336F8116-C764-4979-A376-3E7AF7BA8383}" dt="2024-11-05T07:20:15.873" v="5830" actId="14100"/>
          <ac:cxnSpMkLst>
            <pc:docMk/>
            <pc:sldMk cId="3926891295" sldId="281"/>
            <ac:cxnSpMk id="77" creationId="{502687AF-997D-7A41-6927-6909876A3A79}"/>
          </ac:cxnSpMkLst>
        </pc:cxnChg>
        <pc:cxnChg chg="mod">
          <ac:chgData name="Philippe Baucour" userId="5102170ae7533958" providerId="LiveId" clId="{336F8116-C764-4979-A376-3E7AF7BA8383}" dt="2024-11-05T07:12:11.623" v="5165" actId="1035"/>
          <ac:cxnSpMkLst>
            <pc:docMk/>
            <pc:sldMk cId="3926891295" sldId="281"/>
            <ac:cxnSpMk id="79" creationId="{07BA9086-D954-F602-70B2-EB852878C491}"/>
          </ac:cxnSpMkLst>
        </pc:cxnChg>
        <pc:cxnChg chg="mod">
          <ac:chgData name="Philippe Baucour" userId="5102170ae7533958" providerId="LiveId" clId="{336F8116-C764-4979-A376-3E7AF7BA8383}" dt="2024-11-05T07:12:11.623" v="5165" actId="1035"/>
          <ac:cxnSpMkLst>
            <pc:docMk/>
            <pc:sldMk cId="3926891295" sldId="281"/>
            <ac:cxnSpMk id="82" creationId="{5052B8BC-D46B-9273-FCDA-B28CAA110329}"/>
          </ac:cxnSpMkLst>
        </pc:cxnChg>
        <pc:cxnChg chg="mod">
          <ac:chgData name="Philippe Baucour" userId="5102170ae7533958" providerId="LiveId" clId="{336F8116-C764-4979-A376-3E7AF7BA8383}" dt="2024-11-05T07:20:04.709" v="5829" actId="1036"/>
          <ac:cxnSpMkLst>
            <pc:docMk/>
            <pc:sldMk cId="3926891295" sldId="281"/>
            <ac:cxnSpMk id="86" creationId="{7FAB7166-9FC5-782B-269B-605A4F969DAB}"/>
          </ac:cxnSpMkLst>
        </pc:cxnChg>
        <pc:cxnChg chg="mod">
          <ac:chgData name="Philippe Baucour" userId="5102170ae7533958" providerId="LiveId" clId="{336F8116-C764-4979-A376-3E7AF7BA8383}" dt="2024-11-05T07:24:04.524" v="5998" actId="1037"/>
          <ac:cxnSpMkLst>
            <pc:docMk/>
            <pc:sldMk cId="3926891295" sldId="281"/>
            <ac:cxnSpMk id="94" creationId="{31D09D5C-C89D-768D-BEF6-36AAB9B65141}"/>
          </ac:cxnSpMkLst>
        </pc:cxnChg>
        <pc:cxnChg chg="mod">
          <ac:chgData name="Philippe Baucour" userId="5102170ae7533958" providerId="LiveId" clId="{336F8116-C764-4979-A376-3E7AF7BA8383}" dt="2024-11-05T07:24:06.675" v="5999" actId="1038"/>
          <ac:cxnSpMkLst>
            <pc:docMk/>
            <pc:sldMk cId="3926891295" sldId="281"/>
            <ac:cxnSpMk id="96" creationId="{63B5DF32-27FA-C7A9-83CE-682D05ECD1F4}"/>
          </ac:cxnSpMkLst>
        </pc:cxnChg>
        <pc:cxnChg chg="mod">
          <ac:chgData name="Philippe Baucour" userId="5102170ae7533958" providerId="LiveId" clId="{336F8116-C764-4979-A376-3E7AF7BA8383}" dt="2024-11-05T07:19:06.575" v="5763" actId="14100"/>
          <ac:cxnSpMkLst>
            <pc:docMk/>
            <pc:sldMk cId="3926891295" sldId="281"/>
            <ac:cxnSpMk id="100" creationId="{D38B4AFA-ADAD-FF27-7318-50BAF02D1412}"/>
          </ac:cxnSpMkLst>
        </pc:cxnChg>
      </pc:sldChg>
      <pc:sldChg chg="addSp modSp new mod modNotesTx">
        <pc:chgData name="Philippe Baucour" userId="5102170ae7533958" providerId="LiveId" clId="{336F8116-C764-4979-A376-3E7AF7BA8383}" dt="2024-11-13T10:47:31.523" v="6074"/>
        <pc:sldMkLst>
          <pc:docMk/>
          <pc:sldMk cId="3830035145" sldId="282"/>
        </pc:sldMkLst>
        <pc:picChg chg="add mod">
          <ac:chgData name="Philippe Baucour" userId="5102170ae7533958" providerId="LiveId" clId="{336F8116-C764-4979-A376-3E7AF7BA8383}" dt="2024-11-13T10:47:14.513" v="6073" actId="14861"/>
          <ac:picMkLst>
            <pc:docMk/>
            <pc:sldMk cId="3830035145" sldId="282"/>
            <ac:picMk id="3" creationId="{83BCC80E-2A14-D344-CFB9-FCFCC0DE0242}"/>
          </ac:picMkLst>
        </pc:picChg>
      </pc:sldChg>
      <pc:sldChg chg="addSp delSp modSp new mod">
        <pc:chgData name="Philippe Baucour" userId="5102170ae7533958" providerId="LiveId" clId="{336F8116-C764-4979-A376-3E7AF7BA8383}" dt="2024-11-19T23:29:15.891" v="7161" actId="207"/>
        <pc:sldMkLst>
          <pc:docMk/>
          <pc:sldMk cId="2406640145" sldId="283"/>
        </pc:sldMkLst>
        <pc:spChg chg="add mod">
          <ac:chgData name="Philippe Baucour" userId="5102170ae7533958" providerId="LiveId" clId="{336F8116-C764-4979-A376-3E7AF7BA8383}" dt="2024-11-19T19:27:58.980" v="6090" actId="20577"/>
          <ac:spMkLst>
            <pc:docMk/>
            <pc:sldMk cId="2406640145" sldId="283"/>
            <ac:spMk id="2" creationId="{3005B932-D242-3504-3A53-00C63B94C98B}"/>
          </ac:spMkLst>
        </pc:spChg>
        <pc:spChg chg="add del mod">
          <ac:chgData name="Philippe Baucour" userId="5102170ae7533958" providerId="LiveId" clId="{336F8116-C764-4979-A376-3E7AF7BA8383}" dt="2024-11-19T19:27:18.314" v="6079" actId="478"/>
          <ac:spMkLst>
            <pc:docMk/>
            <pc:sldMk cId="2406640145" sldId="283"/>
            <ac:spMk id="3" creationId="{437D4C07-90F9-C451-6D85-12D9C31041DE}"/>
          </ac:spMkLst>
        </pc:spChg>
        <pc:spChg chg="add mod">
          <ac:chgData name="Philippe Baucour" userId="5102170ae7533958" providerId="LiveId" clId="{336F8116-C764-4979-A376-3E7AF7BA8383}" dt="2024-11-19T19:28:41.976" v="6093"/>
          <ac:spMkLst>
            <pc:docMk/>
            <pc:sldMk cId="2406640145" sldId="283"/>
            <ac:spMk id="4" creationId="{BD3759EC-90E8-2265-EAB2-3E1D7E65B840}"/>
          </ac:spMkLst>
        </pc:spChg>
        <pc:spChg chg="add mod">
          <ac:chgData name="Philippe Baucour" userId="5102170ae7533958" providerId="LiveId" clId="{336F8116-C764-4979-A376-3E7AF7BA8383}" dt="2024-11-19T19:28:54.382" v="6094"/>
          <ac:spMkLst>
            <pc:docMk/>
            <pc:sldMk cId="2406640145" sldId="283"/>
            <ac:spMk id="5" creationId="{0A3F3541-AC6D-283B-4315-DF727C82BA54}"/>
          </ac:spMkLst>
        </pc:spChg>
        <pc:spChg chg="add del mod">
          <ac:chgData name="Philippe Baucour" userId="5102170ae7533958" providerId="LiveId" clId="{336F8116-C764-4979-A376-3E7AF7BA8383}" dt="2024-11-19T19:47:51.319" v="6453" actId="478"/>
          <ac:spMkLst>
            <pc:docMk/>
            <pc:sldMk cId="2406640145" sldId="283"/>
            <ac:spMk id="10" creationId="{AF7EB521-22B0-2B86-7F89-106147E672A5}"/>
          </ac:spMkLst>
        </pc:spChg>
        <pc:spChg chg="add del mod">
          <ac:chgData name="Philippe Baucour" userId="5102170ae7533958" providerId="LiveId" clId="{336F8116-C764-4979-A376-3E7AF7BA8383}" dt="2024-11-19T23:28:24.666" v="7141" actId="478"/>
          <ac:spMkLst>
            <pc:docMk/>
            <pc:sldMk cId="2406640145" sldId="283"/>
            <ac:spMk id="11" creationId="{DD421C2A-17C8-FE1E-39E3-8CC79E699946}"/>
          </ac:spMkLst>
        </pc:spChg>
        <pc:spChg chg="add del mod">
          <ac:chgData name="Philippe Baucour" userId="5102170ae7533958" providerId="LiveId" clId="{336F8116-C764-4979-A376-3E7AF7BA8383}" dt="2024-11-19T19:47:59.742" v="6455" actId="478"/>
          <ac:spMkLst>
            <pc:docMk/>
            <pc:sldMk cId="2406640145" sldId="283"/>
            <ac:spMk id="12" creationId="{3ADB0D05-F9D1-D030-9B21-40916971E7A9}"/>
          </ac:spMkLst>
        </pc:spChg>
        <pc:spChg chg="add del mod topLvl">
          <ac:chgData name="Philippe Baucour" userId="5102170ae7533958" providerId="LiveId" clId="{336F8116-C764-4979-A376-3E7AF7BA8383}" dt="2024-11-19T23:24:04.543" v="6997" actId="478"/>
          <ac:spMkLst>
            <pc:docMk/>
            <pc:sldMk cId="2406640145" sldId="283"/>
            <ac:spMk id="13" creationId="{E23EFD23-FAA5-E324-C295-BBB0BE52C2BF}"/>
          </ac:spMkLst>
        </pc:spChg>
        <pc:spChg chg="add mod topLvl">
          <ac:chgData name="Philippe Baucour" userId="5102170ae7533958" providerId="LiveId" clId="{336F8116-C764-4979-A376-3E7AF7BA8383}" dt="2024-11-19T23:28:35.811" v="7159" actId="1035"/>
          <ac:spMkLst>
            <pc:docMk/>
            <pc:sldMk cId="2406640145" sldId="283"/>
            <ac:spMk id="15" creationId="{5E198B3A-C66A-A85A-51EF-D5802A611A9A}"/>
          </ac:spMkLst>
        </pc:spChg>
        <pc:spChg chg="add del mod">
          <ac:chgData name="Philippe Baucour" userId="5102170ae7533958" providerId="LiveId" clId="{336F8116-C764-4979-A376-3E7AF7BA8383}" dt="2024-11-19T23:25:32.800" v="7056" actId="478"/>
          <ac:spMkLst>
            <pc:docMk/>
            <pc:sldMk cId="2406640145" sldId="283"/>
            <ac:spMk id="16" creationId="{8B61A373-2060-97E7-CC64-40DE8FD69AF9}"/>
          </ac:spMkLst>
        </pc:spChg>
        <pc:spChg chg="add del mod">
          <ac:chgData name="Philippe Baucour" userId="5102170ae7533958" providerId="LiveId" clId="{336F8116-C764-4979-A376-3E7AF7BA8383}" dt="2024-11-19T19:47:54.840" v="6454" actId="478"/>
          <ac:spMkLst>
            <pc:docMk/>
            <pc:sldMk cId="2406640145" sldId="283"/>
            <ac:spMk id="18" creationId="{28CBD3DE-C7D0-9B00-A157-939CF0B9CEA3}"/>
          </ac:spMkLst>
        </pc:spChg>
        <pc:spChg chg="add mod">
          <ac:chgData name="Philippe Baucour" userId="5102170ae7533958" providerId="LiveId" clId="{336F8116-C764-4979-A376-3E7AF7BA8383}" dt="2024-11-19T19:51:40.045" v="6626" actId="164"/>
          <ac:spMkLst>
            <pc:docMk/>
            <pc:sldMk cId="2406640145" sldId="283"/>
            <ac:spMk id="20" creationId="{35F2A1D8-BDFD-F561-E7C7-34E5F72F22DE}"/>
          </ac:spMkLst>
        </pc:spChg>
        <pc:spChg chg="add mod">
          <ac:chgData name="Philippe Baucour" userId="5102170ae7533958" providerId="LiveId" clId="{336F8116-C764-4979-A376-3E7AF7BA8383}" dt="2024-11-19T19:46:21.560" v="6408" actId="164"/>
          <ac:spMkLst>
            <pc:docMk/>
            <pc:sldMk cId="2406640145" sldId="283"/>
            <ac:spMk id="21" creationId="{CB13EC0D-9F3D-D9DC-8885-5D4A565AC015}"/>
          </ac:spMkLst>
        </pc:spChg>
        <pc:spChg chg="mod">
          <ac:chgData name="Philippe Baucour" userId="5102170ae7533958" providerId="LiveId" clId="{336F8116-C764-4979-A376-3E7AF7BA8383}" dt="2024-11-19T19:49:55.799" v="6540" actId="1037"/>
          <ac:spMkLst>
            <pc:docMk/>
            <pc:sldMk cId="2406640145" sldId="283"/>
            <ac:spMk id="25" creationId="{C72A6947-2530-4A94-13DD-78C2C631FB9D}"/>
          </ac:spMkLst>
        </pc:spChg>
        <pc:spChg chg="mod">
          <ac:chgData name="Philippe Baucour" userId="5102170ae7533958" providerId="LiveId" clId="{336F8116-C764-4979-A376-3E7AF7BA8383}" dt="2024-11-19T19:50:01.974" v="6542" actId="1037"/>
          <ac:spMkLst>
            <pc:docMk/>
            <pc:sldMk cId="2406640145" sldId="283"/>
            <ac:spMk id="28" creationId="{2D5DC055-A889-38D4-AE18-8C4E19F9E55D}"/>
          </ac:spMkLst>
        </pc:spChg>
        <pc:spChg chg="add del mod">
          <ac:chgData name="Philippe Baucour" userId="5102170ae7533958" providerId="LiveId" clId="{336F8116-C764-4979-A376-3E7AF7BA8383}" dt="2024-11-19T23:28:27.907" v="7142" actId="478"/>
          <ac:spMkLst>
            <pc:docMk/>
            <pc:sldMk cId="2406640145" sldId="283"/>
            <ac:spMk id="29" creationId="{09E7C85C-5C6A-3312-D278-DD3F370A3073}"/>
          </ac:spMkLst>
        </pc:spChg>
        <pc:grpChg chg="add del mod">
          <ac:chgData name="Philippe Baucour" userId="5102170ae7533958" providerId="LiveId" clId="{336F8116-C764-4979-A376-3E7AF7BA8383}" dt="2024-11-19T23:23:57.347" v="6995" actId="165"/>
          <ac:grpSpMkLst>
            <pc:docMk/>
            <pc:sldMk cId="2406640145" sldId="283"/>
            <ac:grpSpMk id="19" creationId="{2E62A804-26C3-BAFE-7D76-A6DD14453EDD}"/>
          </ac:grpSpMkLst>
        </pc:grpChg>
        <pc:grpChg chg="add mod">
          <ac:chgData name="Philippe Baucour" userId="5102170ae7533958" providerId="LiveId" clId="{336F8116-C764-4979-A376-3E7AF7BA8383}" dt="2024-11-19T23:28:15.998" v="7117" actId="1038"/>
          <ac:grpSpMkLst>
            <pc:docMk/>
            <pc:sldMk cId="2406640145" sldId="283"/>
            <ac:grpSpMk id="22" creationId="{65BD7354-6E38-EF7D-BA73-13BF29939EB8}"/>
          </ac:grpSpMkLst>
        </pc:grpChg>
        <pc:grpChg chg="add mod">
          <ac:chgData name="Philippe Baucour" userId="5102170ae7533958" providerId="LiveId" clId="{336F8116-C764-4979-A376-3E7AF7BA8383}" dt="2024-11-19T23:24:44.669" v="7019" actId="1037"/>
          <ac:grpSpMkLst>
            <pc:docMk/>
            <pc:sldMk cId="2406640145" sldId="283"/>
            <ac:grpSpMk id="23" creationId="{4BDE96D0-4858-9FFA-099B-F0BF2B95D156}"/>
          </ac:grpSpMkLst>
        </pc:grpChg>
        <pc:grpChg chg="add mod">
          <ac:chgData name="Philippe Baucour" userId="5102170ae7533958" providerId="LiveId" clId="{336F8116-C764-4979-A376-3E7AF7BA8383}" dt="2024-11-19T23:28:20.116" v="7140" actId="1037"/>
          <ac:grpSpMkLst>
            <pc:docMk/>
            <pc:sldMk cId="2406640145" sldId="283"/>
            <ac:grpSpMk id="26" creationId="{62D374BA-842E-40D9-5EFE-8379B8E97048}"/>
          </ac:grpSpMkLst>
        </pc:grpChg>
        <pc:grpChg chg="add mod">
          <ac:chgData name="Philippe Baucour" userId="5102170ae7533958" providerId="LiveId" clId="{336F8116-C764-4979-A376-3E7AF7BA8383}" dt="2024-11-19T23:24:39.100" v="7015" actId="1037"/>
          <ac:grpSpMkLst>
            <pc:docMk/>
            <pc:sldMk cId="2406640145" sldId="283"/>
            <ac:grpSpMk id="30" creationId="{E3CC7BDA-6423-A839-C36F-FC1A5BA9D8FE}"/>
          </ac:grpSpMkLst>
        </pc:grpChg>
        <pc:picChg chg="add mod">
          <ac:chgData name="Philippe Baucour" userId="5102170ae7533958" providerId="LiveId" clId="{336F8116-C764-4979-A376-3E7AF7BA8383}" dt="2024-11-19T23:29:11.403" v="7160" actId="207"/>
          <ac:picMkLst>
            <pc:docMk/>
            <pc:sldMk cId="2406640145" sldId="283"/>
            <ac:picMk id="6" creationId="{B5D90DFE-9A32-EC4B-6191-801F5C479776}"/>
          </ac:picMkLst>
        </pc:picChg>
        <pc:picChg chg="add mod">
          <ac:chgData name="Philippe Baucour" userId="5102170ae7533958" providerId="LiveId" clId="{336F8116-C764-4979-A376-3E7AF7BA8383}" dt="2024-11-19T19:46:21.560" v="6408" actId="164"/>
          <ac:picMkLst>
            <pc:docMk/>
            <pc:sldMk cId="2406640145" sldId="283"/>
            <ac:picMk id="7" creationId="{1DF4515D-1602-B693-3D00-D3BB68EF81B3}"/>
          </ac:picMkLst>
        </pc:picChg>
        <pc:picChg chg="add mod">
          <ac:chgData name="Philippe Baucour" userId="5102170ae7533958" providerId="LiveId" clId="{336F8116-C764-4979-A376-3E7AF7BA8383}" dt="2024-11-19T19:51:40.045" v="6626" actId="164"/>
          <ac:picMkLst>
            <pc:docMk/>
            <pc:sldMk cId="2406640145" sldId="283"/>
            <ac:picMk id="8" creationId="{926605C1-A992-7380-BF1C-BC3E731BABAC}"/>
          </ac:picMkLst>
        </pc:picChg>
        <pc:picChg chg="add mod">
          <ac:chgData name="Philippe Baucour" userId="5102170ae7533958" providerId="LiveId" clId="{336F8116-C764-4979-A376-3E7AF7BA8383}" dt="2024-11-19T23:29:15.891" v="7161" actId="207"/>
          <ac:picMkLst>
            <pc:docMk/>
            <pc:sldMk cId="2406640145" sldId="283"/>
            <ac:picMk id="10" creationId="{18469654-35AF-CA7F-0242-FC385F291D8C}"/>
          </ac:picMkLst>
        </pc:picChg>
        <pc:picChg chg="mod">
          <ac:chgData name="Philippe Baucour" userId="5102170ae7533958" providerId="LiveId" clId="{336F8116-C764-4979-A376-3E7AF7BA8383}" dt="2024-11-19T19:46:26.476" v="6409"/>
          <ac:picMkLst>
            <pc:docMk/>
            <pc:sldMk cId="2406640145" sldId="283"/>
            <ac:picMk id="24" creationId="{1D7E7C1E-7E19-D248-6301-F3E134B1E47B}"/>
          </ac:picMkLst>
        </pc:picChg>
        <pc:picChg chg="mod">
          <ac:chgData name="Philippe Baucour" userId="5102170ae7533958" providerId="LiveId" clId="{336F8116-C764-4979-A376-3E7AF7BA8383}" dt="2024-11-19T19:47:08.843" v="6427"/>
          <ac:picMkLst>
            <pc:docMk/>
            <pc:sldMk cId="2406640145" sldId="283"/>
            <ac:picMk id="27" creationId="{EEB00ECE-C7F0-3AD4-234E-65B3A9290C37}"/>
          </ac:picMkLst>
        </pc:picChg>
      </pc:sldChg>
      <pc:sldChg chg="addSp modSp new mod">
        <pc:chgData name="Philippe Baucour" userId="5102170ae7533958" providerId="LiveId" clId="{336F8116-C764-4979-A376-3E7AF7BA8383}" dt="2024-11-21T08:15:38.606" v="7433" actId="14100"/>
        <pc:sldMkLst>
          <pc:docMk/>
          <pc:sldMk cId="4078890052" sldId="284"/>
        </pc:sldMkLst>
        <pc:spChg chg="add mod">
          <ac:chgData name="Philippe Baucour" userId="5102170ae7533958" providerId="LiveId" clId="{336F8116-C764-4979-A376-3E7AF7BA8383}" dt="2024-11-21T08:00:10.661" v="7167" actId="207"/>
          <ac:spMkLst>
            <pc:docMk/>
            <pc:sldMk cId="4078890052" sldId="284"/>
            <ac:spMk id="3" creationId="{7A4F708A-C3BA-4FF5-7590-8953686CE54F}"/>
          </ac:spMkLst>
        </pc:spChg>
        <pc:spChg chg="add mod">
          <ac:chgData name="Philippe Baucour" userId="5102170ae7533958" providerId="LiveId" clId="{336F8116-C764-4979-A376-3E7AF7BA8383}" dt="2024-11-21T08:11:10.551" v="7387" actId="1076"/>
          <ac:spMkLst>
            <pc:docMk/>
            <pc:sldMk cId="4078890052" sldId="284"/>
            <ac:spMk id="4" creationId="{2ABB8970-9479-EDCC-BB57-29DD6C8A0D7D}"/>
          </ac:spMkLst>
        </pc:spChg>
        <pc:spChg chg="add mod">
          <ac:chgData name="Philippe Baucour" userId="5102170ae7533958" providerId="LiveId" clId="{336F8116-C764-4979-A376-3E7AF7BA8383}" dt="2024-11-21T08:11:50.814" v="7389" actId="207"/>
          <ac:spMkLst>
            <pc:docMk/>
            <pc:sldMk cId="4078890052" sldId="284"/>
            <ac:spMk id="5" creationId="{29604DA8-9E60-11B1-B460-98F42D09C291}"/>
          </ac:spMkLst>
        </pc:spChg>
        <pc:spChg chg="add mod">
          <ac:chgData name="Philippe Baucour" userId="5102170ae7533958" providerId="LiveId" clId="{336F8116-C764-4979-A376-3E7AF7BA8383}" dt="2024-11-21T08:12:07.155" v="7390" actId="207"/>
          <ac:spMkLst>
            <pc:docMk/>
            <pc:sldMk cId="4078890052" sldId="284"/>
            <ac:spMk id="6" creationId="{E4C4FD33-9203-1124-8557-BE06A8891B6B}"/>
          </ac:spMkLst>
        </pc:spChg>
        <pc:spChg chg="add mod">
          <ac:chgData name="Philippe Baucour" userId="5102170ae7533958" providerId="LiveId" clId="{336F8116-C764-4979-A376-3E7AF7BA8383}" dt="2024-11-21T08:12:16.201" v="7391" actId="207"/>
          <ac:spMkLst>
            <pc:docMk/>
            <pc:sldMk cId="4078890052" sldId="284"/>
            <ac:spMk id="7" creationId="{EAD2C17C-3A96-670B-7A2E-A1BCE07BC8C6}"/>
          </ac:spMkLst>
        </pc:spChg>
        <pc:spChg chg="add mod">
          <ac:chgData name="Philippe Baucour" userId="5102170ae7533958" providerId="LiveId" clId="{336F8116-C764-4979-A376-3E7AF7BA8383}" dt="2024-11-21T08:12:25.649" v="7392" actId="207"/>
          <ac:spMkLst>
            <pc:docMk/>
            <pc:sldMk cId="4078890052" sldId="284"/>
            <ac:spMk id="8" creationId="{0A8464FB-81AB-3013-4D23-E66710B3ABED}"/>
          </ac:spMkLst>
        </pc:spChg>
        <pc:spChg chg="add mod">
          <ac:chgData name="Philippe Baucour" userId="5102170ae7533958" providerId="LiveId" clId="{336F8116-C764-4979-A376-3E7AF7BA8383}" dt="2024-11-21T08:12:37.670" v="7393" actId="207"/>
          <ac:spMkLst>
            <pc:docMk/>
            <pc:sldMk cId="4078890052" sldId="284"/>
            <ac:spMk id="9" creationId="{C8E192A1-8992-582E-FBAE-419E7E89BDE3}"/>
          </ac:spMkLst>
        </pc:spChg>
        <pc:spChg chg="add mod">
          <ac:chgData name="Philippe Baucour" userId="5102170ae7533958" providerId="LiveId" clId="{336F8116-C764-4979-A376-3E7AF7BA8383}" dt="2024-11-21T08:12:46.121" v="7394" actId="207"/>
          <ac:spMkLst>
            <pc:docMk/>
            <pc:sldMk cId="4078890052" sldId="284"/>
            <ac:spMk id="10" creationId="{7D2BA2AE-E3F9-83CC-E17D-D8730E23A01D}"/>
          </ac:spMkLst>
        </pc:spChg>
        <pc:spChg chg="add mod">
          <ac:chgData name="Philippe Baucour" userId="5102170ae7533958" providerId="LiveId" clId="{336F8116-C764-4979-A376-3E7AF7BA8383}" dt="2024-11-21T08:12:56.417" v="7395" actId="207"/>
          <ac:spMkLst>
            <pc:docMk/>
            <pc:sldMk cId="4078890052" sldId="284"/>
            <ac:spMk id="11" creationId="{5173BCFB-152C-1E6A-4D05-040D6CE225FF}"/>
          </ac:spMkLst>
        </pc:spChg>
        <pc:picChg chg="add mod">
          <ac:chgData name="Philippe Baucour" userId="5102170ae7533958" providerId="LiveId" clId="{336F8116-C764-4979-A376-3E7AF7BA8383}" dt="2024-11-21T07:59:02.234" v="7163"/>
          <ac:picMkLst>
            <pc:docMk/>
            <pc:sldMk cId="4078890052" sldId="284"/>
            <ac:picMk id="2" creationId="{3426B4B1-03A7-D14F-A04A-DE3D85C32A2E}"/>
          </ac:picMkLst>
        </pc:picChg>
        <pc:cxnChg chg="add mod">
          <ac:chgData name="Philippe Baucour" userId="5102170ae7533958" providerId="LiveId" clId="{336F8116-C764-4979-A376-3E7AF7BA8383}" dt="2024-11-21T08:13:53.177" v="7402" actId="14100"/>
          <ac:cxnSpMkLst>
            <pc:docMk/>
            <pc:sldMk cId="4078890052" sldId="284"/>
            <ac:cxnSpMk id="13" creationId="{54C1F1B6-8DB0-AEA3-BF96-D1488FE83982}"/>
          </ac:cxnSpMkLst>
        </pc:cxnChg>
        <pc:cxnChg chg="add mod">
          <ac:chgData name="Philippe Baucour" userId="5102170ae7533958" providerId="LiveId" clId="{336F8116-C764-4979-A376-3E7AF7BA8383}" dt="2024-11-21T08:14:03.397" v="7405" actId="14100"/>
          <ac:cxnSpMkLst>
            <pc:docMk/>
            <pc:sldMk cId="4078890052" sldId="284"/>
            <ac:cxnSpMk id="16" creationId="{A3A5520D-B85E-7504-D713-7F8E6A78CDD8}"/>
          </ac:cxnSpMkLst>
        </pc:cxnChg>
        <pc:cxnChg chg="add mod">
          <ac:chgData name="Philippe Baucour" userId="5102170ae7533958" providerId="LiveId" clId="{336F8116-C764-4979-A376-3E7AF7BA8383}" dt="2024-11-21T08:14:12.926" v="7408" actId="14100"/>
          <ac:cxnSpMkLst>
            <pc:docMk/>
            <pc:sldMk cId="4078890052" sldId="284"/>
            <ac:cxnSpMk id="19" creationId="{72272B45-7912-42D6-4B14-CEDD9933D1F2}"/>
          </ac:cxnSpMkLst>
        </pc:cxnChg>
        <pc:cxnChg chg="add mod">
          <ac:chgData name="Philippe Baucour" userId="5102170ae7533958" providerId="LiveId" clId="{336F8116-C764-4979-A376-3E7AF7BA8383}" dt="2024-11-21T08:14:25.969" v="7412" actId="14100"/>
          <ac:cxnSpMkLst>
            <pc:docMk/>
            <pc:sldMk cId="4078890052" sldId="284"/>
            <ac:cxnSpMk id="22" creationId="{E411EFCD-DA1D-B236-C524-CF43F4B827E2}"/>
          </ac:cxnSpMkLst>
        </pc:cxnChg>
        <pc:cxnChg chg="add mod">
          <ac:chgData name="Philippe Baucour" userId="5102170ae7533958" providerId="LiveId" clId="{336F8116-C764-4979-A376-3E7AF7BA8383}" dt="2024-11-21T08:14:35.077" v="7415" actId="14100"/>
          <ac:cxnSpMkLst>
            <pc:docMk/>
            <pc:sldMk cId="4078890052" sldId="284"/>
            <ac:cxnSpMk id="25" creationId="{F78CCFE0-CE6E-2650-E6F6-ABD39CDA2DB8}"/>
          </ac:cxnSpMkLst>
        </pc:cxnChg>
        <pc:cxnChg chg="add mod">
          <ac:chgData name="Philippe Baucour" userId="5102170ae7533958" providerId="LiveId" clId="{336F8116-C764-4979-A376-3E7AF7BA8383}" dt="2024-11-21T08:14:44.256" v="7418" actId="14100"/>
          <ac:cxnSpMkLst>
            <pc:docMk/>
            <pc:sldMk cId="4078890052" sldId="284"/>
            <ac:cxnSpMk id="28" creationId="{04DED15A-9958-908A-340C-B18FFA03105C}"/>
          </ac:cxnSpMkLst>
        </pc:cxnChg>
        <pc:cxnChg chg="add mod">
          <ac:chgData name="Philippe Baucour" userId="5102170ae7533958" providerId="LiveId" clId="{336F8116-C764-4979-A376-3E7AF7BA8383}" dt="2024-11-21T08:14:55.865" v="7421" actId="14100"/>
          <ac:cxnSpMkLst>
            <pc:docMk/>
            <pc:sldMk cId="4078890052" sldId="284"/>
            <ac:cxnSpMk id="31" creationId="{F1F2574D-7056-2A91-106B-6BBC7C3C9EC1}"/>
          </ac:cxnSpMkLst>
        </pc:cxnChg>
        <pc:cxnChg chg="add mod">
          <ac:chgData name="Philippe Baucour" userId="5102170ae7533958" providerId="LiveId" clId="{336F8116-C764-4979-A376-3E7AF7BA8383}" dt="2024-11-21T08:15:06.798" v="7424" actId="14100"/>
          <ac:cxnSpMkLst>
            <pc:docMk/>
            <pc:sldMk cId="4078890052" sldId="284"/>
            <ac:cxnSpMk id="34" creationId="{C0F638E3-DAEC-BDDE-671D-EB9273138A74}"/>
          </ac:cxnSpMkLst>
        </pc:cxnChg>
        <pc:cxnChg chg="add mod">
          <ac:chgData name="Philippe Baucour" userId="5102170ae7533958" providerId="LiveId" clId="{336F8116-C764-4979-A376-3E7AF7BA8383}" dt="2024-11-21T08:15:18.623" v="7427" actId="14100"/>
          <ac:cxnSpMkLst>
            <pc:docMk/>
            <pc:sldMk cId="4078890052" sldId="284"/>
            <ac:cxnSpMk id="37" creationId="{82F44799-CDB3-8A85-7240-0653C4C4936E}"/>
          </ac:cxnSpMkLst>
        </pc:cxnChg>
        <pc:cxnChg chg="add mod">
          <ac:chgData name="Philippe Baucour" userId="5102170ae7533958" providerId="LiveId" clId="{336F8116-C764-4979-A376-3E7AF7BA8383}" dt="2024-11-21T08:15:30.369" v="7430" actId="14100"/>
          <ac:cxnSpMkLst>
            <pc:docMk/>
            <pc:sldMk cId="4078890052" sldId="284"/>
            <ac:cxnSpMk id="40" creationId="{EA971000-7883-A692-CD4B-B0FE20013EBA}"/>
          </ac:cxnSpMkLst>
        </pc:cxnChg>
        <pc:cxnChg chg="add mod">
          <ac:chgData name="Philippe Baucour" userId="5102170ae7533958" providerId="LiveId" clId="{336F8116-C764-4979-A376-3E7AF7BA8383}" dt="2024-11-21T08:15:38.606" v="7433" actId="14100"/>
          <ac:cxnSpMkLst>
            <pc:docMk/>
            <pc:sldMk cId="4078890052" sldId="284"/>
            <ac:cxnSpMk id="43" creationId="{DFC781D3-0218-4A0D-B8F0-6058B33B16BC}"/>
          </ac:cxnSpMkLst>
        </pc:cxnChg>
      </pc:sldChg>
      <pc:sldChg chg="addSp delSp modSp add del mod ord modShow">
        <pc:chgData name="Philippe Baucour" userId="5102170ae7533958" providerId="LiveId" clId="{336F8116-C764-4979-A376-3E7AF7BA8383}" dt="2024-11-22T04:06:21.615" v="7604" actId="47"/>
        <pc:sldMkLst>
          <pc:docMk/>
          <pc:sldMk cId="4077676956" sldId="285"/>
        </pc:sldMkLst>
        <pc:spChg chg="add mod">
          <ac:chgData name="Philippe Baucour" userId="5102170ae7533958" providerId="LiveId" clId="{336F8116-C764-4979-A376-3E7AF7BA8383}" dt="2024-11-22T04:00:57.212" v="7464" actId="207"/>
          <ac:spMkLst>
            <pc:docMk/>
            <pc:sldMk cId="4077676956" sldId="285"/>
            <ac:spMk id="4" creationId="{371CB3C0-99F7-F20C-7164-5BFF885A7C96}"/>
          </ac:spMkLst>
        </pc:spChg>
        <pc:spChg chg="add mod">
          <ac:chgData name="Philippe Baucour" userId="5102170ae7533958" providerId="LiveId" clId="{336F8116-C764-4979-A376-3E7AF7BA8383}" dt="2024-11-22T04:01:57.105" v="7479" actId="1076"/>
          <ac:spMkLst>
            <pc:docMk/>
            <pc:sldMk cId="4077676956" sldId="285"/>
            <ac:spMk id="6" creationId="{60F0038B-DC4E-BBC5-5ED4-A22CE1CFA830}"/>
          </ac:spMkLst>
        </pc:spChg>
        <pc:spChg chg="add mod">
          <ac:chgData name="Philippe Baucour" userId="5102170ae7533958" providerId="LiveId" clId="{336F8116-C764-4979-A376-3E7AF7BA8383}" dt="2024-11-22T04:02:33.018" v="7495" actId="1076"/>
          <ac:spMkLst>
            <pc:docMk/>
            <pc:sldMk cId="4077676956" sldId="285"/>
            <ac:spMk id="7" creationId="{3B988B69-22DD-852B-3D24-80D28AD0FC89}"/>
          </ac:spMkLst>
        </pc:spChg>
        <pc:spChg chg="add mod">
          <ac:chgData name="Philippe Baucour" userId="5102170ae7533958" providerId="LiveId" clId="{336F8116-C764-4979-A376-3E7AF7BA8383}" dt="2024-11-22T04:02:53.012" v="7504" actId="207"/>
          <ac:spMkLst>
            <pc:docMk/>
            <pc:sldMk cId="4077676956" sldId="285"/>
            <ac:spMk id="8" creationId="{E843DDC7-079B-739D-A980-C5FFF2F26BB1}"/>
          </ac:spMkLst>
        </pc:spChg>
        <pc:spChg chg="add mod">
          <ac:chgData name="Philippe Baucour" userId="5102170ae7533958" providerId="LiveId" clId="{336F8116-C764-4979-A376-3E7AF7BA8383}" dt="2024-11-22T04:03:20.190" v="7517" actId="207"/>
          <ac:spMkLst>
            <pc:docMk/>
            <pc:sldMk cId="4077676956" sldId="285"/>
            <ac:spMk id="10" creationId="{0F5AB457-43B9-67DD-37C9-96C1D7855CBD}"/>
          </ac:spMkLst>
        </pc:spChg>
        <pc:picChg chg="mod">
          <ac:chgData name="Philippe Baucour" userId="5102170ae7533958" providerId="LiveId" clId="{336F8116-C764-4979-A376-3E7AF7BA8383}" dt="2024-11-22T04:01:13.429" v="7468" actId="1076"/>
          <ac:picMkLst>
            <pc:docMk/>
            <pc:sldMk cId="4077676956" sldId="285"/>
            <ac:picMk id="5" creationId="{2C4C771A-AF95-8D30-5097-8CB15DEF1B53}"/>
          </ac:picMkLst>
        </pc:picChg>
        <pc:picChg chg="del">
          <ac:chgData name="Philippe Baucour" userId="5102170ae7533958" providerId="LiveId" clId="{336F8116-C764-4979-A376-3E7AF7BA8383}" dt="2024-11-22T03:57:43.281" v="7435" actId="478"/>
          <ac:picMkLst>
            <pc:docMk/>
            <pc:sldMk cId="4077676956" sldId="285"/>
            <ac:picMk id="9" creationId="{AB4D9517-D9A6-5D47-67E2-DEBA05D6AEB2}"/>
          </ac:picMkLst>
        </pc:picChg>
        <pc:cxnChg chg="del">
          <ac:chgData name="Philippe Baucour" userId="5102170ae7533958" providerId="LiveId" clId="{336F8116-C764-4979-A376-3E7AF7BA8383}" dt="2024-11-22T03:57:45.112" v="7436" actId="478"/>
          <ac:cxnSpMkLst>
            <pc:docMk/>
            <pc:sldMk cId="4077676956" sldId="285"/>
            <ac:cxnSpMk id="11" creationId="{D168FCCD-CBC1-A6CD-DA2E-C249172A0E2B}"/>
          </ac:cxnSpMkLst>
        </pc:cxnChg>
      </pc:sldChg>
      <pc:sldChg chg="addSp delSp modSp add mod ord modAnim">
        <pc:chgData name="Philippe Baucour" userId="5102170ae7533958" providerId="LiveId" clId="{336F8116-C764-4979-A376-3E7AF7BA8383}" dt="2024-11-22T07:10:35.867" v="9552" actId="1038"/>
        <pc:sldMkLst>
          <pc:docMk/>
          <pc:sldMk cId="301730762" sldId="286"/>
        </pc:sldMkLst>
        <pc:spChg chg="mod">
          <ac:chgData name="Philippe Baucour" userId="5102170ae7533958" providerId="LiveId" clId="{336F8116-C764-4979-A376-3E7AF7BA8383}" dt="2024-11-22T06:07:50.976" v="8534" actId="1038"/>
          <ac:spMkLst>
            <pc:docMk/>
            <pc:sldMk cId="301730762" sldId="286"/>
            <ac:spMk id="18" creationId="{6F5B14EF-F8FB-6075-733B-3D5E200772EC}"/>
          </ac:spMkLst>
        </pc:spChg>
        <pc:spChg chg="mod">
          <ac:chgData name="Philippe Baucour" userId="5102170ae7533958" providerId="LiveId" clId="{336F8116-C764-4979-A376-3E7AF7BA8383}" dt="2024-11-22T07:10:35.867" v="9552" actId="1038"/>
          <ac:spMkLst>
            <pc:docMk/>
            <pc:sldMk cId="301730762" sldId="286"/>
            <ac:spMk id="19" creationId="{1044AEFF-968C-3E1A-33F8-14110D3B6479}"/>
          </ac:spMkLst>
        </pc:spChg>
        <pc:spChg chg="mod">
          <ac:chgData name="Philippe Baucour" userId="5102170ae7533958" providerId="LiveId" clId="{336F8116-C764-4979-A376-3E7AF7BA8383}" dt="2024-11-22T04:56:33.671" v="8143" actId="1076"/>
          <ac:spMkLst>
            <pc:docMk/>
            <pc:sldMk cId="301730762" sldId="286"/>
            <ac:spMk id="88" creationId="{977C0495-5DDF-5DDF-C112-380FE7E88D68}"/>
          </ac:spMkLst>
        </pc:spChg>
        <pc:spChg chg="mod">
          <ac:chgData name="Philippe Baucour" userId="5102170ae7533958" providerId="LiveId" clId="{336F8116-C764-4979-A376-3E7AF7BA8383}" dt="2024-11-22T06:09:33.974" v="8543" actId="6549"/>
          <ac:spMkLst>
            <pc:docMk/>
            <pc:sldMk cId="301730762" sldId="286"/>
            <ac:spMk id="121" creationId="{78025810-C5E9-917D-C21F-41FF8F443DC7}"/>
          </ac:spMkLst>
        </pc:spChg>
        <pc:spChg chg="mod">
          <ac:chgData name="Philippe Baucour" userId="5102170ae7533958" providerId="LiveId" clId="{336F8116-C764-4979-A376-3E7AF7BA8383}" dt="2024-11-22T06:06:22.199" v="8527" actId="164"/>
          <ac:spMkLst>
            <pc:docMk/>
            <pc:sldMk cId="301730762" sldId="286"/>
            <ac:spMk id="122" creationId="{3AAA773F-5889-EDED-4127-A87D06818E80}"/>
          </ac:spMkLst>
        </pc:spChg>
        <pc:spChg chg="mod">
          <ac:chgData name="Philippe Baucour" userId="5102170ae7533958" providerId="LiveId" clId="{336F8116-C764-4979-A376-3E7AF7BA8383}" dt="2024-11-22T06:02:51.677" v="8515" actId="164"/>
          <ac:spMkLst>
            <pc:docMk/>
            <pc:sldMk cId="301730762" sldId="286"/>
            <ac:spMk id="123" creationId="{5C53430B-5CE7-F111-54EB-47BC443935FB}"/>
          </ac:spMkLst>
        </pc:spChg>
        <pc:spChg chg="mod">
          <ac:chgData name="Philippe Baucour" userId="5102170ae7533958" providerId="LiveId" clId="{336F8116-C764-4979-A376-3E7AF7BA8383}" dt="2024-11-22T06:02:51.677" v="8515" actId="164"/>
          <ac:spMkLst>
            <pc:docMk/>
            <pc:sldMk cId="301730762" sldId="286"/>
            <ac:spMk id="148" creationId="{03746058-B00D-934F-AA47-76973C8A672B}"/>
          </ac:spMkLst>
        </pc:spChg>
        <pc:spChg chg="mod">
          <ac:chgData name="Philippe Baucour" userId="5102170ae7533958" providerId="LiveId" clId="{336F8116-C764-4979-A376-3E7AF7BA8383}" dt="2024-11-22T06:06:22.199" v="8527" actId="164"/>
          <ac:spMkLst>
            <pc:docMk/>
            <pc:sldMk cId="301730762" sldId="286"/>
            <ac:spMk id="150" creationId="{F8F588E2-1883-FB63-59F8-C13811793505}"/>
          </ac:spMkLst>
        </pc:spChg>
        <pc:grpChg chg="add mod">
          <ac:chgData name="Philippe Baucour" userId="5102170ae7533958" providerId="LiveId" clId="{336F8116-C764-4979-A376-3E7AF7BA8383}" dt="2024-11-22T06:09:33.974" v="8543" actId="6549"/>
          <ac:grpSpMkLst>
            <pc:docMk/>
            <pc:sldMk cId="301730762" sldId="286"/>
            <ac:grpSpMk id="7" creationId="{A32F916C-0652-6322-83D7-27D071DB185E}"/>
          </ac:grpSpMkLst>
        </pc:grpChg>
        <pc:grpChg chg="add mod">
          <ac:chgData name="Philippe Baucour" userId="5102170ae7533958" providerId="LiveId" clId="{336F8116-C764-4979-A376-3E7AF7BA8383}" dt="2024-11-22T06:02:51.677" v="8515" actId="164"/>
          <ac:grpSpMkLst>
            <pc:docMk/>
            <pc:sldMk cId="301730762" sldId="286"/>
            <ac:grpSpMk id="8" creationId="{9F7E842C-42E0-06DB-33DB-CF6EE339C336}"/>
          </ac:grpSpMkLst>
        </pc:grpChg>
        <pc:grpChg chg="add mod">
          <ac:chgData name="Philippe Baucour" userId="5102170ae7533958" providerId="LiveId" clId="{336F8116-C764-4979-A376-3E7AF7BA8383}" dt="2024-11-22T06:06:22.199" v="8527" actId="164"/>
          <ac:grpSpMkLst>
            <pc:docMk/>
            <pc:sldMk cId="301730762" sldId="286"/>
            <ac:grpSpMk id="9" creationId="{325787C6-C509-8BB0-C953-E05EC739534C}"/>
          </ac:grpSpMkLst>
        </pc:grpChg>
        <pc:grpChg chg="mod">
          <ac:chgData name="Philippe Baucour" userId="5102170ae7533958" providerId="LiveId" clId="{336F8116-C764-4979-A376-3E7AF7BA8383}" dt="2024-11-22T05:36:22.778" v="8383" actId="1076"/>
          <ac:grpSpMkLst>
            <pc:docMk/>
            <pc:sldMk cId="301730762" sldId="286"/>
            <ac:grpSpMk id="155" creationId="{65756F41-BC38-148A-FD93-DB187155A6F6}"/>
          </ac:grpSpMkLst>
        </pc:grpChg>
        <pc:picChg chg="add del mod">
          <ac:chgData name="Philippe Baucour" userId="5102170ae7533958" providerId="LiveId" clId="{336F8116-C764-4979-A376-3E7AF7BA8383}" dt="2024-11-22T05:05:57.114" v="8179" actId="21"/>
          <ac:picMkLst>
            <pc:docMk/>
            <pc:sldMk cId="301730762" sldId="286"/>
            <ac:picMk id="5" creationId="{61FA03F7-57B2-0527-7358-E42B116090C7}"/>
          </ac:picMkLst>
        </pc:picChg>
        <pc:picChg chg="mod">
          <ac:chgData name="Philippe Baucour" userId="5102170ae7533958" providerId="LiveId" clId="{336F8116-C764-4979-A376-3E7AF7BA8383}" dt="2024-11-22T06:09:33.974" v="8543" actId="6549"/>
          <ac:picMkLst>
            <pc:docMk/>
            <pc:sldMk cId="301730762" sldId="286"/>
            <ac:picMk id="21" creationId="{C84D16F6-CACA-43EA-0A2F-ED46F031629E}"/>
          </ac:picMkLst>
        </pc:picChg>
      </pc:sldChg>
      <pc:sldChg chg="addSp delSp modSp add mod ord modClrScheme modAnim chgLayout">
        <pc:chgData name="Philippe Baucour" userId="5102170ae7533958" providerId="LiveId" clId="{336F8116-C764-4979-A376-3E7AF7BA8383}" dt="2024-11-22T06:20:03.681" v="8576"/>
        <pc:sldMkLst>
          <pc:docMk/>
          <pc:sldMk cId="848441573" sldId="287"/>
        </pc:sldMkLst>
        <pc:spChg chg="del mod">
          <ac:chgData name="Philippe Baucour" userId="5102170ae7533958" providerId="LiveId" clId="{336F8116-C764-4979-A376-3E7AF7BA8383}" dt="2024-11-22T04:07:38.199" v="7613" actId="700"/>
          <ac:spMkLst>
            <pc:docMk/>
            <pc:sldMk cId="848441573" sldId="287"/>
            <ac:spMk id="2" creationId="{73017969-D160-112C-1B72-F790F8ED19E5}"/>
          </ac:spMkLst>
        </pc:spChg>
        <pc:spChg chg="del mod">
          <ac:chgData name="Philippe Baucour" userId="5102170ae7533958" providerId="LiveId" clId="{336F8116-C764-4979-A376-3E7AF7BA8383}" dt="2024-11-22T04:07:38.199" v="7613" actId="700"/>
          <ac:spMkLst>
            <pc:docMk/>
            <pc:sldMk cId="848441573" sldId="287"/>
            <ac:spMk id="3" creationId="{9C429159-B6CA-7433-3482-CF551D6D8D1B}"/>
          </ac:spMkLst>
        </pc:spChg>
        <pc:spChg chg="mod">
          <ac:chgData name="Philippe Baucour" userId="5102170ae7533958" providerId="LiveId" clId="{336F8116-C764-4979-A376-3E7AF7BA8383}" dt="2024-11-22T04:05:14.770" v="7593" actId="1037"/>
          <ac:spMkLst>
            <pc:docMk/>
            <pc:sldMk cId="848441573" sldId="287"/>
            <ac:spMk id="4" creationId="{8589CB02-B562-4685-7D07-E7CE477563D5}"/>
          </ac:spMkLst>
        </pc:spChg>
        <pc:spChg chg="mod">
          <ac:chgData name="Philippe Baucour" userId="5102170ae7533958" providerId="LiveId" clId="{336F8116-C764-4979-A376-3E7AF7BA8383}" dt="2024-11-22T04:05:14.770" v="7593" actId="1037"/>
          <ac:spMkLst>
            <pc:docMk/>
            <pc:sldMk cId="848441573" sldId="287"/>
            <ac:spMk id="6" creationId="{E0B5FE7F-14F4-A5FA-8DA8-8D859CAA5922}"/>
          </ac:spMkLst>
        </pc:spChg>
        <pc:spChg chg="mod">
          <ac:chgData name="Philippe Baucour" userId="5102170ae7533958" providerId="LiveId" clId="{336F8116-C764-4979-A376-3E7AF7BA8383}" dt="2024-11-22T04:05:14.770" v="7593" actId="1037"/>
          <ac:spMkLst>
            <pc:docMk/>
            <pc:sldMk cId="848441573" sldId="287"/>
            <ac:spMk id="7" creationId="{714F4347-B6BD-BB3D-F73B-321DB5548DFB}"/>
          </ac:spMkLst>
        </pc:spChg>
        <pc:spChg chg="mod">
          <ac:chgData name="Philippe Baucour" userId="5102170ae7533958" providerId="LiveId" clId="{336F8116-C764-4979-A376-3E7AF7BA8383}" dt="2024-11-22T04:05:14.770" v="7593" actId="1037"/>
          <ac:spMkLst>
            <pc:docMk/>
            <pc:sldMk cId="848441573" sldId="287"/>
            <ac:spMk id="8" creationId="{D7CF434A-B6D4-02E3-C769-20424E0281C4}"/>
          </ac:spMkLst>
        </pc:spChg>
        <pc:spChg chg="add mod">
          <ac:chgData name="Philippe Baucour" userId="5102170ae7533958" providerId="LiveId" clId="{336F8116-C764-4979-A376-3E7AF7BA8383}" dt="2024-11-22T04:05:14.770" v="7593" actId="1037"/>
          <ac:spMkLst>
            <pc:docMk/>
            <pc:sldMk cId="848441573" sldId="287"/>
            <ac:spMk id="9" creationId="{8CE76CBE-E022-7F2F-CEEF-B40276F5239F}"/>
          </ac:spMkLst>
        </pc:spChg>
        <pc:spChg chg="mod">
          <ac:chgData name="Philippe Baucour" userId="5102170ae7533958" providerId="LiveId" clId="{336F8116-C764-4979-A376-3E7AF7BA8383}" dt="2024-11-22T04:05:14.770" v="7593" actId="1037"/>
          <ac:spMkLst>
            <pc:docMk/>
            <pc:sldMk cId="848441573" sldId="287"/>
            <ac:spMk id="10" creationId="{69497191-D71B-E495-C9EE-7EE232C8475B}"/>
          </ac:spMkLst>
        </pc:spChg>
        <pc:picChg chg="mod">
          <ac:chgData name="Philippe Baucour" userId="5102170ae7533958" providerId="LiveId" clId="{336F8116-C764-4979-A376-3E7AF7BA8383}" dt="2024-11-22T04:05:14.770" v="7593" actId="1037"/>
          <ac:picMkLst>
            <pc:docMk/>
            <pc:sldMk cId="848441573" sldId="287"/>
            <ac:picMk id="5" creationId="{1C92BDD6-80FF-F4BC-A3D4-C70295FC14E6}"/>
          </ac:picMkLst>
        </pc:picChg>
      </pc:sldChg>
      <pc:sldChg chg="delSp modSp add mod ord modClrScheme chgLayout">
        <pc:chgData name="Philippe Baucour" userId="5102170ae7533958" providerId="LiveId" clId="{336F8116-C764-4979-A376-3E7AF7BA8383}" dt="2024-11-22T04:06:50.327" v="7609" actId="700"/>
        <pc:sldMkLst>
          <pc:docMk/>
          <pc:sldMk cId="941717338" sldId="288"/>
        </pc:sldMkLst>
        <pc:spChg chg="del">
          <ac:chgData name="Philippe Baucour" userId="5102170ae7533958" providerId="LiveId" clId="{336F8116-C764-4979-A376-3E7AF7BA8383}" dt="2024-11-22T04:06:50.327" v="7609" actId="700"/>
          <ac:spMkLst>
            <pc:docMk/>
            <pc:sldMk cId="941717338" sldId="288"/>
            <ac:spMk id="2" creationId="{37349DA6-B6FF-CF46-E710-F18E3850D568}"/>
          </ac:spMkLst>
        </pc:spChg>
        <pc:spChg chg="del">
          <ac:chgData name="Philippe Baucour" userId="5102170ae7533958" providerId="LiveId" clId="{336F8116-C764-4979-A376-3E7AF7BA8383}" dt="2024-11-22T04:06:50.327" v="7609" actId="700"/>
          <ac:spMkLst>
            <pc:docMk/>
            <pc:sldMk cId="941717338" sldId="288"/>
            <ac:spMk id="3" creationId="{520C42C3-3B36-4FAA-BCF7-209838DC7D1F}"/>
          </ac:spMkLst>
        </pc:spChg>
        <pc:spChg chg="del">
          <ac:chgData name="Philippe Baucour" userId="5102170ae7533958" providerId="LiveId" clId="{336F8116-C764-4979-A376-3E7AF7BA8383}" dt="2024-11-22T04:06:03.523" v="7601" actId="478"/>
          <ac:spMkLst>
            <pc:docMk/>
            <pc:sldMk cId="941717338" sldId="288"/>
            <ac:spMk id="4" creationId="{8E899288-C637-1D22-E05E-5FA1ACC4A9B6}"/>
          </ac:spMkLst>
        </pc:spChg>
        <pc:spChg chg="del">
          <ac:chgData name="Philippe Baucour" userId="5102170ae7533958" providerId="LiveId" clId="{336F8116-C764-4979-A376-3E7AF7BA8383}" dt="2024-11-22T04:06:01.796" v="7600" actId="478"/>
          <ac:spMkLst>
            <pc:docMk/>
            <pc:sldMk cId="941717338" sldId="288"/>
            <ac:spMk id="6" creationId="{CC0C5EB4-F62B-E6D5-F291-9E3C752010D9}"/>
          </ac:spMkLst>
        </pc:spChg>
        <pc:spChg chg="del">
          <ac:chgData name="Philippe Baucour" userId="5102170ae7533958" providerId="LiveId" clId="{336F8116-C764-4979-A376-3E7AF7BA8383}" dt="2024-11-22T04:05:58.456" v="7598" actId="478"/>
          <ac:spMkLst>
            <pc:docMk/>
            <pc:sldMk cId="941717338" sldId="288"/>
            <ac:spMk id="7" creationId="{A6636049-077D-D6D4-475E-DF436B78D7BA}"/>
          </ac:spMkLst>
        </pc:spChg>
        <pc:spChg chg="del mod">
          <ac:chgData name="Philippe Baucour" userId="5102170ae7533958" providerId="LiveId" clId="{336F8116-C764-4979-A376-3E7AF7BA8383}" dt="2024-11-22T04:05:56.325" v="7597" actId="478"/>
          <ac:spMkLst>
            <pc:docMk/>
            <pc:sldMk cId="941717338" sldId="288"/>
            <ac:spMk id="8" creationId="{99D0CA98-A951-7AE2-A977-8C8501A5F32F}"/>
          </ac:spMkLst>
        </pc:spChg>
        <pc:spChg chg="del">
          <ac:chgData name="Philippe Baucour" userId="5102170ae7533958" providerId="LiveId" clId="{336F8116-C764-4979-A376-3E7AF7BA8383}" dt="2024-11-22T04:06:00.120" v="7599" actId="478"/>
          <ac:spMkLst>
            <pc:docMk/>
            <pc:sldMk cId="941717338" sldId="288"/>
            <ac:spMk id="9" creationId="{4E328A3A-E5F9-440F-B53E-BBD00827778B}"/>
          </ac:spMkLst>
        </pc:spChg>
        <pc:spChg chg="del">
          <ac:chgData name="Philippe Baucour" userId="5102170ae7533958" providerId="LiveId" clId="{336F8116-C764-4979-A376-3E7AF7BA8383}" dt="2024-11-22T04:05:53.068" v="7595" actId="478"/>
          <ac:spMkLst>
            <pc:docMk/>
            <pc:sldMk cId="941717338" sldId="288"/>
            <ac:spMk id="10" creationId="{28879AF6-739D-D95A-AAC1-7DF1BDD2CF78}"/>
          </ac:spMkLst>
        </pc:spChg>
        <pc:picChg chg="mod">
          <ac:chgData name="Philippe Baucour" userId="5102170ae7533958" providerId="LiveId" clId="{336F8116-C764-4979-A376-3E7AF7BA8383}" dt="2024-11-22T04:06:45.666" v="7608" actId="1076"/>
          <ac:picMkLst>
            <pc:docMk/>
            <pc:sldMk cId="941717338" sldId="288"/>
            <ac:picMk id="5" creationId="{553CDC2E-42F8-D971-E3E8-03D8DCB303B4}"/>
          </ac:picMkLst>
        </pc:picChg>
      </pc:sldChg>
      <pc:sldChg chg="delSp add del mod modTransition modClrScheme chgLayout">
        <pc:chgData name="Philippe Baucour" userId="5102170ae7533958" providerId="LiveId" clId="{336F8116-C764-4979-A376-3E7AF7BA8383}" dt="2024-11-22T05:03:23.241" v="8162" actId="47"/>
        <pc:sldMkLst>
          <pc:docMk/>
          <pc:sldMk cId="4063955285" sldId="289"/>
        </pc:sldMkLst>
        <pc:spChg chg="del">
          <ac:chgData name="Philippe Baucour" userId="5102170ae7533958" providerId="LiveId" clId="{336F8116-C764-4979-A376-3E7AF7BA8383}" dt="2024-11-22T04:07:32.997" v="7612" actId="700"/>
          <ac:spMkLst>
            <pc:docMk/>
            <pc:sldMk cId="4063955285" sldId="289"/>
            <ac:spMk id="2" creationId="{4D7427B0-EE5B-85D7-1418-E8892DA8DA87}"/>
          </ac:spMkLst>
        </pc:spChg>
        <pc:spChg chg="del">
          <ac:chgData name="Philippe Baucour" userId="5102170ae7533958" providerId="LiveId" clId="{336F8116-C764-4979-A376-3E7AF7BA8383}" dt="2024-11-22T04:07:32.997" v="7612" actId="700"/>
          <ac:spMkLst>
            <pc:docMk/>
            <pc:sldMk cId="4063955285" sldId="289"/>
            <ac:spMk id="3" creationId="{FB3F588B-A411-A6AE-159C-B378CF0D4502}"/>
          </ac:spMkLst>
        </pc:spChg>
        <pc:picChg chg="del">
          <ac:chgData name="Philippe Baucour" userId="5102170ae7533958" providerId="LiveId" clId="{336F8116-C764-4979-A376-3E7AF7BA8383}" dt="2024-11-22T04:07:26.660" v="7611" actId="478"/>
          <ac:picMkLst>
            <pc:docMk/>
            <pc:sldMk cId="4063955285" sldId="289"/>
            <ac:picMk id="5" creationId="{8DB5206B-C46C-09F4-478B-404723DB5CDA}"/>
          </ac:picMkLst>
        </pc:picChg>
      </pc:sldChg>
      <pc:sldChg chg="modSp add mod modTransition">
        <pc:chgData name="Philippe Baucour" userId="5102170ae7533958" providerId="LiveId" clId="{336F8116-C764-4979-A376-3E7AF7BA8383}" dt="2024-11-22T04:12:11.379" v="7625"/>
        <pc:sldMkLst>
          <pc:docMk/>
          <pc:sldMk cId="3800159379" sldId="290"/>
        </pc:sldMkLst>
        <pc:spChg chg="mod">
          <ac:chgData name="Philippe Baucour" userId="5102170ae7533958" providerId="LiveId" clId="{336F8116-C764-4979-A376-3E7AF7BA8383}" dt="2024-11-22T04:09:07.193" v="7618" actId="1076"/>
          <ac:spMkLst>
            <pc:docMk/>
            <pc:sldMk cId="3800159379" sldId="290"/>
            <ac:spMk id="7" creationId="{043F5811-41FF-E80B-98F8-A05148C810E7}"/>
          </ac:spMkLst>
        </pc:spChg>
        <pc:spChg chg="mod">
          <ac:chgData name="Philippe Baucour" userId="5102170ae7533958" providerId="LiveId" clId="{336F8116-C764-4979-A376-3E7AF7BA8383}" dt="2024-11-22T04:08:32.008" v="7616" actId="1076"/>
          <ac:spMkLst>
            <pc:docMk/>
            <pc:sldMk cId="3800159379" sldId="290"/>
            <ac:spMk id="8" creationId="{82DFEDD4-A805-1AAF-E0DA-BD7518642AC0}"/>
          </ac:spMkLst>
        </pc:spChg>
        <pc:spChg chg="mod">
          <ac:chgData name="Philippe Baucour" userId="5102170ae7533958" providerId="LiveId" clId="{336F8116-C764-4979-A376-3E7AF7BA8383}" dt="2024-11-22T04:08:43.633" v="7617" actId="1076"/>
          <ac:spMkLst>
            <pc:docMk/>
            <pc:sldMk cId="3800159379" sldId="290"/>
            <ac:spMk id="9" creationId="{D183991E-ABE0-D7AF-247F-6590878CA237}"/>
          </ac:spMkLst>
        </pc:spChg>
        <pc:spChg chg="mod">
          <ac:chgData name="Philippe Baucour" userId="5102170ae7533958" providerId="LiveId" clId="{336F8116-C764-4979-A376-3E7AF7BA8383}" dt="2024-11-22T04:08:12.843" v="7615" actId="1076"/>
          <ac:spMkLst>
            <pc:docMk/>
            <pc:sldMk cId="3800159379" sldId="290"/>
            <ac:spMk id="10" creationId="{32BB9FA1-FB67-346D-4F2C-71080C98D037}"/>
          </ac:spMkLst>
        </pc:spChg>
      </pc:sldChg>
      <pc:sldChg chg="modSp add del mod">
        <pc:chgData name="Philippe Baucour" userId="5102170ae7533958" providerId="LiveId" clId="{336F8116-C764-4979-A376-3E7AF7BA8383}" dt="2024-11-22T04:17:19.736" v="7649" actId="47"/>
        <pc:sldMkLst>
          <pc:docMk/>
          <pc:sldMk cId="2836092169" sldId="291"/>
        </pc:sldMkLst>
        <pc:spChg chg="mod">
          <ac:chgData name="Philippe Baucour" userId="5102170ae7533958" providerId="LiveId" clId="{336F8116-C764-4979-A376-3E7AF7BA8383}" dt="2024-11-22T04:10:59.274" v="7624" actId="1076"/>
          <ac:spMkLst>
            <pc:docMk/>
            <pc:sldMk cId="2836092169" sldId="291"/>
            <ac:spMk id="7" creationId="{630FF9F2-7403-B1AE-0F08-35E693348B9E}"/>
          </ac:spMkLst>
        </pc:spChg>
        <pc:spChg chg="mod">
          <ac:chgData name="Philippe Baucour" userId="5102170ae7533958" providerId="LiveId" clId="{336F8116-C764-4979-A376-3E7AF7BA8383}" dt="2024-11-22T04:10:42.825" v="7623" actId="1076"/>
          <ac:spMkLst>
            <pc:docMk/>
            <pc:sldMk cId="2836092169" sldId="291"/>
            <ac:spMk id="8" creationId="{9D9D1039-1655-442C-606C-C9FA6D7BE9F2}"/>
          </ac:spMkLst>
        </pc:spChg>
        <pc:spChg chg="mod">
          <ac:chgData name="Philippe Baucour" userId="5102170ae7533958" providerId="LiveId" clId="{336F8116-C764-4979-A376-3E7AF7BA8383}" dt="2024-11-22T04:10:09.950" v="7621" actId="1076"/>
          <ac:spMkLst>
            <pc:docMk/>
            <pc:sldMk cId="2836092169" sldId="291"/>
            <ac:spMk id="9" creationId="{5213805E-006E-9125-730F-85D5EC7DB380}"/>
          </ac:spMkLst>
        </pc:spChg>
        <pc:spChg chg="mod">
          <ac:chgData name="Philippe Baucour" userId="5102170ae7533958" providerId="LiveId" clId="{336F8116-C764-4979-A376-3E7AF7BA8383}" dt="2024-11-22T04:10:34.842" v="7622" actId="1076"/>
          <ac:spMkLst>
            <pc:docMk/>
            <pc:sldMk cId="2836092169" sldId="291"/>
            <ac:spMk id="10" creationId="{F71660B3-0106-2322-E536-16885CF54F7A}"/>
          </ac:spMkLst>
        </pc:spChg>
      </pc:sldChg>
      <pc:sldChg chg="addSp delSp modSp add mod">
        <pc:chgData name="Philippe Baucour" userId="5102170ae7533958" providerId="LiveId" clId="{336F8116-C764-4979-A376-3E7AF7BA8383}" dt="2024-11-22T04:54:54.656" v="8136" actId="1076"/>
        <pc:sldMkLst>
          <pc:docMk/>
          <pc:sldMk cId="3781190597" sldId="292"/>
        </pc:sldMkLst>
        <pc:spChg chg="add del mod">
          <ac:chgData name="Philippe Baucour" userId="5102170ae7533958" providerId="LiveId" clId="{336F8116-C764-4979-A376-3E7AF7BA8383}" dt="2024-11-22T04:22:36.610" v="7708" actId="478"/>
          <ac:spMkLst>
            <pc:docMk/>
            <pc:sldMk cId="3781190597" sldId="292"/>
            <ac:spMk id="2" creationId="{231FD9E1-2376-D606-CF3D-C35207F916C2}"/>
          </ac:spMkLst>
        </pc:spChg>
        <pc:spChg chg="mod">
          <ac:chgData name="Philippe Baucour" userId="5102170ae7533958" providerId="LiveId" clId="{336F8116-C764-4979-A376-3E7AF7BA8383}" dt="2024-11-22T04:51:15.064" v="8128" actId="1076"/>
          <ac:spMkLst>
            <pc:docMk/>
            <pc:sldMk cId="3781190597" sldId="292"/>
            <ac:spMk id="4" creationId="{E722A9A3-29FF-BD3E-285B-C7EBCDE13145}"/>
          </ac:spMkLst>
        </pc:spChg>
        <pc:spChg chg="mod">
          <ac:chgData name="Philippe Baucour" userId="5102170ae7533958" providerId="LiveId" clId="{336F8116-C764-4979-A376-3E7AF7BA8383}" dt="2024-11-22T04:51:57.772" v="8130" actId="1076"/>
          <ac:spMkLst>
            <pc:docMk/>
            <pc:sldMk cId="3781190597" sldId="292"/>
            <ac:spMk id="6" creationId="{A6E3CA33-26FE-2A9E-2ECE-E7F375DCC083}"/>
          </ac:spMkLst>
        </pc:spChg>
        <pc:spChg chg="mod">
          <ac:chgData name="Philippe Baucour" userId="5102170ae7533958" providerId="LiveId" clId="{336F8116-C764-4979-A376-3E7AF7BA8383}" dt="2024-11-22T04:47:30.990" v="8118" actId="1076"/>
          <ac:spMkLst>
            <pc:docMk/>
            <pc:sldMk cId="3781190597" sldId="292"/>
            <ac:spMk id="7" creationId="{F33FFB81-5C06-4072-0E74-43624D580D18}"/>
          </ac:spMkLst>
        </pc:spChg>
        <pc:spChg chg="mod">
          <ac:chgData name="Philippe Baucour" userId="5102170ae7533958" providerId="LiveId" clId="{336F8116-C764-4979-A376-3E7AF7BA8383}" dt="2024-11-22T04:48:19.146" v="8121" actId="1076"/>
          <ac:spMkLst>
            <pc:docMk/>
            <pc:sldMk cId="3781190597" sldId="292"/>
            <ac:spMk id="8" creationId="{36714DCE-DFC4-AE65-B467-0E0F73B88BE4}"/>
          </ac:spMkLst>
        </pc:spChg>
        <pc:spChg chg="mod">
          <ac:chgData name="Philippe Baucour" userId="5102170ae7533958" providerId="LiveId" clId="{336F8116-C764-4979-A376-3E7AF7BA8383}" dt="2024-11-22T04:54:54.656" v="8136" actId="1076"/>
          <ac:spMkLst>
            <pc:docMk/>
            <pc:sldMk cId="3781190597" sldId="292"/>
            <ac:spMk id="9" creationId="{1F9A7897-6988-BAF8-82CA-F6F22EE3F9AC}"/>
          </ac:spMkLst>
        </pc:spChg>
        <pc:spChg chg="mod">
          <ac:chgData name="Philippe Baucour" userId="5102170ae7533958" providerId="LiveId" clId="{336F8116-C764-4979-A376-3E7AF7BA8383}" dt="2024-11-22T04:49:30.171" v="8124" actId="1076"/>
          <ac:spMkLst>
            <pc:docMk/>
            <pc:sldMk cId="3781190597" sldId="292"/>
            <ac:spMk id="10" creationId="{8082BA86-BEDC-52F7-C432-A65B391E000A}"/>
          </ac:spMkLst>
        </pc:spChg>
        <pc:picChg chg="add del mod ord">
          <ac:chgData name="Philippe Baucour" userId="5102170ae7533958" providerId="LiveId" clId="{336F8116-C764-4979-A376-3E7AF7BA8383}" dt="2024-11-22T04:35:50.786" v="7926" actId="478"/>
          <ac:picMkLst>
            <pc:docMk/>
            <pc:sldMk cId="3781190597" sldId="292"/>
            <ac:picMk id="5" creationId="{267A5CBE-BAFC-8F68-4BE6-C68BA3F54879}"/>
          </ac:picMkLst>
        </pc:picChg>
      </pc:sldChg>
      <pc:sldChg chg="addSp delSp modSp add mod">
        <pc:chgData name="Philippe Baucour" userId="5102170ae7533958" providerId="LiveId" clId="{336F8116-C764-4979-A376-3E7AF7BA8383}" dt="2024-11-22T06:29:32.025" v="8877" actId="478"/>
        <pc:sldMkLst>
          <pc:docMk/>
          <pc:sldMk cId="3387629389" sldId="293"/>
        </pc:sldMkLst>
        <pc:spChg chg="mod">
          <ac:chgData name="Philippe Baucour" userId="5102170ae7533958" providerId="LiveId" clId="{336F8116-C764-4979-A376-3E7AF7BA8383}" dt="2024-11-22T05:12:01.998" v="8230" actId="207"/>
          <ac:spMkLst>
            <pc:docMk/>
            <pc:sldMk cId="3387629389" sldId="293"/>
            <ac:spMk id="4" creationId="{A7361BEF-EA2B-8D62-C150-5E93899257CA}"/>
          </ac:spMkLst>
        </pc:spChg>
        <pc:spChg chg="mod">
          <ac:chgData name="Philippe Baucour" userId="5102170ae7533958" providerId="LiveId" clId="{336F8116-C764-4979-A376-3E7AF7BA8383}" dt="2024-11-22T05:12:01.998" v="8230" actId="207"/>
          <ac:spMkLst>
            <pc:docMk/>
            <pc:sldMk cId="3387629389" sldId="293"/>
            <ac:spMk id="6" creationId="{29E00C17-B81D-DAB7-6E72-A80E4A53C409}"/>
          </ac:spMkLst>
        </pc:spChg>
        <pc:spChg chg="mod">
          <ac:chgData name="Philippe Baucour" userId="5102170ae7533958" providerId="LiveId" clId="{336F8116-C764-4979-A376-3E7AF7BA8383}" dt="2024-11-22T05:12:01.998" v="8230" actId="207"/>
          <ac:spMkLst>
            <pc:docMk/>
            <pc:sldMk cId="3387629389" sldId="293"/>
            <ac:spMk id="7" creationId="{59ADBEFB-05C5-F7DF-CD0C-67BEE4120202}"/>
          </ac:spMkLst>
        </pc:spChg>
        <pc:spChg chg="mod">
          <ac:chgData name="Philippe Baucour" userId="5102170ae7533958" providerId="LiveId" clId="{336F8116-C764-4979-A376-3E7AF7BA8383}" dt="2024-11-22T05:12:01.998" v="8230" actId="207"/>
          <ac:spMkLst>
            <pc:docMk/>
            <pc:sldMk cId="3387629389" sldId="293"/>
            <ac:spMk id="8" creationId="{72E711AA-9081-573D-E6D9-DA1B3F29FEEA}"/>
          </ac:spMkLst>
        </pc:spChg>
        <pc:spChg chg="mod">
          <ac:chgData name="Philippe Baucour" userId="5102170ae7533958" providerId="LiveId" clId="{336F8116-C764-4979-A376-3E7AF7BA8383}" dt="2024-11-22T04:55:18.981" v="8137" actId="6549"/>
          <ac:spMkLst>
            <pc:docMk/>
            <pc:sldMk cId="3387629389" sldId="293"/>
            <ac:spMk id="9" creationId="{49F0E765-BF28-0E10-7B02-C047E6F4A07F}"/>
          </ac:spMkLst>
        </pc:spChg>
        <pc:spChg chg="mod">
          <ac:chgData name="Philippe Baucour" userId="5102170ae7533958" providerId="LiveId" clId="{336F8116-C764-4979-A376-3E7AF7BA8383}" dt="2024-11-22T04:45:31.528" v="8064" actId="1036"/>
          <ac:spMkLst>
            <pc:docMk/>
            <pc:sldMk cId="3387629389" sldId="293"/>
            <ac:spMk id="10" creationId="{50A903FB-4610-F64D-488B-7D8AC5053E10}"/>
          </ac:spMkLst>
        </pc:spChg>
        <pc:spChg chg="add mod">
          <ac:chgData name="Philippe Baucour" userId="5102170ae7533958" providerId="LiveId" clId="{336F8116-C764-4979-A376-3E7AF7BA8383}" dt="2024-11-22T04:56:11.298" v="8142" actId="1038"/>
          <ac:spMkLst>
            <pc:docMk/>
            <pc:sldMk cId="3387629389" sldId="293"/>
            <ac:spMk id="36" creationId="{F8D2B58F-35BC-A2E3-CC32-DC40CAFFE9CF}"/>
          </ac:spMkLst>
        </pc:spChg>
        <pc:spChg chg="add del mod">
          <ac:chgData name="Philippe Baucour" userId="5102170ae7533958" providerId="LiveId" clId="{336F8116-C764-4979-A376-3E7AF7BA8383}" dt="2024-11-22T05:12:06.070" v="8231" actId="21"/>
          <ac:spMkLst>
            <pc:docMk/>
            <pc:sldMk cId="3387629389" sldId="293"/>
            <ac:spMk id="43" creationId="{CD5BA4CE-9027-4349-AF67-69DC39FFE293}"/>
          </ac:spMkLst>
        </pc:spChg>
        <pc:spChg chg="mod">
          <ac:chgData name="Philippe Baucour" userId="5102170ae7533958" providerId="LiveId" clId="{336F8116-C764-4979-A376-3E7AF7BA8383}" dt="2024-11-22T06:28:57.801" v="8871"/>
          <ac:spMkLst>
            <pc:docMk/>
            <pc:sldMk cId="3387629389" sldId="293"/>
            <ac:spMk id="47" creationId="{55A3DA72-66CF-247E-3428-74CE464B11A0}"/>
          </ac:spMkLst>
        </pc:spChg>
        <pc:spChg chg="mod">
          <ac:chgData name="Philippe Baucour" userId="5102170ae7533958" providerId="LiveId" clId="{336F8116-C764-4979-A376-3E7AF7BA8383}" dt="2024-11-22T06:28:57.801" v="8871"/>
          <ac:spMkLst>
            <pc:docMk/>
            <pc:sldMk cId="3387629389" sldId="293"/>
            <ac:spMk id="50" creationId="{C6AEAF30-09F3-D20B-7E8F-8FB977BB2194}"/>
          </ac:spMkLst>
        </pc:spChg>
        <pc:spChg chg="mod">
          <ac:chgData name="Philippe Baucour" userId="5102170ae7533958" providerId="LiveId" clId="{336F8116-C764-4979-A376-3E7AF7BA8383}" dt="2024-11-22T06:28:57.801" v="8871"/>
          <ac:spMkLst>
            <pc:docMk/>
            <pc:sldMk cId="3387629389" sldId="293"/>
            <ac:spMk id="51" creationId="{27F47913-6021-C797-1CCB-2708C884FC1A}"/>
          </ac:spMkLst>
        </pc:spChg>
        <pc:grpChg chg="add del mod">
          <ac:chgData name="Philippe Baucour" userId="5102170ae7533958" providerId="LiveId" clId="{336F8116-C764-4979-A376-3E7AF7BA8383}" dt="2024-11-22T06:29:32.025" v="8877" actId="478"/>
          <ac:grpSpMkLst>
            <pc:docMk/>
            <pc:sldMk cId="3387629389" sldId="293"/>
            <ac:grpSpMk id="45" creationId="{BA9FD1C4-9E37-D3F2-1FB2-ED622CBF194E}"/>
          </ac:grpSpMkLst>
        </pc:grpChg>
        <pc:grpChg chg="add del mod">
          <ac:chgData name="Philippe Baucour" userId="5102170ae7533958" providerId="LiveId" clId="{336F8116-C764-4979-A376-3E7AF7BA8383}" dt="2024-11-22T06:29:32.025" v="8877" actId="478"/>
          <ac:grpSpMkLst>
            <pc:docMk/>
            <pc:sldMk cId="3387629389" sldId="293"/>
            <ac:grpSpMk id="48" creationId="{BC30F84A-C734-8B27-35EE-010CDA30A507}"/>
          </ac:grpSpMkLst>
        </pc:grpChg>
        <pc:picChg chg="del mod">
          <ac:chgData name="Philippe Baucour" userId="5102170ae7533958" providerId="LiveId" clId="{336F8116-C764-4979-A376-3E7AF7BA8383}" dt="2024-11-22T04:34:49.074" v="7922" actId="478"/>
          <ac:picMkLst>
            <pc:docMk/>
            <pc:sldMk cId="3387629389" sldId="293"/>
            <ac:picMk id="5" creationId="{B0A66B47-396E-2AD0-2F58-A3BE05A63297}"/>
          </ac:picMkLst>
        </pc:picChg>
        <pc:picChg chg="add del mod">
          <ac:chgData name="Philippe Baucour" userId="5102170ae7533958" providerId="LiveId" clId="{336F8116-C764-4979-A376-3E7AF7BA8383}" dt="2024-11-22T04:37:06.151" v="7932" actId="478"/>
          <ac:picMkLst>
            <pc:docMk/>
            <pc:sldMk cId="3387629389" sldId="293"/>
            <ac:picMk id="26" creationId="{EA5AA21D-A9C1-3ED2-6B95-BB558DF9940C}"/>
          </ac:picMkLst>
        </pc:picChg>
        <pc:picChg chg="add del mod ord">
          <ac:chgData name="Philippe Baucour" userId="5102170ae7533958" providerId="LiveId" clId="{336F8116-C764-4979-A376-3E7AF7BA8383}" dt="2024-11-22T04:44:09.733" v="8056" actId="21"/>
          <ac:picMkLst>
            <pc:docMk/>
            <pc:sldMk cId="3387629389" sldId="293"/>
            <ac:picMk id="27" creationId="{9630D449-1B20-1E80-43EF-C7EA47F8B40D}"/>
          </ac:picMkLst>
        </pc:picChg>
        <pc:picChg chg="add del mod">
          <ac:chgData name="Philippe Baucour" userId="5102170ae7533958" providerId="LiveId" clId="{336F8116-C764-4979-A376-3E7AF7BA8383}" dt="2024-11-22T06:29:32.025" v="8877" actId="478"/>
          <ac:picMkLst>
            <pc:docMk/>
            <pc:sldMk cId="3387629389" sldId="293"/>
            <ac:picMk id="44" creationId="{6084491E-4EC9-083A-A2EA-27FE8E231B55}"/>
          </ac:picMkLst>
        </pc:picChg>
        <pc:picChg chg="mod">
          <ac:chgData name="Philippe Baucour" userId="5102170ae7533958" providerId="LiveId" clId="{336F8116-C764-4979-A376-3E7AF7BA8383}" dt="2024-11-22T06:28:57.801" v="8871"/>
          <ac:picMkLst>
            <pc:docMk/>
            <pc:sldMk cId="3387629389" sldId="293"/>
            <ac:picMk id="46" creationId="{E272C4CC-61B1-C0C4-2D3E-4E3038D007AB}"/>
          </ac:picMkLst>
        </pc:picChg>
        <pc:picChg chg="mod">
          <ac:chgData name="Philippe Baucour" userId="5102170ae7533958" providerId="LiveId" clId="{336F8116-C764-4979-A376-3E7AF7BA8383}" dt="2024-11-22T06:28:57.801" v="8871"/>
          <ac:picMkLst>
            <pc:docMk/>
            <pc:sldMk cId="3387629389" sldId="293"/>
            <ac:picMk id="49" creationId="{4C965C41-67F4-6487-3F7C-CB5055A6E93C}"/>
          </ac:picMkLst>
        </pc:picChg>
        <pc:cxnChg chg="add mod">
          <ac:chgData name="Philippe Baucour" userId="5102170ae7533958" providerId="LiveId" clId="{336F8116-C764-4979-A376-3E7AF7BA8383}" dt="2024-11-22T04:45:31.528" v="8064" actId="1036"/>
          <ac:cxnSpMkLst>
            <pc:docMk/>
            <pc:sldMk cId="3387629389" sldId="293"/>
            <ac:cxnSpMk id="2" creationId="{498A190E-2502-C9E1-B2D6-E45175441E54}"/>
          </ac:cxnSpMkLst>
        </pc:cxnChg>
        <pc:cxnChg chg="add mod">
          <ac:chgData name="Philippe Baucour" userId="5102170ae7533958" providerId="LiveId" clId="{336F8116-C764-4979-A376-3E7AF7BA8383}" dt="2024-11-22T04:45:31.528" v="8064" actId="1036"/>
          <ac:cxnSpMkLst>
            <pc:docMk/>
            <pc:sldMk cId="3387629389" sldId="293"/>
            <ac:cxnSpMk id="11" creationId="{80B044A2-200C-A310-C4A7-850F38FD230C}"/>
          </ac:cxnSpMkLst>
        </pc:cxnChg>
        <pc:cxnChg chg="add mod">
          <ac:chgData name="Philippe Baucour" userId="5102170ae7533958" providerId="LiveId" clId="{336F8116-C764-4979-A376-3E7AF7BA8383}" dt="2024-11-22T05:04:10.930" v="8164" actId="14100"/>
          <ac:cxnSpMkLst>
            <pc:docMk/>
            <pc:sldMk cId="3387629389" sldId="293"/>
            <ac:cxnSpMk id="13" creationId="{1B4D9C04-6CDD-2282-DF13-5D2E4F4398B0}"/>
          </ac:cxnSpMkLst>
        </pc:cxnChg>
        <pc:cxnChg chg="add mod">
          <ac:chgData name="Philippe Baucour" userId="5102170ae7533958" providerId="LiveId" clId="{336F8116-C764-4979-A376-3E7AF7BA8383}" dt="2024-11-22T05:00:17.964" v="8158" actId="1036"/>
          <ac:cxnSpMkLst>
            <pc:docMk/>
            <pc:sldMk cId="3387629389" sldId="293"/>
            <ac:cxnSpMk id="19" creationId="{817CF68D-628A-4225-09DC-55D7DEF8E16E}"/>
          </ac:cxnSpMkLst>
        </pc:cxnChg>
        <pc:cxnChg chg="add mod">
          <ac:chgData name="Philippe Baucour" userId="5102170ae7533958" providerId="LiveId" clId="{336F8116-C764-4979-A376-3E7AF7BA8383}" dt="2024-11-22T05:00:41.029" v="8160" actId="1036"/>
          <ac:cxnSpMkLst>
            <pc:docMk/>
            <pc:sldMk cId="3387629389" sldId="293"/>
            <ac:cxnSpMk id="20" creationId="{6FC1F011-8E30-1B74-E0F2-BC5A30CA0409}"/>
          </ac:cxnSpMkLst>
        </pc:cxnChg>
      </pc:sldChg>
      <pc:sldChg chg="add del">
        <pc:chgData name="Philippe Baucour" userId="5102170ae7533958" providerId="LiveId" clId="{336F8116-C764-4979-A376-3E7AF7BA8383}" dt="2024-11-22T04:38:26.867" v="7934"/>
        <pc:sldMkLst>
          <pc:docMk/>
          <pc:sldMk cId="294895867" sldId="294"/>
        </pc:sldMkLst>
      </pc:sldChg>
      <pc:sldChg chg="addSp delSp modSp add mod ord modAnim">
        <pc:chgData name="Philippe Baucour" userId="5102170ae7533958" providerId="LiveId" clId="{336F8116-C764-4979-A376-3E7AF7BA8383}" dt="2024-11-22T07:02:39.452" v="9535"/>
        <pc:sldMkLst>
          <pc:docMk/>
          <pc:sldMk cId="951661512" sldId="294"/>
        </pc:sldMkLst>
        <pc:spChg chg="mod">
          <ac:chgData name="Philippe Baucour" userId="5102170ae7533958" providerId="LiveId" clId="{336F8116-C764-4979-A376-3E7AF7BA8383}" dt="2024-11-22T05:12:30.299" v="8233" actId="207"/>
          <ac:spMkLst>
            <pc:docMk/>
            <pc:sldMk cId="951661512" sldId="294"/>
            <ac:spMk id="4" creationId="{B9ABFD05-B440-7A44-5EE5-A5EF4AC2D824}"/>
          </ac:spMkLst>
        </pc:spChg>
        <pc:spChg chg="mod">
          <ac:chgData name="Philippe Baucour" userId="5102170ae7533958" providerId="LiveId" clId="{336F8116-C764-4979-A376-3E7AF7BA8383}" dt="2024-11-22T05:12:30.299" v="8233" actId="207"/>
          <ac:spMkLst>
            <pc:docMk/>
            <pc:sldMk cId="951661512" sldId="294"/>
            <ac:spMk id="6" creationId="{2454E450-D25B-72DA-81D5-27DBB2FBC871}"/>
          </ac:spMkLst>
        </pc:spChg>
        <pc:spChg chg="mod">
          <ac:chgData name="Philippe Baucour" userId="5102170ae7533958" providerId="LiveId" clId="{336F8116-C764-4979-A376-3E7AF7BA8383}" dt="2024-11-22T05:12:30.299" v="8233" actId="207"/>
          <ac:spMkLst>
            <pc:docMk/>
            <pc:sldMk cId="951661512" sldId="294"/>
            <ac:spMk id="7" creationId="{6DFD3CFA-14A2-F640-5A6B-DAB85E72922E}"/>
          </ac:spMkLst>
        </pc:spChg>
        <pc:spChg chg="mod">
          <ac:chgData name="Philippe Baucour" userId="5102170ae7533958" providerId="LiveId" clId="{336F8116-C764-4979-A376-3E7AF7BA8383}" dt="2024-11-22T05:12:30.299" v="8233" actId="207"/>
          <ac:spMkLst>
            <pc:docMk/>
            <pc:sldMk cId="951661512" sldId="294"/>
            <ac:spMk id="8" creationId="{74CC88E3-3F1A-1EF3-BA16-2E323E36C7AC}"/>
          </ac:spMkLst>
        </pc:spChg>
        <pc:spChg chg="add del mod">
          <ac:chgData name="Philippe Baucour" userId="5102170ae7533958" providerId="LiveId" clId="{336F8116-C764-4979-A376-3E7AF7BA8383}" dt="2024-11-22T05:15:57.866" v="8242" actId="478"/>
          <ac:spMkLst>
            <pc:docMk/>
            <pc:sldMk cId="951661512" sldId="294"/>
            <ac:spMk id="15" creationId="{BB07D9C4-59E7-A363-1E6B-4E0DD942968D}"/>
          </ac:spMkLst>
        </pc:spChg>
        <pc:spChg chg="add mod">
          <ac:chgData name="Philippe Baucour" userId="5102170ae7533958" providerId="LiveId" clId="{336F8116-C764-4979-A376-3E7AF7BA8383}" dt="2024-11-22T05:16:12.195" v="8243"/>
          <ac:spMkLst>
            <pc:docMk/>
            <pc:sldMk cId="951661512" sldId="294"/>
            <ac:spMk id="18" creationId="{78B3DCA1-0DCD-80F0-98E5-C7A0C7491EFF}"/>
          </ac:spMkLst>
        </pc:spChg>
        <pc:spChg chg="add mod">
          <ac:chgData name="Philippe Baucour" userId="5102170ae7533958" providerId="LiveId" clId="{336F8116-C764-4979-A376-3E7AF7BA8383}" dt="2024-11-22T05:21:07.490" v="8275" actId="164"/>
          <ac:spMkLst>
            <pc:docMk/>
            <pc:sldMk cId="951661512" sldId="294"/>
            <ac:spMk id="26" creationId="{542B7F72-FCED-07A1-9B64-A1397E287244}"/>
          </ac:spMkLst>
        </pc:spChg>
        <pc:spChg chg="add mod">
          <ac:chgData name="Philippe Baucour" userId="5102170ae7533958" providerId="LiveId" clId="{336F8116-C764-4979-A376-3E7AF7BA8383}" dt="2024-11-22T05:23:07.844" v="8294" actId="164"/>
          <ac:spMkLst>
            <pc:docMk/>
            <pc:sldMk cId="951661512" sldId="294"/>
            <ac:spMk id="29" creationId="{0502B111-76C3-3082-4C8E-EACDF78EFD95}"/>
          </ac:spMkLst>
        </pc:spChg>
        <pc:spChg chg="add del mod">
          <ac:chgData name="Philippe Baucour" userId="5102170ae7533958" providerId="LiveId" clId="{336F8116-C764-4979-A376-3E7AF7BA8383}" dt="2024-11-22T06:42:08.957" v="9034" actId="478"/>
          <ac:spMkLst>
            <pc:docMk/>
            <pc:sldMk cId="951661512" sldId="294"/>
            <ac:spMk id="38" creationId="{2FC804F4-38BB-38C4-C299-718FCD0A90F4}"/>
          </ac:spMkLst>
        </pc:spChg>
        <pc:spChg chg="add mod">
          <ac:chgData name="Philippe Baucour" userId="5102170ae7533958" providerId="LiveId" clId="{336F8116-C764-4979-A376-3E7AF7BA8383}" dt="2024-11-22T06:57:08.237" v="9504" actId="1076"/>
          <ac:spMkLst>
            <pc:docMk/>
            <pc:sldMk cId="951661512" sldId="294"/>
            <ac:spMk id="39" creationId="{8FEE9E69-5447-8C6B-4B90-CAF00CEE073D}"/>
          </ac:spMkLst>
        </pc:spChg>
        <pc:spChg chg="mod">
          <ac:chgData name="Philippe Baucour" userId="5102170ae7533958" providerId="LiveId" clId="{336F8116-C764-4979-A376-3E7AF7BA8383}" dt="2024-11-22T06:51:55.426" v="9075"/>
          <ac:spMkLst>
            <pc:docMk/>
            <pc:sldMk cId="951661512" sldId="294"/>
            <ac:spMk id="42" creationId="{1E34C454-0ACD-ED92-B0D9-AF2814955A19}"/>
          </ac:spMkLst>
        </pc:spChg>
        <pc:spChg chg="add del mod">
          <ac:chgData name="Philippe Baucour" userId="5102170ae7533958" providerId="LiveId" clId="{336F8116-C764-4979-A376-3E7AF7BA8383}" dt="2024-11-22T05:12:39.043" v="8234" actId="478"/>
          <ac:spMkLst>
            <pc:docMk/>
            <pc:sldMk cId="951661512" sldId="294"/>
            <ac:spMk id="43" creationId="{CD5BA4CE-9027-4349-AF67-69DC39FFE293}"/>
          </ac:spMkLst>
        </pc:spChg>
        <pc:spChg chg="mod">
          <ac:chgData name="Philippe Baucour" userId="5102170ae7533958" providerId="LiveId" clId="{336F8116-C764-4979-A376-3E7AF7BA8383}" dt="2024-11-22T07:02:10.781" v="9533" actId="20577"/>
          <ac:spMkLst>
            <pc:docMk/>
            <pc:sldMk cId="951661512" sldId="294"/>
            <ac:spMk id="46" creationId="{604BC748-9DB5-679E-1EAF-D63E6FA08028}"/>
          </ac:spMkLst>
        </pc:spChg>
        <pc:spChg chg="mod">
          <ac:chgData name="Philippe Baucour" userId="5102170ae7533958" providerId="LiveId" clId="{336F8116-C764-4979-A376-3E7AF7BA8383}" dt="2024-11-22T06:51:55.426" v="9075"/>
          <ac:spMkLst>
            <pc:docMk/>
            <pc:sldMk cId="951661512" sldId="294"/>
            <ac:spMk id="49" creationId="{3195DFE2-AA14-601F-7D97-8EB6F1AD8ADB}"/>
          </ac:spMkLst>
        </pc:spChg>
        <pc:spChg chg="mod">
          <ac:chgData name="Philippe Baucour" userId="5102170ae7533958" providerId="LiveId" clId="{336F8116-C764-4979-A376-3E7AF7BA8383}" dt="2024-11-22T06:51:55.426" v="9075"/>
          <ac:spMkLst>
            <pc:docMk/>
            <pc:sldMk cId="951661512" sldId="294"/>
            <ac:spMk id="52" creationId="{A3F24184-B0B8-C302-3D84-91413BC5F432}"/>
          </ac:spMkLst>
        </pc:spChg>
        <pc:spChg chg="mod">
          <ac:chgData name="Philippe Baucour" userId="5102170ae7533958" providerId="LiveId" clId="{336F8116-C764-4979-A376-3E7AF7BA8383}" dt="2024-11-22T06:51:55.426" v="9075"/>
          <ac:spMkLst>
            <pc:docMk/>
            <pc:sldMk cId="951661512" sldId="294"/>
            <ac:spMk id="55" creationId="{29A350DD-AF6C-236A-845B-3A6EFB1BD31D}"/>
          </ac:spMkLst>
        </pc:spChg>
        <pc:spChg chg="mod">
          <ac:chgData name="Philippe Baucour" userId="5102170ae7533958" providerId="LiveId" clId="{336F8116-C764-4979-A376-3E7AF7BA8383}" dt="2024-11-22T06:55:47.541" v="9453"/>
          <ac:spMkLst>
            <pc:docMk/>
            <pc:sldMk cId="951661512" sldId="294"/>
            <ac:spMk id="61" creationId="{E3994CD9-B619-6472-208D-8118ACD6BA61}"/>
          </ac:spMkLst>
        </pc:spChg>
        <pc:spChg chg="mod">
          <ac:chgData name="Philippe Baucour" userId="5102170ae7533958" providerId="LiveId" clId="{336F8116-C764-4979-A376-3E7AF7BA8383}" dt="2024-11-22T07:02:05.310" v="9531" actId="20577"/>
          <ac:spMkLst>
            <pc:docMk/>
            <pc:sldMk cId="951661512" sldId="294"/>
            <ac:spMk id="64" creationId="{1DBE4780-0F7E-245F-D24F-210F6451D1E0}"/>
          </ac:spMkLst>
        </pc:spChg>
        <pc:grpChg chg="add mod">
          <ac:chgData name="Philippe Baucour" userId="5102170ae7533958" providerId="LiveId" clId="{336F8116-C764-4979-A376-3E7AF7BA8383}" dt="2024-11-22T05:21:07.490" v="8275" actId="164"/>
          <ac:grpSpMkLst>
            <pc:docMk/>
            <pc:sldMk cId="951661512" sldId="294"/>
            <ac:grpSpMk id="27" creationId="{6702B35E-167D-C723-6E73-EB04C5D61078}"/>
          </ac:grpSpMkLst>
        </pc:grpChg>
        <pc:grpChg chg="add mod">
          <ac:chgData name="Philippe Baucour" userId="5102170ae7533958" providerId="LiveId" clId="{336F8116-C764-4979-A376-3E7AF7BA8383}" dt="2024-11-22T05:23:07.844" v="8294" actId="164"/>
          <ac:grpSpMkLst>
            <pc:docMk/>
            <pc:sldMk cId="951661512" sldId="294"/>
            <ac:grpSpMk id="30" creationId="{01D4AE2B-262D-8E3B-E509-E620ECCEB091}"/>
          </ac:grpSpMkLst>
        </pc:grpChg>
        <pc:grpChg chg="add mod">
          <ac:chgData name="Philippe Baucour" userId="5102170ae7533958" providerId="LiveId" clId="{336F8116-C764-4979-A376-3E7AF7BA8383}" dt="2024-11-22T06:53:53.226" v="9340" actId="1037"/>
          <ac:grpSpMkLst>
            <pc:docMk/>
            <pc:sldMk cId="951661512" sldId="294"/>
            <ac:grpSpMk id="40" creationId="{79C3B4BD-FA4D-41BC-C552-98C5CA9E09C5}"/>
          </ac:grpSpMkLst>
        </pc:grpChg>
        <pc:grpChg chg="add mod">
          <ac:chgData name="Philippe Baucour" userId="5102170ae7533958" providerId="LiveId" clId="{336F8116-C764-4979-A376-3E7AF7BA8383}" dt="2024-11-22T06:54:05.098" v="9418" actId="1038"/>
          <ac:grpSpMkLst>
            <pc:docMk/>
            <pc:sldMk cId="951661512" sldId="294"/>
            <ac:grpSpMk id="44" creationId="{4F3024E4-542A-2015-1367-B338D6F3BEB7}"/>
          </ac:grpSpMkLst>
        </pc:grpChg>
        <pc:grpChg chg="add mod">
          <ac:chgData name="Philippe Baucour" userId="5102170ae7533958" providerId="LiveId" clId="{336F8116-C764-4979-A376-3E7AF7BA8383}" dt="2024-11-22T06:55:16.402" v="9445" actId="1036"/>
          <ac:grpSpMkLst>
            <pc:docMk/>
            <pc:sldMk cId="951661512" sldId="294"/>
            <ac:grpSpMk id="47" creationId="{0698251C-5D5A-59D1-2595-3538DD64E389}"/>
          </ac:grpSpMkLst>
        </pc:grpChg>
        <pc:grpChg chg="add del mod">
          <ac:chgData name="Philippe Baucour" userId="5102170ae7533958" providerId="LiveId" clId="{336F8116-C764-4979-A376-3E7AF7BA8383}" dt="2024-11-22T06:52:23.453" v="9076" actId="478"/>
          <ac:grpSpMkLst>
            <pc:docMk/>
            <pc:sldMk cId="951661512" sldId="294"/>
            <ac:grpSpMk id="50" creationId="{8FD8F3DD-CE40-51C9-74E8-7EE586D2BDF5}"/>
          </ac:grpSpMkLst>
        </pc:grpChg>
        <pc:grpChg chg="add mod">
          <ac:chgData name="Philippe Baucour" userId="5102170ae7533958" providerId="LiveId" clId="{336F8116-C764-4979-A376-3E7AF7BA8383}" dt="2024-11-22T06:56:25.815" v="9502" actId="1035"/>
          <ac:grpSpMkLst>
            <pc:docMk/>
            <pc:sldMk cId="951661512" sldId="294"/>
            <ac:grpSpMk id="53" creationId="{F753C3CD-9178-8BBB-0ABE-98ED8EE9DF0E}"/>
          </ac:grpSpMkLst>
        </pc:grpChg>
        <pc:grpChg chg="add mod">
          <ac:chgData name="Philippe Baucour" userId="5102170ae7533958" providerId="LiveId" clId="{336F8116-C764-4979-A376-3E7AF7BA8383}" dt="2024-11-22T06:56:08.960" v="9479" actId="1035"/>
          <ac:grpSpMkLst>
            <pc:docMk/>
            <pc:sldMk cId="951661512" sldId="294"/>
            <ac:grpSpMk id="59" creationId="{EC209878-EE80-E534-4866-B09E0F4E8441}"/>
          </ac:grpSpMkLst>
        </pc:grpChg>
        <pc:grpChg chg="add mod">
          <ac:chgData name="Philippe Baucour" userId="5102170ae7533958" providerId="LiveId" clId="{336F8116-C764-4979-A376-3E7AF7BA8383}" dt="2024-11-22T07:01:14.658" v="9529" actId="1076"/>
          <ac:grpSpMkLst>
            <pc:docMk/>
            <pc:sldMk cId="951661512" sldId="294"/>
            <ac:grpSpMk id="62" creationId="{83BA37A9-708F-29DE-796D-BF2F87A72FE9}"/>
          </ac:grpSpMkLst>
        </pc:grpChg>
        <pc:picChg chg="add mod">
          <ac:chgData name="Philippe Baucour" userId="5102170ae7533958" providerId="LiveId" clId="{336F8116-C764-4979-A376-3E7AF7BA8383}" dt="2024-11-22T05:07:46.574" v="8212"/>
          <ac:picMkLst>
            <pc:docMk/>
            <pc:sldMk cId="951661512" sldId="294"/>
            <ac:picMk id="3" creationId="{335BAA00-F203-FD02-2C7C-9EE5C8477DFF}"/>
          </ac:picMkLst>
        </pc:picChg>
        <pc:picChg chg="add del mod ord">
          <ac:chgData name="Philippe Baucour" userId="5102170ae7533958" providerId="LiveId" clId="{336F8116-C764-4979-A376-3E7AF7BA8383}" dt="2024-11-22T05:18:36.339" v="8255" actId="478"/>
          <ac:picMkLst>
            <pc:docMk/>
            <pc:sldMk cId="951661512" sldId="294"/>
            <ac:picMk id="5" creationId="{61FA03F7-57B2-0527-7358-E42B116090C7}"/>
          </ac:picMkLst>
        </pc:picChg>
        <pc:picChg chg="add del mod">
          <ac:chgData name="Philippe Baucour" userId="5102170ae7533958" providerId="LiveId" clId="{336F8116-C764-4979-A376-3E7AF7BA8383}" dt="2024-11-22T05:09:16.874" v="8218" actId="478"/>
          <ac:picMkLst>
            <pc:docMk/>
            <pc:sldMk cId="951661512" sldId="294"/>
            <ac:picMk id="12" creationId="{3C7DE439-6C0F-D3D4-06BB-68BD800234DE}"/>
          </ac:picMkLst>
        </pc:picChg>
        <pc:picChg chg="add del mod">
          <ac:chgData name="Philippe Baucour" userId="5102170ae7533958" providerId="LiveId" clId="{336F8116-C764-4979-A376-3E7AF7BA8383}" dt="2024-11-22T05:09:18.716" v="8219" actId="478"/>
          <ac:picMkLst>
            <pc:docMk/>
            <pc:sldMk cId="951661512" sldId="294"/>
            <ac:picMk id="14" creationId="{193973B3-7165-A66A-C234-D2483420242A}"/>
          </ac:picMkLst>
        </pc:picChg>
        <pc:picChg chg="add mod">
          <ac:chgData name="Philippe Baucour" userId="5102170ae7533958" providerId="LiveId" clId="{336F8116-C764-4979-A376-3E7AF7BA8383}" dt="2024-11-22T05:23:07.844" v="8294" actId="164"/>
          <ac:picMkLst>
            <pc:docMk/>
            <pc:sldMk cId="951661512" sldId="294"/>
            <ac:picMk id="23" creationId="{4E11E67E-71F9-6546-DC2C-0FC84FB7101C}"/>
          </ac:picMkLst>
        </pc:picChg>
        <pc:picChg chg="add mod">
          <ac:chgData name="Philippe Baucour" userId="5102170ae7533958" providerId="LiveId" clId="{336F8116-C764-4979-A376-3E7AF7BA8383}" dt="2024-11-22T05:21:07.490" v="8275" actId="164"/>
          <ac:picMkLst>
            <pc:docMk/>
            <pc:sldMk cId="951661512" sldId="294"/>
            <ac:picMk id="25" creationId="{5379F44A-2C06-EC95-7DF1-2DF6F2CF660D}"/>
          </ac:picMkLst>
        </pc:picChg>
        <pc:picChg chg="add mod">
          <ac:chgData name="Philippe Baucour" userId="5102170ae7533958" providerId="LiveId" clId="{336F8116-C764-4979-A376-3E7AF7BA8383}" dt="2024-11-22T05:25:38.100" v="8303"/>
          <ac:picMkLst>
            <pc:docMk/>
            <pc:sldMk cId="951661512" sldId="294"/>
            <ac:picMk id="31" creationId="{EA3E72A9-4B23-3D43-031B-FE22898FE300}"/>
          </ac:picMkLst>
        </pc:picChg>
        <pc:picChg chg="add mod">
          <ac:chgData name="Philippe Baucour" userId="5102170ae7533958" providerId="LiveId" clId="{336F8116-C764-4979-A376-3E7AF7BA8383}" dt="2024-11-22T06:53:50.255" v="9324" actId="1037"/>
          <ac:picMkLst>
            <pc:docMk/>
            <pc:sldMk cId="951661512" sldId="294"/>
            <ac:picMk id="32" creationId="{67D5BD9A-4CF6-C4E4-FF54-C623C52816E0}"/>
          </ac:picMkLst>
        </pc:picChg>
        <pc:picChg chg="add mod">
          <ac:chgData name="Philippe Baucour" userId="5102170ae7533958" providerId="LiveId" clId="{336F8116-C764-4979-A376-3E7AF7BA8383}" dt="2024-11-22T06:54:00.938" v="9395" actId="1037"/>
          <ac:picMkLst>
            <pc:docMk/>
            <pc:sldMk cId="951661512" sldId="294"/>
            <ac:picMk id="33" creationId="{90618A1F-C599-72FA-9C12-71ADF904A021}"/>
          </ac:picMkLst>
        </pc:picChg>
        <pc:picChg chg="add mod">
          <ac:chgData name="Philippe Baucour" userId="5102170ae7533958" providerId="LiveId" clId="{336F8116-C764-4979-A376-3E7AF7BA8383}" dt="2024-11-22T06:56:08.960" v="9479" actId="1035"/>
          <ac:picMkLst>
            <pc:docMk/>
            <pc:sldMk cId="951661512" sldId="294"/>
            <ac:picMk id="34" creationId="{65CA6106-51F2-98B8-4381-E3FEF7FBFE07}"/>
          </ac:picMkLst>
        </pc:picChg>
        <pc:picChg chg="add mod">
          <ac:chgData name="Philippe Baucour" userId="5102170ae7533958" providerId="LiveId" clId="{336F8116-C764-4979-A376-3E7AF7BA8383}" dt="2024-11-22T06:40:33.878" v="8998" actId="1037"/>
          <ac:picMkLst>
            <pc:docMk/>
            <pc:sldMk cId="951661512" sldId="294"/>
            <ac:picMk id="35" creationId="{1A43D951-E50F-BAA1-CBE4-942EABE799B3}"/>
          </ac:picMkLst>
        </pc:picChg>
        <pc:picChg chg="add mod">
          <ac:chgData name="Philippe Baucour" userId="5102170ae7533958" providerId="LiveId" clId="{336F8116-C764-4979-A376-3E7AF7BA8383}" dt="2024-11-22T06:40:59.001" v="9001" actId="552"/>
          <ac:picMkLst>
            <pc:docMk/>
            <pc:sldMk cId="951661512" sldId="294"/>
            <ac:picMk id="37" creationId="{D3B8E8FC-73DF-4CFC-EE5A-9F5F79F59B8A}"/>
          </ac:picMkLst>
        </pc:picChg>
        <pc:picChg chg="mod">
          <ac:chgData name="Philippe Baucour" userId="5102170ae7533958" providerId="LiveId" clId="{336F8116-C764-4979-A376-3E7AF7BA8383}" dt="2024-11-22T06:51:55.426" v="9075"/>
          <ac:picMkLst>
            <pc:docMk/>
            <pc:sldMk cId="951661512" sldId="294"/>
            <ac:picMk id="41" creationId="{EA35A2D7-2BD5-8D7D-1B91-03D742127194}"/>
          </ac:picMkLst>
        </pc:picChg>
        <pc:picChg chg="mod">
          <ac:chgData name="Philippe Baucour" userId="5102170ae7533958" providerId="LiveId" clId="{336F8116-C764-4979-A376-3E7AF7BA8383}" dt="2024-11-22T06:51:55.426" v="9075"/>
          <ac:picMkLst>
            <pc:docMk/>
            <pc:sldMk cId="951661512" sldId="294"/>
            <ac:picMk id="45" creationId="{751D055B-DD95-C4BC-BCC1-840E7BD533F8}"/>
          </ac:picMkLst>
        </pc:picChg>
        <pc:picChg chg="mod">
          <ac:chgData name="Philippe Baucour" userId="5102170ae7533958" providerId="LiveId" clId="{336F8116-C764-4979-A376-3E7AF7BA8383}" dt="2024-11-22T06:51:55.426" v="9075"/>
          <ac:picMkLst>
            <pc:docMk/>
            <pc:sldMk cId="951661512" sldId="294"/>
            <ac:picMk id="48" creationId="{B62A2598-BFCE-0550-3566-C3ABDCF4F95E}"/>
          </ac:picMkLst>
        </pc:picChg>
        <pc:picChg chg="mod">
          <ac:chgData name="Philippe Baucour" userId="5102170ae7533958" providerId="LiveId" clId="{336F8116-C764-4979-A376-3E7AF7BA8383}" dt="2024-11-22T06:51:55.426" v="9075"/>
          <ac:picMkLst>
            <pc:docMk/>
            <pc:sldMk cId="951661512" sldId="294"/>
            <ac:picMk id="51" creationId="{30856E56-088A-108E-21F2-96FBFBCAD135}"/>
          </ac:picMkLst>
        </pc:picChg>
        <pc:picChg chg="mod">
          <ac:chgData name="Philippe Baucour" userId="5102170ae7533958" providerId="LiveId" clId="{336F8116-C764-4979-A376-3E7AF7BA8383}" dt="2024-11-22T06:51:55.426" v="9075"/>
          <ac:picMkLst>
            <pc:docMk/>
            <pc:sldMk cId="951661512" sldId="294"/>
            <ac:picMk id="54" creationId="{93F8436E-C6DD-A417-9FBB-8B87CF7B7E75}"/>
          </ac:picMkLst>
        </pc:picChg>
        <pc:picChg chg="add mod">
          <ac:chgData name="Philippe Baucour" userId="5102170ae7533958" providerId="LiveId" clId="{336F8116-C764-4979-A376-3E7AF7BA8383}" dt="2024-11-22T06:54:47.985" v="9423" actId="1076"/>
          <ac:picMkLst>
            <pc:docMk/>
            <pc:sldMk cId="951661512" sldId="294"/>
            <ac:picMk id="56" creationId="{ABC89E67-356F-DAAC-278A-D2F7CA07E925}"/>
          </ac:picMkLst>
        </pc:picChg>
        <pc:picChg chg="add mod">
          <ac:chgData name="Philippe Baucour" userId="5102170ae7533958" providerId="LiveId" clId="{336F8116-C764-4979-A376-3E7AF7BA8383}" dt="2024-11-22T06:54:43.562" v="9422" actId="1076"/>
          <ac:picMkLst>
            <pc:docMk/>
            <pc:sldMk cId="951661512" sldId="294"/>
            <ac:picMk id="57" creationId="{F79F3E5B-BDBA-AD04-4F3F-856CB314FC2E}"/>
          </ac:picMkLst>
        </pc:picChg>
        <pc:picChg chg="add mod">
          <ac:chgData name="Philippe Baucour" userId="5102170ae7533958" providerId="LiveId" clId="{336F8116-C764-4979-A376-3E7AF7BA8383}" dt="2024-11-22T06:55:21.711" v="9452" actId="1038"/>
          <ac:picMkLst>
            <pc:docMk/>
            <pc:sldMk cId="951661512" sldId="294"/>
            <ac:picMk id="58" creationId="{F1443517-668C-5E8B-58BF-2B5356CAC3A1}"/>
          </ac:picMkLst>
        </pc:picChg>
        <pc:picChg chg="mod">
          <ac:chgData name="Philippe Baucour" userId="5102170ae7533958" providerId="LiveId" clId="{336F8116-C764-4979-A376-3E7AF7BA8383}" dt="2024-11-22T06:55:47.541" v="9453"/>
          <ac:picMkLst>
            <pc:docMk/>
            <pc:sldMk cId="951661512" sldId="294"/>
            <ac:picMk id="60" creationId="{427C5A22-8616-21E2-83B2-B5CC30BE6B73}"/>
          </ac:picMkLst>
        </pc:picChg>
        <pc:picChg chg="mod">
          <ac:chgData name="Philippe Baucour" userId="5102170ae7533958" providerId="LiveId" clId="{336F8116-C764-4979-A376-3E7AF7BA8383}" dt="2024-11-22T07:01:04.820" v="9528"/>
          <ac:picMkLst>
            <pc:docMk/>
            <pc:sldMk cId="951661512" sldId="294"/>
            <ac:picMk id="63" creationId="{7E1B58EB-628C-1E5B-0876-0D9D59C394C3}"/>
          </ac:picMkLst>
        </pc:picChg>
        <pc:cxnChg chg="del">
          <ac:chgData name="Philippe Baucour" userId="5102170ae7533958" providerId="LiveId" clId="{336F8116-C764-4979-A376-3E7AF7BA8383}" dt="2024-11-22T06:35:16.301" v="8900" actId="478"/>
          <ac:cxnSpMkLst>
            <pc:docMk/>
            <pc:sldMk cId="951661512" sldId="294"/>
            <ac:cxnSpMk id="13" creationId="{0E7C3DD5-7C3D-59AD-7922-A5A6ED863817}"/>
          </ac:cxnSpMkLst>
        </pc:cxnChg>
        <pc:cxnChg chg="add mod">
          <ac:chgData name="Philippe Baucour" userId="5102170ae7533958" providerId="LiveId" clId="{336F8116-C764-4979-A376-3E7AF7BA8383}" dt="2024-11-22T05:09:39.108" v="8220"/>
          <ac:cxnSpMkLst>
            <pc:docMk/>
            <pc:sldMk cId="951661512" sldId="294"/>
            <ac:cxnSpMk id="16" creationId="{FA482847-EFE7-3B6E-A96E-13390C0CDC07}"/>
          </ac:cxnSpMkLst>
        </pc:cxnChg>
        <pc:cxnChg chg="add mod">
          <ac:chgData name="Philippe Baucour" userId="5102170ae7533958" providerId="LiveId" clId="{336F8116-C764-4979-A376-3E7AF7BA8383}" dt="2024-11-22T05:09:50.858" v="8221"/>
          <ac:cxnSpMkLst>
            <pc:docMk/>
            <pc:sldMk cId="951661512" sldId="294"/>
            <ac:cxnSpMk id="17" creationId="{C9F3E866-1258-FCA2-F76B-3D7DA4DBE43B}"/>
          </ac:cxnSpMkLst>
        </pc:cxnChg>
        <pc:cxnChg chg="add mod">
          <ac:chgData name="Philippe Baucour" userId="5102170ae7533958" providerId="LiveId" clId="{336F8116-C764-4979-A376-3E7AF7BA8383}" dt="2024-11-22T05:16:37.119" v="8245"/>
          <ac:cxnSpMkLst>
            <pc:docMk/>
            <pc:sldMk cId="951661512" sldId="294"/>
            <ac:cxnSpMk id="21" creationId="{5145E005-2F19-A6BD-651E-5D35BA46D83B}"/>
          </ac:cxnSpMkLst>
        </pc:cxnChg>
        <pc:cxnChg chg="add mod">
          <ac:chgData name="Philippe Baucour" userId="5102170ae7533958" providerId="LiveId" clId="{336F8116-C764-4979-A376-3E7AF7BA8383}" dt="2024-11-22T05:18:50.518" v="8256"/>
          <ac:cxnSpMkLst>
            <pc:docMk/>
            <pc:sldMk cId="951661512" sldId="294"/>
            <ac:cxnSpMk id="22" creationId="{A8715153-5E40-9C32-7129-5A41DB02E0CE}"/>
          </ac:cxnSpMkLst>
        </pc:cxnChg>
        <pc:cxnChg chg="add mod">
          <ac:chgData name="Philippe Baucour" userId="5102170ae7533958" providerId="LiveId" clId="{336F8116-C764-4979-A376-3E7AF7BA8383}" dt="2024-11-22T05:19:46.887" v="8263"/>
          <ac:cxnSpMkLst>
            <pc:docMk/>
            <pc:sldMk cId="951661512" sldId="294"/>
            <ac:cxnSpMk id="24" creationId="{90592A10-1B68-7B72-E28C-4A47BF097AE2}"/>
          </ac:cxnSpMkLst>
        </pc:cxnChg>
        <pc:cxnChg chg="add mod">
          <ac:chgData name="Philippe Baucour" userId="5102170ae7533958" providerId="LiveId" clId="{336F8116-C764-4979-A376-3E7AF7BA8383}" dt="2024-11-22T05:21:59.026" v="8281"/>
          <ac:cxnSpMkLst>
            <pc:docMk/>
            <pc:sldMk cId="951661512" sldId="294"/>
            <ac:cxnSpMk id="28" creationId="{06501D69-0B14-FFC0-9E59-210389B8C98D}"/>
          </ac:cxnSpMkLst>
        </pc:cxnChg>
      </pc:sldChg>
      <pc:sldChg chg="add del">
        <pc:chgData name="Philippe Baucour" userId="5102170ae7533958" providerId="LiveId" clId="{336F8116-C764-4979-A376-3E7AF7BA8383}" dt="2024-11-22T05:05:08.860" v="8166"/>
        <pc:sldMkLst>
          <pc:docMk/>
          <pc:sldMk cId="1084223716" sldId="294"/>
        </pc:sldMkLst>
      </pc:sldChg>
      <pc:sldChg chg="addSp delSp modSp add mod modAnim">
        <pc:chgData name="Philippe Baucour" userId="5102170ae7533958" providerId="LiveId" clId="{336F8116-C764-4979-A376-3E7AF7BA8383}" dt="2024-11-22T05:31:30.720" v="8351"/>
        <pc:sldMkLst>
          <pc:docMk/>
          <pc:sldMk cId="1438234499" sldId="295"/>
        </pc:sldMkLst>
        <pc:spChg chg="add mod">
          <ac:chgData name="Philippe Baucour" userId="5102170ae7533958" providerId="LiveId" clId="{336F8116-C764-4979-A376-3E7AF7BA8383}" dt="2024-11-22T05:27:53.646" v="8317"/>
          <ac:spMkLst>
            <pc:docMk/>
            <pc:sldMk cId="1438234499" sldId="295"/>
            <ac:spMk id="5" creationId="{21E16CB1-75ED-CF0F-8514-4DC64D7E7CDC}"/>
          </ac:spMkLst>
        </pc:spChg>
        <pc:spChg chg="del mod">
          <ac:chgData name="Philippe Baucour" userId="5102170ae7533958" providerId="LiveId" clId="{336F8116-C764-4979-A376-3E7AF7BA8383}" dt="2024-11-22T05:29:13.880" v="8324" actId="478"/>
          <ac:spMkLst>
            <pc:docMk/>
            <pc:sldMk cId="1438234499" sldId="295"/>
            <ac:spMk id="9" creationId="{D0A506ED-1C55-2DDF-EB87-5A987A4B20CF}"/>
          </ac:spMkLst>
        </pc:spChg>
        <pc:cxnChg chg="add mod">
          <ac:chgData name="Philippe Baucour" userId="5102170ae7533958" providerId="LiveId" clId="{336F8116-C764-4979-A376-3E7AF7BA8383}" dt="2024-11-22T05:28:45.792" v="8322"/>
          <ac:cxnSpMkLst>
            <pc:docMk/>
            <pc:sldMk cId="1438234499" sldId="295"/>
            <ac:cxnSpMk id="12" creationId="{DDB17917-CA6E-5C93-4A52-D2BDE2FC6EE5}"/>
          </ac:cxnSpMkLst>
        </pc:cxnChg>
        <pc:cxnChg chg="del">
          <ac:chgData name="Philippe Baucour" userId="5102170ae7533958" providerId="LiveId" clId="{336F8116-C764-4979-A376-3E7AF7BA8383}" dt="2024-11-22T05:27:21.316" v="8316" actId="478"/>
          <ac:cxnSpMkLst>
            <pc:docMk/>
            <pc:sldMk cId="1438234499" sldId="295"/>
            <ac:cxnSpMk id="13" creationId="{C589F10A-1F41-A633-7B56-5480CE4BB74B}"/>
          </ac:cxnSpMkLst>
        </pc:cxnChg>
        <pc:cxnChg chg="add mod">
          <ac:chgData name="Philippe Baucour" userId="5102170ae7533958" providerId="LiveId" clId="{336F8116-C764-4979-A376-3E7AF7BA8383}" dt="2024-11-22T05:30:34.648" v="8331" actId="14100"/>
          <ac:cxnSpMkLst>
            <pc:docMk/>
            <pc:sldMk cId="1438234499" sldId="295"/>
            <ac:cxnSpMk id="14" creationId="{107BEC6A-C561-04CD-6208-7503F4512760}"/>
          </ac:cxnSpMkLst>
        </pc:cxnChg>
      </pc:sldChg>
      <pc:sldChg chg="addSp delSp modSp add mod modAnim">
        <pc:chgData name="Philippe Baucour" userId="5102170ae7533958" providerId="LiveId" clId="{336F8116-C764-4979-A376-3E7AF7BA8383}" dt="2024-11-22T07:08:38.344" v="9551"/>
        <pc:sldMkLst>
          <pc:docMk/>
          <pc:sldMk cId="2559120772" sldId="296"/>
        </pc:sldMkLst>
        <pc:spChg chg="mod">
          <ac:chgData name="Philippe Baucour" userId="5102170ae7533958" providerId="LiveId" clId="{336F8116-C764-4979-A376-3E7AF7BA8383}" dt="2024-11-22T05:36:33.838" v="8384"/>
          <ac:spMkLst>
            <pc:docMk/>
            <pc:sldMk cId="2559120772" sldId="296"/>
            <ac:spMk id="34" creationId="{1557A7BF-7071-AC85-8B29-1E3AFCF0A782}"/>
          </ac:spMkLst>
        </pc:spChg>
        <pc:spChg chg="mod">
          <ac:chgData name="Philippe Baucour" userId="5102170ae7533958" providerId="LiveId" clId="{336F8116-C764-4979-A376-3E7AF7BA8383}" dt="2024-11-22T05:36:33.838" v="8384"/>
          <ac:spMkLst>
            <pc:docMk/>
            <pc:sldMk cId="2559120772" sldId="296"/>
            <ac:spMk id="38" creationId="{E3D3B08B-0736-484B-A517-50E88BB9EDAF}"/>
          </ac:spMkLst>
        </pc:spChg>
        <pc:spChg chg="mod">
          <ac:chgData name="Philippe Baucour" userId="5102170ae7533958" providerId="LiveId" clId="{336F8116-C764-4979-A376-3E7AF7BA8383}" dt="2024-11-22T05:40:22.352" v="8401"/>
          <ac:spMkLst>
            <pc:docMk/>
            <pc:sldMk cId="2559120772" sldId="296"/>
            <ac:spMk id="44" creationId="{2A44F280-DA49-A710-95E7-3FB7FE349A54}"/>
          </ac:spMkLst>
        </pc:spChg>
        <pc:spChg chg="mod">
          <ac:chgData name="Philippe Baucour" userId="5102170ae7533958" providerId="LiveId" clId="{336F8116-C764-4979-A376-3E7AF7BA8383}" dt="2024-11-22T05:40:22.352" v="8401"/>
          <ac:spMkLst>
            <pc:docMk/>
            <pc:sldMk cId="2559120772" sldId="296"/>
            <ac:spMk id="47" creationId="{61A7DFC1-7401-1FD2-B4E4-2E2F73BACE86}"/>
          </ac:spMkLst>
        </pc:spChg>
        <pc:spChg chg="mod">
          <ac:chgData name="Philippe Baucour" userId="5102170ae7533958" providerId="LiveId" clId="{336F8116-C764-4979-A376-3E7AF7BA8383}" dt="2024-11-22T05:42:32.394" v="8413"/>
          <ac:spMkLst>
            <pc:docMk/>
            <pc:sldMk cId="2559120772" sldId="296"/>
            <ac:spMk id="50" creationId="{D9ACFA67-A801-37AD-5F00-F2E511832555}"/>
          </ac:spMkLst>
        </pc:spChg>
        <pc:spChg chg="mod">
          <ac:chgData name="Philippe Baucour" userId="5102170ae7533958" providerId="LiveId" clId="{336F8116-C764-4979-A376-3E7AF7BA8383}" dt="2024-11-22T05:51:54.913" v="8467"/>
          <ac:spMkLst>
            <pc:docMk/>
            <pc:sldMk cId="2559120772" sldId="296"/>
            <ac:spMk id="53" creationId="{BAB586A5-C9C5-9244-4DEE-62EE4E9BE4B2}"/>
          </ac:spMkLst>
        </pc:spChg>
        <pc:grpChg chg="add mod">
          <ac:chgData name="Philippe Baucour" userId="5102170ae7533958" providerId="LiveId" clId="{336F8116-C764-4979-A376-3E7AF7BA8383}" dt="2024-11-22T05:36:33.838" v="8384"/>
          <ac:grpSpMkLst>
            <pc:docMk/>
            <pc:sldMk cId="2559120772" sldId="296"/>
            <ac:grpSpMk id="32" creationId="{E4BEE32A-F5E1-976D-5951-53DEE4CAD0BE}"/>
          </ac:grpSpMkLst>
        </pc:grpChg>
        <pc:grpChg chg="add mod">
          <ac:chgData name="Philippe Baucour" userId="5102170ae7533958" providerId="LiveId" clId="{336F8116-C764-4979-A376-3E7AF7BA8383}" dt="2024-11-22T05:36:33.838" v="8384"/>
          <ac:grpSpMkLst>
            <pc:docMk/>
            <pc:sldMk cId="2559120772" sldId="296"/>
            <ac:grpSpMk id="35" creationId="{11989A6D-DF63-4E52-8DBF-A84107E62323}"/>
          </ac:grpSpMkLst>
        </pc:grpChg>
        <pc:grpChg chg="add mod">
          <ac:chgData name="Philippe Baucour" userId="5102170ae7533958" providerId="LiveId" clId="{336F8116-C764-4979-A376-3E7AF7BA8383}" dt="2024-11-22T05:40:22.352" v="8401"/>
          <ac:grpSpMkLst>
            <pc:docMk/>
            <pc:sldMk cId="2559120772" sldId="296"/>
            <ac:grpSpMk id="42" creationId="{83970EBE-385A-AB7E-ABDC-91BD732ACA11}"/>
          </ac:grpSpMkLst>
        </pc:grpChg>
        <pc:grpChg chg="add mod">
          <ac:chgData name="Philippe Baucour" userId="5102170ae7533958" providerId="LiveId" clId="{336F8116-C764-4979-A376-3E7AF7BA8383}" dt="2024-11-22T05:40:22.352" v="8401"/>
          <ac:grpSpMkLst>
            <pc:docMk/>
            <pc:sldMk cId="2559120772" sldId="296"/>
            <ac:grpSpMk id="45" creationId="{A59C860A-F807-430D-1713-9E0EC814D1C8}"/>
          </ac:grpSpMkLst>
        </pc:grpChg>
        <pc:grpChg chg="add mod">
          <ac:chgData name="Philippe Baucour" userId="5102170ae7533958" providerId="LiveId" clId="{336F8116-C764-4979-A376-3E7AF7BA8383}" dt="2024-11-22T05:42:32.394" v="8413"/>
          <ac:grpSpMkLst>
            <pc:docMk/>
            <pc:sldMk cId="2559120772" sldId="296"/>
            <ac:grpSpMk id="48" creationId="{FB5A7E73-1576-27C4-974A-3FF674172441}"/>
          </ac:grpSpMkLst>
        </pc:grpChg>
        <pc:grpChg chg="add mod">
          <ac:chgData name="Philippe Baucour" userId="5102170ae7533958" providerId="LiveId" clId="{336F8116-C764-4979-A376-3E7AF7BA8383}" dt="2024-11-22T05:51:54.913" v="8467"/>
          <ac:grpSpMkLst>
            <pc:docMk/>
            <pc:sldMk cId="2559120772" sldId="296"/>
            <ac:grpSpMk id="51" creationId="{510F4070-6EE5-C3EF-2983-8A87BFCA0AEF}"/>
          </ac:grpSpMkLst>
        </pc:grpChg>
        <pc:picChg chg="add mod">
          <ac:chgData name="Philippe Baucour" userId="5102170ae7533958" providerId="LiveId" clId="{336F8116-C764-4979-A376-3E7AF7BA8383}" dt="2024-11-22T05:33:01.313" v="8355"/>
          <ac:picMkLst>
            <pc:docMk/>
            <pc:sldMk cId="2559120772" sldId="296"/>
            <ac:picMk id="9" creationId="{73DEED46-162B-98DA-B3EC-1796F96137A9}"/>
          </ac:picMkLst>
        </pc:picChg>
        <pc:picChg chg="mod">
          <ac:chgData name="Philippe Baucour" userId="5102170ae7533958" providerId="LiveId" clId="{336F8116-C764-4979-A376-3E7AF7BA8383}" dt="2024-11-22T05:36:33.838" v="8384"/>
          <ac:picMkLst>
            <pc:docMk/>
            <pc:sldMk cId="2559120772" sldId="296"/>
            <ac:picMk id="33" creationId="{FB184330-AB7B-F0BB-5A83-0B52D7E31121}"/>
          </ac:picMkLst>
        </pc:picChg>
        <pc:picChg chg="mod">
          <ac:chgData name="Philippe Baucour" userId="5102170ae7533958" providerId="LiveId" clId="{336F8116-C764-4979-A376-3E7AF7BA8383}" dt="2024-11-22T05:36:33.838" v="8384"/>
          <ac:picMkLst>
            <pc:docMk/>
            <pc:sldMk cId="2559120772" sldId="296"/>
            <ac:picMk id="37" creationId="{43367EA2-55C1-9AAE-5E0F-92280077AD3C}"/>
          </ac:picMkLst>
        </pc:picChg>
        <pc:picChg chg="add mod">
          <ac:chgData name="Philippe Baucour" userId="5102170ae7533958" providerId="LiveId" clId="{336F8116-C764-4979-A376-3E7AF7BA8383}" dt="2024-11-22T05:38:22.534" v="8391"/>
          <ac:picMkLst>
            <pc:docMk/>
            <pc:sldMk cId="2559120772" sldId="296"/>
            <ac:picMk id="41" creationId="{D36B3295-42F0-9E7B-AB18-CBCCC56538FD}"/>
          </ac:picMkLst>
        </pc:picChg>
        <pc:picChg chg="mod">
          <ac:chgData name="Philippe Baucour" userId="5102170ae7533958" providerId="LiveId" clId="{336F8116-C764-4979-A376-3E7AF7BA8383}" dt="2024-11-22T05:40:22.352" v="8401"/>
          <ac:picMkLst>
            <pc:docMk/>
            <pc:sldMk cId="2559120772" sldId="296"/>
            <ac:picMk id="43" creationId="{550CF048-F935-EA4D-3497-30DA53356990}"/>
          </ac:picMkLst>
        </pc:picChg>
        <pc:picChg chg="mod">
          <ac:chgData name="Philippe Baucour" userId="5102170ae7533958" providerId="LiveId" clId="{336F8116-C764-4979-A376-3E7AF7BA8383}" dt="2024-11-22T05:40:22.352" v="8401"/>
          <ac:picMkLst>
            <pc:docMk/>
            <pc:sldMk cId="2559120772" sldId="296"/>
            <ac:picMk id="46" creationId="{9AFFD9A9-D4A2-1B18-6E74-133555209A84}"/>
          </ac:picMkLst>
        </pc:picChg>
        <pc:picChg chg="mod">
          <ac:chgData name="Philippe Baucour" userId="5102170ae7533958" providerId="LiveId" clId="{336F8116-C764-4979-A376-3E7AF7BA8383}" dt="2024-11-22T05:42:32.394" v="8413"/>
          <ac:picMkLst>
            <pc:docMk/>
            <pc:sldMk cId="2559120772" sldId="296"/>
            <ac:picMk id="49" creationId="{4E051526-E50C-B7EE-61DA-4ECCA449B488}"/>
          </ac:picMkLst>
        </pc:picChg>
        <pc:picChg chg="mod">
          <ac:chgData name="Philippe Baucour" userId="5102170ae7533958" providerId="LiveId" clId="{336F8116-C764-4979-A376-3E7AF7BA8383}" dt="2024-11-22T05:51:54.913" v="8467"/>
          <ac:picMkLst>
            <pc:docMk/>
            <pc:sldMk cId="2559120772" sldId="296"/>
            <ac:picMk id="52" creationId="{690E4058-A2EE-7ED1-66C4-CC87C9EED867}"/>
          </ac:picMkLst>
        </pc:picChg>
        <pc:cxnChg chg="del">
          <ac:chgData name="Philippe Baucour" userId="5102170ae7533958" providerId="LiveId" clId="{336F8116-C764-4979-A376-3E7AF7BA8383}" dt="2024-11-22T05:32:46.830" v="8354" actId="478"/>
          <ac:cxnSpMkLst>
            <pc:docMk/>
            <pc:sldMk cId="2559120772" sldId="296"/>
            <ac:cxnSpMk id="2" creationId="{0A559AF4-7C51-0EDC-BB9D-081DA5267EB9}"/>
          </ac:cxnSpMkLst>
        </pc:cxnChg>
        <pc:cxnChg chg="add mod">
          <ac:chgData name="Philippe Baucour" userId="5102170ae7533958" providerId="LiveId" clId="{336F8116-C764-4979-A376-3E7AF7BA8383}" dt="2024-11-22T07:07:41.217" v="9550" actId="1036"/>
          <ac:cxnSpMkLst>
            <pc:docMk/>
            <pc:sldMk cId="2559120772" sldId="296"/>
            <ac:cxnSpMk id="13" creationId="{7CE8419E-ECD4-C7FF-1ABA-FB6648B3CA22}"/>
          </ac:cxnSpMkLst>
        </pc:cxnChg>
        <pc:cxnChg chg="add mod">
          <ac:chgData name="Philippe Baucour" userId="5102170ae7533958" providerId="LiveId" clId="{336F8116-C764-4979-A376-3E7AF7BA8383}" dt="2024-11-22T05:33:52.343" v="8362"/>
          <ac:cxnSpMkLst>
            <pc:docMk/>
            <pc:sldMk cId="2559120772" sldId="296"/>
            <ac:cxnSpMk id="15" creationId="{46D68756-024A-7136-8FA9-77D486FC3D94}"/>
          </ac:cxnSpMkLst>
        </pc:cxnChg>
        <pc:cxnChg chg="add mod">
          <ac:chgData name="Philippe Baucour" userId="5102170ae7533958" providerId="LiveId" clId="{336F8116-C764-4979-A376-3E7AF7BA8383}" dt="2024-11-22T05:38:22.534" v="8391"/>
          <ac:cxnSpMkLst>
            <pc:docMk/>
            <pc:sldMk cId="2559120772" sldId="296"/>
            <ac:cxnSpMk id="39" creationId="{E620B8EB-35A7-3430-C6A7-E7A9157950FA}"/>
          </ac:cxnSpMkLst>
        </pc:cxnChg>
        <pc:cxnChg chg="add mod">
          <ac:chgData name="Philippe Baucour" userId="5102170ae7533958" providerId="LiveId" clId="{336F8116-C764-4979-A376-3E7AF7BA8383}" dt="2024-11-22T05:38:22.534" v="8391"/>
          <ac:cxnSpMkLst>
            <pc:docMk/>
            <pc:sldMk cId="2559120772" sldId="296"/>
            <ac:cxnSpMk id="40" creationId="{1FB3D158-4880-F170-1ADC-962C549958EA}"/>
          </ac:cxnSpMkLst>
        </pc:cxnChg>
      </pc:sldChg>
      <pc:sldChg chg="addSp delSp modSp add mod modAnim">
        <pc:chgData name="Philippe Baucour" userId="5102170ae7533958" providerId="LiveId" clId="{336F8116-C764-4979-A376-3E7AF7BA8383}" dt="2024-11-22T08:45:53.312" v="9557"/>
        <pc:sldMkLst>
          <pc:docMk/>
          <pc:sldMk cId="3062080250" sldId="297"/>
        </pc:sldMkLst>
        <pc:spChg chg="mod">
          <ac:chgData name="Philippe Baucour" userId="5102170ae7533958" providerId="LiveId" clId="{336F8116-C764-4979-A376-3E7AF7BA8383}" dt="2024-11-22T05:44:02.998" v="8424" actId="1037"/>
          <ac:spMkLst>
            <pc:docMk/>
            <pc:sldMk cId="3062080250" sldId="297"/>
            <ac:spMk id="8" creationId="{F11E5F01-D5E9-BB33-A3D2-EF9EF1E6168B}"/>
          </ac:spMkLst>
        </pc:spChg>
        <pc:spChg chg="add mod">
          <ac:chgData name="Philippe Baucour" userId="5102170ae7533958" providerId="LiveId" clId="{336F8116-C764-4979-A376-3E7AF7BA8383}" dt="2024-11-22T05:46:29.564" v="8444"/>
          <ac:spMkLst>
            <pc:docMk/>
            <pc:sldMk cId="3062080250" sldId="297"/>
            <ac:spMk id="51" creationId="{A91B69F3-5014-07A2-241C-9D93AEABD12A}"/>
          </ac:spMkLst>
        </pc:spChg>
        <pc:spChg chg="mod">
          <ac:chgData name="Philippe Baucour" userId="5102170ae7533958" providerId="LiveId" clId="{336F8116-C764-4979-A376-3E7AF7BA8383}" dt="2024-11-22T05:47:29.520" v="8453"/>
          <ac:spMkLst>
            <pc:docMk/>
            <pc:sldMk cId="3062080250" sldId="297"/>
            <ac:spMk id="56" creationId="{959DE538-089C-D183-5285-F2335922C82A}"/>
          </ac:spMkLst>
        </pc:spChg>
        <pc:spChg chg="add mod">
          <ac:chgData name="Philippe Baucour" userId="5102170ae7533958" providerId="LiveId" clId="{336F8116-C764-4979-A376-3E7AF7BA8383}" dt="2024-11-22T05:49:02.707" v="8460" actId="164"/>
          <ac:spMkLst>
            <pc:docMk/>
            <pc:sldMk cId="3062080250" sldId="297"/>
            <ac:spMk id="57" creationId="{C6FA8FD4-A87D-8216-5D6F-BFC095067FCD}"/>
          </ac:spMkLst>
        </pc:spChg>
        <pc:spChg chg="mod">
          <ac:chgData name="Philippe Baucour" userId="5102170ae7533958" providerId="LiveId" clId="{336F8116-C764-4979-A376-3E7AF7BA8383}" dt="2024-11-22T05:52:35.214" v="8475"/>
          <ac:spMkLst>
            <pc:docMk/>
            <pc:sldMk cId="3062080250" sldId="297"/>
            <ac:spMk id="63" creationId="{9E01B249-0083-5065-B1C2-D1DF6CFA1719}"/>
          </ac:spMkLst>
        </pc:spChg>
        <pc:spChg chg="mod">
          <ac:chgData name="Philippe Baucour" userId="5102170ae7533958" providerId="LiveId" clId="{336F8116-C764-4979-A376-3E7AF7BA8383}" dt="2024-11-22T06:10:25.632" v="8544"/>
          <ac:spMkLst>
            <pc:docMk/>
            <pc:sldMk cId="3062080250" sldId="297"/>
            <ac:spMk id="66" creationId="{3310F110-3E14-AA06-EED7-C94E820AA22B}"/>
          </ac:spMkLst>
        </pc:spChg>
        <pc:spChg chg="mod">
          <ac:chgData name="Philippe Baucour" userId="5102170ae7533958" providerId="LiveId" clId="{336F8116-C764-4979-A376-3E7AF7BA8383}" dt="2024-11-22T06:10:25.632" v="8544"/>
          <ac:spMkLst>
            <pc:docMk/>
            <pc:sldMk cId="3062080250" sldId="297"/>
            <ac:spMk id="69" creationId="{1564A49B-9254-F573-43FE-CC12D96D34A2}"/>
          </ac:spMkLst>
        </pc:spChg>
        <pc:grpChg chg="add mod">
          <ac:chgData name="Philippe Baucour" userId="5102170ae7533958" providerId="LiveId" clId="{336F8116-C764-4979-A376-3E7AF7BA8383}" dt="2024-11-22T05:47:29.520" v="8453"/>
          <ac:grpSpMkLst>
            <pc:docMk/>
            <pc:sldMk cId="3062080250" sldId="297"/>
            <ac:grpSpMk id="54" creationId="{C534E1B9-8F78-9ECF-0BEA-195FECB70A74}"/>
          </ac:grpSpMkLst>
        </pc:grpChg>
        <pc:grpChg chg="add mod">
          <ac:chgData name="Philippe Baucour" userId="5102170ae7533958" providerId="LiveId" clId="{336F8116-C764-4979-A376-3E7AF7BA8383}" dt="2024-11-22T05:49:02.707" v="8460" actId="164"/>
          <ac:grpSpMkLst>
            <pc:docMk/>
            <pc:sldMk cId="3062080250" sldId="297"/>
            <ac:grpSpMk id="60" creationId="{38F39961-9DCB-CF2A-C4DB-19F04ADBEA94}"/>
          </ac:grpSpMkLst>
        </pc:grpChg>
        <pc:grpChg chg="add mod">
          <ac:chgData name="Philippe Baucour" userId="5102170ae7533958" providerId="LiveId" clId="{336F8116-C764-4979-A376-3E7AF7BA8383}" dt="2024-11-22T05:52:35.214" v="8475"/>
          <ac:grpSpMkLst>
            <pc:docMk/>
            <pc:sldMk cId="3062080250" sldId="297"/>
            <ac:grpSpMk id="61" creationId="{7A7DE5AB-0990-8812-ABF9-E67A4703D265}"/>
          </ac:grpSpMkLst>
        </pc:grpChg>
        <pc:grpChg chg="add mod">
          <ac:chgData name="Philippe Baucour" userId="5102170ae7533958" providerId="LiveId" clId="{336F8116-C764-4979-A376-3E7AF7BA8383}" dt="2024-11-22T06:10:25.632" v="8544"/>
          <ac:grpSpMkLst>
            <pc:docMk/>
            <pc:sldMk cId="3062080250" sldId="297"/>
            <ac:grpSpMk id="64" creationId="{01AF0BAB-0202-C8AC-B755-E8C073D46419}"/>
          </ac:grpSpMkLst>
        </pc:grpChg>
        <pc:grpChg chg="add mod">
          <ac:chgData name="Philippe Baucour" userId="5102170ae7533958" providerId="LiveId" clId="{336F8116-C764-4979-A376-3E7AF7BA8383}" dt="2024-11-22T06:10:25.632" v="8544"/>
          <ac:grpSpMkLst>
            <pc:docMk/>
            <pc:sldMk cId="3062080250" sldId="297"/>
            <ac:grpSpMk id="67" creationId="{12982451-160F-24C1-A269-342E5AD1319C}"/>
          </ac:grpSpMkLst>
        </pc:grpChg>
        <pc:picChg chg="mod">
          <ac:chgData name="Philippe Baucour" userId="5102170ae7533958" providerId="LiveId" clId="{336F8116-C764-4979-A376-3E7AF7BA8383}" dt="2024-11-22T05:47:29.520" v="8453"/>
          <ac:picMkLst>
            <pc:docMk/>
            <pc:sldMk cId="3062080250" sldId="297"/>
            <ac:picMk id="55" creationId="{75CB3183-2E9E-2082-B10F-F9BA19B5FBF8}"/>
          </ac:picMkLst>
        </pc:picChg>
        <pc:picChg chg="add mod">
          <ac:chgData name="Philippe Baucour" userId="5102170ae7533958" providerId="LiveId" clId="{336F8116-C764-4979-A376-3E7AF7BA8383}" dt="2024-11-22T05:49:02.707" v="8460" actId="164"/>
          <ac:picMkLst>
            <pc:docMk/>
            <pc:sldMk cId="3062080250" sldId="297"/>
            <ac:picMk id="58" creationId="{364C5F4D-F5B4-BF3D-1B12-286F5CEAFC8E}"/>
          </ac:picMkLst>
        </pc:picChg>
        <pc:picChg chg="add mod">
          <ac:chgData name="Philippe Baucour" userId="5102170ae7533958" providerId="LiveId" clId="{336F8116-C764-4979-A376-3E7AF7BA8383}" dt="2024-11-22T05:49:02.707" v="8460" actId="164"/>
          <ac:picMkLst>
            <pc:docMk/>
            <pc:sldMk cId="3062080250" sldId="297"/>
            <ac:picMk id="59" creationId="{9EE37D28-C9AD-EB42-4695-4F2684C749BC}"/>
          </ac:picMkLst>
        </pc:picChg>
        <pc:picChg chg="mod">
          <ac:chgData name="Philippe Baucour" userId="5102170ae7533958" providerId="LiveId" clId="{336F8116-C764-4979-A376-3E7AF7BA8383}" dt="2024-11-22T05:52:35.214" v="8475"/>
          <ac:picMkLst>
            <pc:docMk/>
            <pc:sldMk cId="3062080250" sldId="297"/>
            <ac:picMk id="62" creationId="{F80304E0-2DFB-F066-DC7B-61E36204F3AE}"/>
          </ac:picMkLst>
        </pc:picChg>
        <pc:picChg chg="mod">
          <ac:chgData name="Philippe Baucour" userId="5102170ae7533958" providerId="LiveId" clId="{336F8116-C764-4979-A376-3E7AF7BA8383}" dt="2024-11-22T06:10:25.632" v="8544"/>
          <ac:picMkLst>
            <pc:docMk/>
            <pc:sldMk cId="3062080250" sldId="297"/>
            <ac:picMk id="65" creationId="{89920810-FF34-87A1-0B7F-59420A6B254A}"/>
          </ac:picMkLst>
        </pc:picChg>
        <pc:picChg chg="mod">
          <ac:chgData name="Philippe Baucour" userId="5102170ae7533958" providerId="LiveId" clId="{336F8116-C764-4979-A376-3E7AF7BA8383}" dt="2024-11-22T06:10:25.632" v="8544"/>
          <ac:picMkLst>
            <pc:docMk/>
            <pc:sldMk cId="3062080250" sldId="297"/>
            <ac:picMk id="68" creationId="{122B2963-F210-DD0F-34FD-57B84B8B09B7}"/>
          </ac:picMkLst>
        </pc:picChg>
        <pc:cxnChg chg="add mod">
          <ac:chgData name="Philippe Baucour" userId="5102170ae7533958" providerId="LiveId" clId="{336F8116-C764-4979-A376-3E7AF7BA8383}" dt="2024-11-22T05:46:09.494" v="8442"/>
          <ac:cxnSpMkLst>
            <pc:docMk/>
            <pc:sldMk cId="3062080250" sldId="297"/>
            <ac:cxnSpMk id="2" creationId="{6C7BE669-B1A2-050A-F342-0051A1306F4A}"/>
          </ac:cxnSpMkLst>
        </pc:cxnChg>
        <pc:cxnChg chg="del">
          <ac:chgData name="Philippe Baucour" userId="5102170ae7533958" providerId="LiveId" clId="{336F8116-C764-4979-A376-3E7AF7BA8383}" dt="2024-11-22T05:43:39.235" v="8421" actId="478"/>
          <ac:cxnSpMkLst>
            <pc:docMk/>
            <pc:sldMk cId="3062080250" sldId="297"/>
            <ac:cxnSpMk id="11" creationId="{EED4BB88-8E17-F1D8-30CD-82745C2CD577}"/>
          </ac:cxnSpMkLst>
        </pc:cxnChg>
        <pc:cxnChg chg="del">
          <ac:chgData name="Philippe Baucour" userId="5102170ae7533958" providerId="LiveId" clId="{336F8116-C764-4979-A376-3E7AF7BA8383}" dt="2024-11-22T05:43:41.531" v="8422" actId="478"/>
          <ac:cxnSpMkLst>
            <pc:docMk/>
            <pc:sldMk cId="3062080250" sldId="297"/>
            <ac:cxnSpMk id="14" creationId="{991A4976-4C1C-BE72-D555-76C7F3CE9006}"/>
          </ac:cxnSpMkLst>
        </pc:cxnChg>
        <pc:cxnChg chg="add mod">
          <ac:chgData name="Philippe Baucour" userId="5102170ae7533958" providerId="LiveId" clId="{336F8116-C764-4979-A376-3E7AF7BA8383}" dt="2024-11-22T05:46:44.099" v="8446"/>
          <ac:cxnSpMkLst>
            <pc:docMk/>
            <pc:sldMk cId="3062080250" sldId="297"/>
            <ac:cxnSpMk id="52" creationId="{A63B4B85-6C46-3678-06AE-0EFE2FC0741B}"/>
          </ac:cxnSpMkLst>
        </pc:cxnChg>
        <pc:cxnChg chg="add mod">
          <ac:chgData name="Philippe Baucour" userId="5102170ae7533958" providerId="LiveId" clId="{336F8116-C764-4979-A376-3E7AF7BA8383}" dt="2024-11-22T05:47:08.023" v="8449"/>
          <ac:cxnSpMkLst>
            <pc:docMk/>
            <pc:sldMk cId="3062080250" sldId="297"/>
            <ac:cxnSpMk id="53" creationId="{28798626-3457-450A-82C1-7D70EC250F07}"/>
          </ac:cxnSpMkLst>
        </pc:cxnChg>
      </pc:sldChg>
      <pc:sldChg chg="addSp delSp modSp add mod modAnim">
        <pc:chgData name="Philippe Baucour" userId="5102170ae7533958" providerId="LiveId" clId="{336F8116-C764-4979-A376-3E7AF7BA8383}" dt="2024-11-22T22:55:09.276" v="9869" actId="20577"/>
        <pc:sldMkLst>
          <pc:docMk/>
          <pc:sldMk cId="4248122501" sldId="298"/>
        </pc:sldMkLst>
        <pc:spChg chg="del">
          <ac:chgData name="Philippe Baucour" userId="5102170ae7533958" providerId="LiveId" clId="{336F8116-C764-4979-A376-3E7AF7BA8383}" dt="2024-11-22T08:50:13.910" v="9575" actId="478"/>
          <ac:spMkLst>
            <pc:docMk/>
            <pc:sldMk cId="4248122501" sldId="298"/>
            <ac:spMk id="3" creationId="{26FD89CB-DCB3-9F66-A4EC-1B7BE676A781}"/>
          </ac:spMkLst>
        </pc:spChg>
        <pc:spChg chg="del">
          <ac:chgData name="Philippe Baucour" userId="5102170ae7533958" providerId="LiveId" clId="{336F8116-C764-4979-A376-3E7AF7BA8383}" dt="2024-11-22T08:50:45.708" v="9585" actId="478"/>
          <ac:spMkLst>
            <pc:docMk/>
            <pc:sldMk cId="4248122501" sldId="298"/>
            <ac:spMk id="4" creationId="{EF606B8A-E5E6-9CA4-2E4E-E6F1DCA6BA41}"/>
          </ac:spMkLst>
        </pc:spChg>
        <pc:spChg chg="add mod">
          <ac:chgData name="Philippe Baucour" userId="5102170ae7533958" providerId="LiveId" clId="{336F8116-C764-4979-A376-3E7AF7BA8383}" dt="2024-11-22T08:56:32.344" v="9698" actId="1035"/>
          <ac:spMkLst>
            <pc:docMk/>
            <pc:sldMk cId="4248122501" sldId="298"/>
            <ac:spMk id="8" creationId="{DC2E548A-C39C-4AF4-F203-5AA778271409}"/>
          </ac:spMkLst>
        </pc:spChg>
        <pc:spChg chg="add mod">
          <ac:chgData name="Philippe Baucour" userId="5102170ae7533958" providerId="LiveId" clId="{336F8116-C764-4979-A376-3E7AF7BA8383}" dt="2024-11-22T09:01:18.067" v="9860" actId="1035"/>
          <ac:spMkLst>
            <pc:docMk/>
            <pc:sldMk cId="4248122501" sldId="298"/>
            <ac:spMk id="9" creationId="{0DD964CC-8F4A-61A9-9D60-D6E86368AA09}"/>
          </ac:spMkLst>
        </pc:spChg>
        <pc:spChg chg="add mod">
          <ac:chgData name="Philippe Baucour" userId="5102170ae7533958" providerId="LiveId" clId="{336F8116-C764-4979-A376-3E7AF7BA8383}" dt="2024-11-22T08:58:30.605" v="9754" actId="404"/>
          <ac:spMkLst>
            <pc:docMk/>
            <pc:sldMk cId="4248122501" sldId="298"/>
            <ac:spMk id="12" creationId="{B91399FA-0B49-61DC-F75B-348F5CA88F3A}"/>
          </ac:spMkLst>
        </pc:spChg>
        <pc:spChg chg="add mod">
          <ac:chgData name="Philippe Baucour" userId="5102170ae7533958" providerId="LiveId" clId="{336F8116-C764-4979-A376-3E7AF7BA8383}" dt="2024-11-22T22:55:09.276" v="9869" actId="20577"/>
          <ac:spMkLst>
            <pc:docMk/>
            <pc:sldMk cId="4248122501" sldId="298"/>
            <ac:spMk id="13" creationId="{691BC83E-4F83-91C6-CD96-D034080F7D08}"/>
          </ac:spMkLst>
        </pc:spChg>
        <pc:spChg chg="mod">
          <ac:chgData name="Philippe Baucour" userId="5102170ae7533958" providerId="LiveId" clId="{336F8116-C764-4979-A376-3E7AF7BA8383}" dt="2024-11-22T06:07:57.477" v="8535" actId="1038"/>
          <ac:spMkLst>
            <pc:docMk/>
            <pc:sldMk cId="4248122501" sldId="298"/>
            <ac:spMk id="18" creationId="{02AE0534-6FCD-3412-B264-334CC1187E61}"/>
          </ac:spMkLst>
        </pc:spChg>
        <pc:spChg chg="del mod">
          <ac:chgData name="Philippe Baucour" userId="5102170ae7533958" providerId="LiveId" clId="{336F8116-C764-4979-A376-3E7AF7BA8383}" dt="2024-11-22T08:49:43.979" v="9560" actId="478"/>
          <ac:spMkLst>
            <pc:docMk/>
            <pc:sldMk cId="4248122501" sldId="298"/>
            <ac:spMk id="89" creationId="{7E33A8BC-CCC8-DB07-965A-DD0030AACD42}"/>
          </ac:spMkLst>
        </pc:spChg>
        <pc:spChg chg="del">
          <ac:chgData name="Philippe Baucour" userId="5102170ae7533958" providerId="LiveId" clId="{336F8116-C764-4979-A376-3E7AF7BA8383}" dt="2024-11-22T09:00:54.193" v="9778" actId="478"/>
          <ac:spMkLst>
            <pc:docMk/>
            <pc:sldMk cId="4248122501" sldId="298"/>
            <ac:spMk id="105" creationId="{0DE229EA-DFDF-1B83-D6B5-AF1247859121}"/>
          </ac:spMkLst>
        </pc:spChg>
        <pc:spChg chg="del">
          <ac:chgData name="Philippe Baucour" userId="5102170ae7533958" providerId="LiveId" clId="{336F8116-C764-4979-A376-3E7AF7BA8383}" dt="2024-11-22T08:49:45.486" v="9561" actId="478"/>
          <ac:spMkLst>
            <pc:docMk/>
            <pc:sldMk cId="4248122501" sldId="298"/>
            <ac:spMk id="110" creationId="{5DA67A1D-90B3-6BB8-42BF-5A06FF23E668}"/>
          </ac:spMkLst>
        </pc:spChg>
        <pc:spChg chg="del">
          <ac:chgData name="Philippe Baucour" userId="5102170ae7533958" providerId="LiveId" clId="{336F8116-C764-4979-A376-3E7AF7BA8383}" dt="2024-11-22T08:50:24.863" v="9578" actId="478"/>
          <ac:spMkLst>
            <pc:docMk/>
            <pc:sldMk cId="4248122501" sldId="298"/>
            <ac:spMk id="111" creationId="{14017485-B7A7-91FD-D323-FA7D644EED81}"/>
          </ac:spMkLst>
        </pc:spChg>
        <pc:spChg chg="del">
          <ac:chgData name="Philippe Baucour" userId="5102170ae7533958" providerId="LiveId" clId="{336F8116-C764-4979-A376-3E7AF7BA8383}" dt="2024-11-22T08:50:15.995" v="9576" actId="478"/>
          <ac:spMkLst>
            <pc:docMk/>
            <pc:sldMk cId="4248122501" sldId="298"/>
            <ac:spMk id="112" creationId="{885CC0A8-D87E-9294-8805-A8F21A39AE27}"/>
          </ac:spMkLst>
        </pc:spChg>
        <pc:spChg chg="del">
          <ac:chgData name="Philippe Baucour" userId="5102170ae7533958" providerId="LiveId" clId="{336F8116-C764-4979-A376-3E7AF7BA8383}" dt="2024-11-22T08:50:19.942" v="9577" actId="478"/>
          <ac:spMkLst>
            <pc:docMk/>
            <pc:sldMk cId="4248122501" sldId="298"/>
            <ac:spMk id="113" creationId="{93CC1A85-CF5E-71DD-A901-AACA73F9E01D}"/>
          </ac:spMkLst>
        </pc:spChg>
        <pc:spChg chg="del">
          <ac:chgData name="Philippe Baucour" userId="5102170ae7533958" providerId="LiveId" clId="{336F8116-C764-4979-A376-3E7AF7BA8383}" dt="2024-11-22T08:50:40.196" v="9584" actId="478"/>
          <ac:spMkLst>
            <pc:docMk/>
            <pc:sldMk cId="4248122501" sldId="298"/>
            <ac:spMk id="114" creationId="{DA6FF28B-9DFB-1E7C-1675-3046A6B62247}"/>
          </ac:spMkLst>
        </pc:spChg>
        <pc:spChg chg="del">
          <ac:chgData name="Philippe Baucour" userId="5102170ae7533958" providerId="LiveId" clId="{336F8116-C764-4979-A376-3E7AF7BA8383}" dt="2024-11-22T08:50:06.833" v="9572" actId="478"/>
          <ac:spMkLst>
            <pc:docMk/>
            <pc:sldMk cId="4248122501" sldId="298"/>
            <ac:spMk id="115" creationId="{86EDBBDB-5A07-BDE1-EF7A-C7386D5D9CE0}"/>
          </ac:spMkLst>
        </pc:spChg>
        <pc:spChg chg="mod">
          <ac:chgData name="Philippe Baucour" userId="5102170ae7533958" providerId="LiveId" clId="{336F8116-C764-4979-A376-3E7AF7BA8383}" dt="2024-11-22T08:50:30.066" v="9580" actId="6549"/>
          <ac:spMkLst>
            <pc:docMk/>
            <pc:sldMk cId="4248122501" sldId="298"/>
            <ac:spMk id="116" creationId="{A0D48AA0-1546-3E72-AE6C-E43830C0CF66}"/>
          </ac:spMkLst>
        </pc:spChg>
        <pc:spChg chg="del">
          <ac:chgData name="Philippe Baucour" userId="5102170ae7533958" providerId="LiveId" clId="{336F8116-C764-4979-A376-3E7AF7BA8383}" dt="2024-11-22T08:50:08.615" v="9573" actId="478"/>
          <ac:spMkLst>
            <pc:docMk/>
            <pc:sldMk cId="4248122501" sldId="298"/>
            <ac:spMk id="118" creationId="{800CDA80-AA5D-1B41-7660-313967FC7FF1}"/>
          </ac:spMkLst>
        </pc:spChg>
        <pc:spChg chg="del">
          <ac:chgData name="Philippe Baucour" userId="5102170ae7533958" providerId="LiveId" clId="{336F8116-C764-4979-A376-3E7AF7BA8383}" dt="2024-11-22T08:50:11.140" v="9574" actId="478"/>
          <ac:spMkLst>
            <pc:docMk/>
            <pc:sldMk cId="4248122501" sldId="298"/>
            <ac:spMk id="119" creationId="{1358C36A-CC25-2521-695F-22CEA64BFA71}"/>
          </ac:spMkLst>
        </pc:spChg>
        <pc:spChg chg="del">
          <ac:chgData name="Philippe Baucour" userId="5102170ae7533958" providerId="LiveId" clId="{336F8116-C764-4979-A376-3E7AF7BA8383}" dt="2024-11-22T08:49:53.625" v="9564" actId="478"/>
          <ac:spMkLst>
            <pc:docMk/>
            <pc:sldMk cId="4248122501" sldId="298"/>
            <ac:spMk id="120" creationId="{B10D651F-469B-082F-DF75-8318993EA70D}"/>
          </ac:spMkLst>
        </pc:spChg>
        <pc:spChg chg="del mod">
          <ac:chgData name="Philippe Baucour" userId="5102170ae7533958" providerId="LiveId" clId="{336F8116-C764-4979-A376-3E7AF7BA8383}" dt="2024-11-22T08:50:38.100" v="9583" actId="478"/>
          <ac:spMkLst>
            <pc:docMk/>
            <pc:sldMk cId="4248122501" sldId="298"/>
            <ac:spMk id="121" creationId="{4F4CE5C7-A0BB-6B26-59D9-73BE30DE9B10}"/>
          </ac:spMkLst>
        </pc:spChg>
        <pc:spChg chg="del">
          <ac:chgData name="Philippe Baucour" userId="5102170ae7533958" providerId="LiveId" clId="{336F8116-C764-4979-A376-3E7AF7BA8383}" dt="2024-11-22T08:49:50.439" v="9563" actId="478"/>
          <ac:spMkLst>
            <pc:docMk/>
            <pc:sldMk cId="4248122501" sldId="298"/>
            <ac:spMk id="122" creationId="{617CDE68-CC1B-41D4-95D2-C16F1D680CC3}"/>
          </ac:spMkLst>
        </pc:spChg>
        <pc:spChg chg="del">
          <ac:chgData name="Philippe Baucour" userId="5102170ae7533958" providerId="LiveId" clId="{336F8116-C764-4979-A376-3E7AF7BA8383}" dt="2024-11-22T08:49:48.486" v="9562" actId="478"/>
          <ac:spMkLst>
            <pc:docMk/>
            <pc:sldMk cId="4248122501" sldId="298"/>
            <ac:spMk id="123" creationId="{F7708845-2C9B-4224-D7C2-2BD3B0FF04FE}"/>
          </ac:spMkLst>
        </pc:spChg>
        <pc:grpChg chg="del">
          <ac:chgData name="Philippe Baucour" userId="5102170ae7533958" providerId="LiveId" clId="{336F8116-C764-4979-A376-3E7AF7BA8383}" dt="2024-11-22T08:50:04.066" v="9571" actId="478"/>
          <ac:grpSpMkLst>
            <pc:docMk/>
            <pc:sldMk cId="4248122501" sldId="298"/>
            <ac:grpSpMk id="155" creationId="{6CA7EBD6-0AA3-C10E-C65A-E784899E8553}"/>
          </ac:grpSpMkLst>
        </pc:grpChg>
        <pc:grpChg chg="del">
          <ac:chgData name="Philippe Baucour" userId="5102170ae7533958" providerId="LiveId" clId="{336F8116-C764-4979-A376-3E7AF7BA8383}" dt="2024-11-22T08:50:00.995" v="9569" actId="478"/>
          <ac:grpSpMkLst>
            <pc:docMk/>
            <pc:sldMk cId="4248122501" sldId="298"/>
            <ac:grpSpMk id="156" creationId="{57DE6EB1-01F0-E55E-5B9C-0D565C96BA67}"/>
          </ac:grpSpMkLst>
        </pc:grpChg>
        <pc:grpChg chg="del">
          <ac:chgData name="Philippe Baucour" userId="5102170ae7533958" providerId="LiveId" clId="{336F8116-C764-4979-A376-3E7AF7BA8383}" dt="2024-11-22T08:49:58.084" v="9567" actId="478"/>
          <ac:grpSpMkLst>
            <pc:docMk/>
            <pc:sldMk cId="4248122501" sldId="298"/>
            <ac:grpSpMk id="159" creationId="{4DB05A17-897C-6C1F-DBF2-659EE428493E}"/>
          </ac:grpSpMkLst>
        </pc:grpChg>
        <pc:grpChg chg="del">
          <ac:chgData name="Philippe Baucour" userId="5102170ae7533958" providerId="LiveId" clId="{336F8116-C764-4979-A376-3E7AF7BA8383}" dt="2024-11-22T08:50:02.334" v="9570" actId="478"/>
          <ac:grpSpMkLst>
            <pc:docMk/>
            <pc:sldMk cId="4248122501" sldId="298"/>
            <ac:grpSpMk id="162" creationId="{4C299269-E949-1BFD-9662-38DC3D4695B3}"/>
          </ac:grpSpMkLst>
        </pc:grpChg>
        <pc:grpChg chg="del">
          <ac:chgData name="Philippe Baucour" userId="5102170ae7533958" providerId="LiveId" clId="{336F8116-C764-4979-A376-3E7AF7BA8383}" dt="2024-11-22T08:49:59.458" v="9568" actId="478"/>
          <ac:grpSpMkLst>
            <pc:docMk/>
            <pc:sldMk cId="4248122501" sldId="298"/>
            <ac:grpSpMk id="165" creationId="{04C259B8-0607-86E0-5961-FDAA91411FD7}"/>
          </ac:grpSpMkLst>
        </pc:grpChg>
        <pc:grpChg chg="del">
          <ac:chgData name="Philippe Baucour" userId="5102170ae7533958" providerId="LiveId" clId="{336F8116-C764-4979-A376-3E7AF7BA8383}" dt="2024-11-22T08:49:56.479" v="9566" actId="478"/>
          <ac:grpSpMkLst>
            <pc:docMk/>
            <pc:sldMk cId="4248122501" sldId="298"/>
            <ac:grpSpMk id="168" creationId="{64E9705B-8151-439E-EDC1-4B0A014CF662}"/>
          </ac:grpSpMkLst>
        </pc:grpChg>
        <pc:grpChg chg="del">
          <ac:chgData name="Philippe Baucour" userId="5102170ae7533958" providerId="LiveId" clId="{336F8116-C764-4979-A376-3E7AF7BA8383}" dt="2024-11-22T08:50:35.485" v="9582" actId="478"/>
          <ac:grpSpMkLst>
            <pc:docMk/>
            <pc:sldMk cId="4248122501" sldId="298"/>
            <ac:grpSpMk id="171" creationId="{220B38CF-CF13-5427-3CA8-C449148B771C}"/>
          </ac:grpSpMkLst>
        </pc:grpChg>
        <pc:grpChg chg="del">
          <ac:chgData name="Philippe Baucour" userId="5102170ae7533958" providerId="LiveId" clId="{336F8116-C764-4979-A376-3E7AF7BA8383}" dt="2024-11-22T08:50:33.495" v="9581" actId="478"/>
          <ac:grpSpMkLst>
            <pc:docMk/>
            <pc:sldMk cId="4248122501" sldId="298"/>
            <ac:grpSpMk id="174" creationId="{A92F82E1-6C04-65A9-44AD-2029BF4071CF}"/>
          </ac:grpSpMkLst>
        </pc:grpChg>
        <pc:grpChg chg="del">
          <ac:chgData name="Philippe Baucour" userId="5102170ae7533958" providerId="LiveId" clId="{336F8116-C764-4979-A376-3E7AF7BA8383}" dt="2024-11-22T08:49:55.156" v="9565" actId="478"/>
          <ac:grpSpMkLst>
            <pc:docMk/>
            <pc:sldMk cId="4248122501" sldId="298"/>
            <ac:grpSpMk id="184" creationId="{3884A8E7-2CE8-C2C3-6172-835585337CA8}"/>
          </ac:grpSpMkLst>
        </pc:grpChg>
        <pc:picChg chg="add del mod">
          <ac:chgData name="Philippe Baucour" userId="5102170ae7533958" providerId="LiveId" clId="{336F8116-C764-4979-A376-3E7AF7BA8383}" dt="2024-11-22T08:56:27.264" v="9695" actId="478"/>
          <ac:picMkLst>
            <pc:docMk/>
            <pc:sldMk cId="4248122501" sldId="298"/>
            <ac:picMk id="11" creationId="{AE15CBE3-884B-2BB5-5864-727927699A0C}"/>
          </ac:picMkLst>
        </pc:picChg>
        <pc:picChg chg="del">
          <ac:chgData name="Philippe Baucour" userId="5102170ae7533958" providerId="LiveId" clId="{336F8116-C764-4979-A376-3E7AF7BA8383}" dt="2024-11-22T09:00:42.197" v="9775" actId="478"/>
          <ac:picMkLst>
            <pc:docMk/>
            <pc:sldMk cId="4248122501" sldId="298"/>
            <ac:picMk id="107" creationId="{77FB8C44-397B-64DE-9E03-174B37523EB7}"/>
          </ac:picMkLst>
        </pc:picChg>
        <pc:picChg chg="del">
          <ac:chgData name="Philippe Baucour" userId="5102170ae7533958" providerId="LiveId" clId="{336F8116-C764-4979-A376-3E7AF7BA8383}" dt="2024-11-22T09:00:49.543" v="9777" actId="478"/>
          <ac:picMkLst>
            <pc:docMk/>
            <pc:sldMk cId="4248122501" sldId="298"/>
            <ac:picMk id="109" creationId="{8660FA1C-020C-4FAB-0FF3-48FA5C1C1058}"/>
          </ac:picMkLst>
        </pc:picChg>
        <pc:cxnChg chg="add mod">
          <ac:chgData name="Philippe Baucour" userId="5102170ae7533958" providerId="LiveId" clId="{336F8116-C764-4979-A376-3E7AF7BA8383}" dt="2024-11-22T08:52:20.022" v="9591" actId="1076"/>
          <ac:cxnSpMkLst>
            <pc:docMk/>
            <pc:sldMk cId="4248122501" sldId="298"/>
            <ac:cxnSpMk id="7" creationId="{D9DEBCDB-262E-C053-2E9D-B73D458243F8}"/>
          </ac:cxnSpMkLst>
        </pc:cxnChg>
      </pc:sldChg>
      <pc:sldChg chg="addSp delSp modSp new mod">
        <pc:chgData name="Philippe Baucour" userId="5102170ae7533958" providerId="LiveId" clId="{336F8116-C764-4979-A376-3E7AF7BA8383}" dt="2024-11-22T06:39:33.268" v="8978" actId="1076"/>
        <pc:sldMkLst>
          <pc:docMk/>
          <pc:sldMk cId="1714252387" sldId="299"/>
        </pc:sldMkLst>
        <pc:spChg chg="add del mod">
          <ac:chgData name="Philippe Baucour" userId="5102170ae7533958" providerId="LiveId" clId="{336F8116-C764-4979-A376-3E7AF7BA8383}" dt="2024-11-22T06:26:16.116" v="8862" actId="478"/>
          <ac:spMkLst>
            <pc:docMk/>
            <pc:sldMk cId="1714252387" sldId="299"/>
            <ac:spMk id="4" creationId="{BC7A0613-BDAB-8143-7924-305922CDDE00}"/>
          </ac:spMkLst>
        </pc:spChg>
        <pc:spChg chg="add del mod">
          <ac:chgData name="Philippe Baucour" userId="5102170ae7533958" providerId="LiveId" clId="{336F8116-C764-4979-A376-3E7AF7BA8383}" dt="2024-11-22T06:26:14.077" v="8861" actId="478"/>
          <ac:spMkLst>
            <pc:docMk/>
            <pc:sldMk cId="1714252387" sldId="299"/>
            <ac:spMk id="5" creationId="{E81F5ACC-F955-201F-93EF-78FD6FC96494}"/>
          </ac:spMkLst>
        </pc:spChg>
        <pc:spChg chg="add mod">
          <ac:chgData name="Philippe Baucour" userId="5102170ae7533958" providerId="LiveId" clId="{336F8116-C764-4979-A376-3E7AF7BA8383}" dt="2024-11-22T06:28:28.004" v="8870" actId="164"/>
          <ac:spMkLst>
            <pc:docMk/>
            <pc:sldMk cId="1714252387" sldId="299"/>
            <ac:spMk id="7" creationId="{AE0B2A0A-635F-778F-D50E-9807B7C41ED7}"/>
          </ac:spMkLst>
        </pc:spChg>
        <pc:spChg chg="add del mod">
          <ac:chgData name="Philippe Baucour" userId="5102170ae7533958" providerId="LiveId" clId="{336F8116-C764-4979-A376-3E7AF7BA8383}" dt="2024-11-22T06:26:12.869" v="8860" actId="478"/>
          <ac:spMkLst>
            <pc:docMk/>
            <pc:sldMk cId="1714252387" sldId="299"/>
            <ac:spMk id="8" creationId="{334F3A43-FAC4-E452-689E-4EC32AB46991}"/>
          </ac:spMkLst>
        </pc:spChg>
        <pc:spChg chg="add mod">
          <ac:chgData name="Philippe Baucour" userId="5102170ae7533958" providerId="LiveId" clId="{336F8116-C764-4979-A376-3E7AF7BA8383}" dt="2024-11-22T06:28:17.011" v="8869" actId="164"/>
          <ac:spMkLst>
            <pc:docMk/>
            <pc:sldMk cId="1714252387" sldId="299"/>
            <ac:spMk id="10" creationId="{DE6DD232-177B-69DC-01A9-9A9E59610572}"/>
          </ac:spMkLst>
        </pc:spChg>
        <pc:spChg chg="add mod">
          <ac:chgData name="Philippe Baucour" userId="5102170ae7533958" providerId="LiveId" clId="{336F8116-C764-4979-A376-3E7AF7BA8383}" dt="2024-11-22T06:28:17.011" v="8869" actId="164"/>
          <ac:spMkLst>
            <pc:docMk/>
            <pc:sldMk cId="1714252387" sldId="299"/>
            <ac:spMk id="11" creationId="{A33A343E-93C4-3CFC-7EF2-E7399B8CE405}"/>
          </ac:spMkLst>
        </pc:spChg>
        <pc:spChg chg="del mod">
          <ac:chgData name="Philippe Baucour" userId="5102170ae7533958" providerId="LiveId" clId="{336F8116-C764-4979-A376-3E7AF7BA8383}" dt="2024-11-22T06:38:43.834" v="8951" actId="478"/>
          <ac:spMkLst>
            <pc:docMk/>
            <pc:sldMk cId="1714252387" sldId="299"/>
            <ac:spMk id="22" creationId="{31B17918-7E61-2E20-F92B-03AA09A0E8BB}"/>
          </ac:spMkLst>
        </pc:spChg>
        <pc:spChg chg="mod">
          <ac:chgData name="Philippe Baucour" userId="5102170ae7533958" providerId="LiveId" clId="{336F8116-C764-4979-A376-3E7AF7BA8383}" dt="2024-11-22T06:38:49.626" v="8974" actId="1037"/>
          <ac:spMkLst>
            <pc:docMk/>
            <pc:sldMk cId="1714252387" sldId="299"/>
            <ac:spMk id="23" creationId="{DE6E91D0-1298-5FA1-64C1-ED1BFEE93D6D}"/>
          </ac:spMkLst>
        </pc:spChg>
        <pc:grpChg chg="add mod">
          <ac:chgData name="Philippe Baucour" userId="5102170ae7533958" providerId="LiveId" clId="{336F8116-C764-4979-A376-3E7AF7BA8383}" dt="2024-11-22T06:31:37.779" v="8896" actId="1076"/>
          <ac:grpSpMkLst>
            <pc:docMk/>
            <pc:sldMk cId="1714252387" sldId="299"/>
            <ac:grpSpMk id="13" creationId="{3026BFFC-5A37-7E1A-04B0-5489F7DE6E64}"/>
          </ac:grpSpMkLst>
        </pc:grpChg>
        <pc:grpChg chg="add mod">
          <ac:chgData name="Philippe Baucour" userId="5102170ae7533958" providerId="LiveId" clId="{336F8116-C764-4979-A376-3E7AF7BA8383}" dt="2024-11-22T06:31:37.779" v="8896" actId="1076"/>
          <ac:grpSpMkLst>
            <pc:docMk/>
            <pc:sldMk cId="1714252387" sldId="299"/>
            <ac:grpSpMk id="14" creationId="{020BCF97-A885-6C65-8E0C-4B137A523E12}"/>
          </ac:grpSpMkLst>
        </pc:grpChg>
        <pc:grpChg chg="add mod">
          <ac:chgData name="Philippe Baucour" userId="5102170ae7533958" providerId="LiveId" clId="{336F8116-C764-4979-A376-3E7AF7BA8383}" dt="2024-11-22T06:38:39.345" v="8950" actId="1076"/>
          <ac:grpSpMkLst>
            <pc:docMk/>
            <pc:sldMk cId="1714252387" sldId="299"/>
            <ac:grpSpMk id="20" creationId="{EFB6DF59-28A1-7F22-928E-ABDED5C70289}"/>
          </ac:grpSpMkLst>
        </pc:grpChg>
        <pc:picChg chg="add mod">
          <ac:chgData name="Philippe Baucour" userId="5102170ae7533958" providerId="LiveId" clId="{336F8116-C764-4979-A376-3E7AF7BA8383}" dt="2024-11-22T06:31:37.779" v="8896" actId="1076"/>
          <ac:picMkLst>
            <pc:docMk/>
            <pc:sldMk cId="1714252387" sldId="299"/>
            <ac:picMk id="3" creationId="{E4C3B47E-17D8-BEB1-70E4-4A7F727408AF}"/>
          </ac:picMkLst>
        </pc:picChg>
        <pc:picChg chg="add mod">
          <ac:chgData name="Philippe Baucour" userId="5102170ae7533958" providerId="LiveId" clId="{336F8116-C764-4979-A376-3E7AF7BA8383}" dt="2024-11-22T06:28:28.004" v="8870" actId="164"/>
          <ac:picMkLst>
            <pc:docMk/>
            <pc:sldMk cId="1714252387" sldId="299"/>
            <ac:picMk id="6" creationId="{8669F7F6-50F7-97F0-8D2E-526B67AE62ED}"/>
          </ac:picMkLst>
        </pc:picChg>
        <pc:picChg chg="add mod">
          <ac:chgData name="Philippe Baucour" userId="5102170ae7533958" providerId="LiveId" clId="{336F8116-C764-4979-A376-3E7AF7BA8383}" dt="2024-11-22T06:28:17.011" v="8869" actId="164"/>
          <ac:picMkLst>
            <pc:docMk/>
            <pc:sldMk cId="1714252387" sldId="299"/>
            <ac:picMk id="9" creationId="{AA93D662-E9C1-3B97-FC70-B1B18B42384F}"/>
          </ac:picMkLst>
        </pc:picChg>
        <pc:picChg chg="add mod">
          <ac:chgData name="Philippe Baucour" userId="5102170ae7533958" providerId="LiveId" clId="{336F8116-C764-4979-A376-3E7AF7BA8383}" dt="2024-11-22T06:26:34.527" v="8863"/>
          <ac:picMkLst>
            <pc:docMk/>
            <pc:sldMk cId="1714252387" sldId="299"/>
            <ac:picMk id="12" creationId="{E50A5AA1-FF11-48DD-849E-953D865BEAEC}"/>
          </ac:picMkLst>
        </pc:picChg>
        <pc:picChg chg="add mod ord">
          <ac:chgData name="Philippe Baucour" userId="5102170ae7533958" providerId="LiveId" clId="{336F8116-C764-4979-A376-3E7AF7BA8383}" dt="2024-11-22T06:31:00.257" v="8891" actId="1076"/>
          <ac:picMkLst>
            <pc:docMk/>
            <pc:sldMk cId="1714252387" sldId="299"/>
            <ac:picMk id="16" creationId="{32B95137-066C-9142-2B31-F8D2791B6C40}"/>
          </ac:picMkLst>
        </pc:picChg>
        <pc:picChg chg="add mod">
          <ac:chgData name="Philippe Baucour" userId="5102170ae7533958" providerId="LiveId" clId="{336F8116-C764-4979-A376-3E7AF7BA8383}" dt="2024-11-22T06:30:26.599" v="8882" actId="1076"/>
          <ac:picMkLst>
            <pc:docMk/>
            <pc:sldMk cId="1714252387" sldId="299"/>
            <ac:picMk id="17" creationId="{1E553141-BB15-1E2C-60C3-2D6D033F391C}"/>
          </ac:picMkLst>
        </pc:picChg>
        <pc:picChg chg="add mod">
          <ac:chgData name="Philippe Baucour" userId="5102170ae7533958" providerId="LiveId" clId="{336F8116-C764-4979-A376-3E7AF7BA8383}" dt="2024-11-22T06:31:41.623" v="8897" actId="1076"/>
          <ac:picMkLst>
            <pc:docMk/>
            <pc:sldMk cId="1714252387" sldId="299"/>
            <ac:picMk id="19" creationId="{E2C93EA6-465F-C761-019C-5C42CE96CFC0}"/>
          </ac:picMkLst>
        </pc:picChg>
        <pc:picChg chg="mod">
          <ac:chgData name="Philippe Baucour" userId="5102170ae7533958" providerId="LiveId" clId="{336F8116-C764-4979-A376-3E7AF7BA8383}" dt="2024-11-22T06:38:26.630" v="8949"/>
          <ac:picMkLst>
            <pc:docMk/>
            <pc:sldMk cId="1714252387" sldId="299"/>
            <ac:picMk id="21" creationId="{6A19F1AE-7216-23A4-408C-8CACB80E1F26}"/>
          </ac:picMkLst>
        </pc:picChg>
        <pc:picChg chg="add mod">
          <ac:chgData name="Philippe Baucour" userId="5102170ae7533958" providerId="LiveId" clId="{336F8116-C764-4979-A376-3E7AF7BA8383}" dt="2024-11-22T06:39:33.268" v="8978" actId="1076"/>
          <ac:picMkLst>
            <pc:docMk/>
            <pc:sldMk cId="1714252387" sldId="299"/>
            <ac:picMk id="25" creationId="{D4F866A8-9F61-0C7B-22FC-1A9115639894}"/>
          </ac:picMkLst>
        </pc:picChg>
      </pc:sldChg>
      <pc:sldChg chg="add modAnim">
        <pc:chgData name="Philippe Baucour" userId="5102170ae7533958" providerId="LiveId" clId="{336F8116-C764-4979-A376-3E7AF7BA8383}" dt="2024-11-22T07:05:36.309" v="9549"/>
        <pc:sldMkLst>
          <pc:docMk/>
          <pc:sldMk cId="3845065587" sldId="300"/>
        </pc:sldMkLst>
      </pc:sldChg>
      <pc:sldChg chg="add">
        <pc:chgData name="Philippe Baucour" userId="5102170ae7533958" providerId="LiveId" clId="{336F8116-C764-4979-A376-3E7AF7BA8383}" dt="2024-11-22T08:47:34.328" v="9558"/>
        <pc:sldMkLst>
          <pc:docMk/>
          <pc:sldMk cId="905268203" sldId="301"/>
        </pc:sldMkLst>
      </pc:sldChg>
      <pc:sldChg chg="add">
        <pc:chgData name="Philippe Baucour" userId="5102170ae7533958" providerId="LiveId" clId="{336F8116-C764-4979-A376-3E7AF7BA8383}" dt="2024-11-22T22:26:51.487" v="9861"/>
        <pc:sldMkLst>
          <pc:docMk/>
          <pc:sldMk cId="2365695644" sldId="302"/>
        </pc:sldMkLst>
      </pc:sldChg>
      <pc:sldChg chg="add">
        <pc:chgData name="Philippe Baucour" userId="5102170ae7533958" providerId="LiveId" clId="{336F8116-C764-4979-A376-3E7AF7BA8383}" dt="2024-11-22T22:26:51.487" v="9861"/>
        <pc:sldMkLst>
          <pc:docMk/>
          <pc:sldMk cId="2699665340" sldId="303"/>
        </pc:sldMkLst>
      </pc:sldChg>
      <pc:sldChg chg="add">
        <pc:chgData name="Philippe Baucour" userId="5102170ae7533958" providerId="LiveId" clId="{336F8116-C764-4979-A376-3E7AF7BA8383}" dt="2024-11-22T22:26:51.487" v="9861"/>
        <pc:sldMkLst>
          <pc:docMk/>
          <pc:sldMk cId="962497801" sldId="304"/>
        </pc:sldMkLst>
      </pc:sldChg>
    </pc:docChg>
  </pc:docChgLst>
  <pc:docChgLst>
    <pc:chgData name="Philippe Baucour" userId="5102170ae7533958" providerId="LiveId" clId="{40F711FF-06EA-48FB-94E5-8AF9239032B0}"/>
    <pc:docChg chg="undo custSel addSld delSld modSld sldOrd">
      <pc:chgData name="Philippe Baucour" userId="5102170ae7533958" providerId="LiveId" clId="{40F711FF-06EA-48FB-94E5-8AF9239032B0}" dt="2024-09-19T14:48:24.731" v="3481" actId="207"/>
      <pc:docMkLst>
        <pc:docMk/>
      </pc:docMkLst>
      <pc:sldChg chg="modSp mod modNotesTx">
        <pc:chgData name="Philippe Baucour" userId="5102170ae7533958" providerId="LiveId" clId="{40F711FF-06EA-48FB-94E5-8AF9239032B0}" dt="2024-09-16T13:29:25.648" v="2246" actId="20577"/>
        <pc:sldMkLst>
          <pc:docMk/>
          <pc:sldMk cId="1392602265" sldId="256"/>
        </pc:sldMkLst>
        <pc:spChg chg="mod">
          <ac:chgData name="Philippe Baucour" userId="5102170ae7533958" providerId="LiveId" clId="{40F711FF-06EA-48FB-94E5-8AF9239032B0}" dt="2024-09-15T12:06:34.728" v="1512" actId="20577"/>
          <ac:spMkLst>
            <pc:docMk/>
            <pc:sldMk cId="1392602265" sldId="256"/>
            <ac:spMk id="2" creationId="{27403E06-B2E3-4008-35B5-576464278A6D}"/>
          </ac:spMkLst>
        </pc:spChg>
        <pc:spChg chg="mod">
          <ac:chgData name="Philippe Baucour" userId="5102170ae7533958" providerId="LiveId" clId="{40F711FF-06EA-48FB-94E5-8AF9239032B0}" dt="2024-09-16T13:29:25.648" v="2246" actId="20577"/>
          <ac:spMkLst>
            <pc:docMk/>
            <pc:sldMk cId="1392602265" sldId="256"/>
            <ac:spMk id="3" creationId="{08069205-150B-B4B1-565B-156D78F5E9E8}"/>
          </ac:spMkLst>
        </pc:spChg>
      </pc:sldChg>
      <pc:sldChg chg="addSp delSp modSp mod modAnim modNotesTx">
        <pc:chgData name="Philippe Baucour" userId="5102170ae7533958" providerId="LiveId" clId="{40F711FF-06EA-48FB-94E5-8AF9239032B0}" dt="2024-09-19T14:39:28.837" v="3478" actId="403"/>
        <pc:sldMkLst>
          <pc:docMk/>
          <pc:sldMk cId="3201622378" sldId="257"/>
        </pc:sldMkLst>
        <pc:spChg chg="mod">
          <ac:chgData name="Philippe Baucour" userId="5102170ae7533958" providerId="LiveId" clId="{40F711FF-06EA-48FB-94E5-8AF9239032B0}" dt="2024-09-19T14:39:28.837" v="3478" actId="403"/>
          <ac:spMkLst>
            <pc:docMk/>
            <pc:sldMk cId="3201622378" sldId="257"/>
            <ac:spMk id="3" creationId="{1A803C62-BD0B-D0AC-2B41-C4F420891B06}"/>
          </ac:spMkLst>
        </pc:spChg>
        <pc:spChg chg="add del mod">
          <ac:chgData name="Philippe Baucour" userId="5102170ae7533958" providerId="LiveId" clId="{40F711FF-06EA-48FB-94E5-8AF9239032B0}" dt="2024-09-18T13:26:44.353" v="3423" actId="478"/>
          <ac:spMkLst>
            <pc:docMk/>
            <pc:sldMk cId="3201622378" sldId="257"/>
            <ac:spMk id="4" creationId="{C6D9215A-C2F7-F7C2-18C3-9469DA73FF1E}"/>
          </ac:spMkLst>
        </pc:spChg>
        <pc:spChg chg="mod">
          <ac:chgData name="Philippe Baucour" userId="5102170ae7533958" providerId="LiveId" clId="{40F711FF-06EA-48FB-94E5-8AF9239032B0}" dt="2024-09-17T13:45:36.272" v="3420" actId="207"/>
          <ac:spMkLst>
            <pc:docMk/>
            <pc:sldMk cId="3201622378" sldId="257"/>
            <ac:spMk id="6" creationId="{A32F8AB1-74C5-A901-4201-F2A7BF4C2959}"/>
          </ac:spMkLst>
        </pc:spChg>
        <pc:spChg chg="mod">
          <ac:chgData name="Philippe Baucour" userId="5102170ae7533958" providerId="LiveId" clId="{40F711FF-06EA-48FB-94E5-8AF9239032B0}" dt="2024-09-17T13:46:40.879" v="3422" actId="207"/>
          <ac:spMkLst>
            <pc:docMk/>
            <pc:sldMk cId="3201622378" sldId="257"/>
            <ac:spMk id="7" creationId="{6D4C112D-62C2-B048-5B8B-F32D5EB1B1A0}"/>
          </ac:spMkLst>
        </pc:spChg>
        <pc:spChg chg="mod">
          <ac:chgData name="Philippe Baucour" userId="5102170ae7533958" providerId="LiveId" clId="{40F711FF-06EA-48FB-94E5-8AF9239032B0}" dt="2024-09-17T13:46:08.275" v="3421" actId="207"/>
          <ac:spMkLst>
            <pc:docMk/>
            <pc:sldMk cId="3201622378" sldId="257"/>
            <ac:spMk id="8" creationId="{CAEB2A31-1519-8911-F147-180B22345B4B}"/>
          </ac:spMkLst>
        </pc:spChg>
        <pc:spChg chg="mod">
          <ac:chgData name="Philippe Baucour" userId="5102170ae7533958" providerId="LiveId" clId="{40F711FF-06EA-48FB-94E5-8AF9239032B0}" dt="2024-09-17T13:37:17.507" v="3418"/>
          <ac:spMkLst>
            <pc:docMk/>
            <pc:sldMk cId="3201622378" sldId="257"/>
            <ac:spMk id="9" creationId="{D73167FA-C68B-37D6-F5EC-C4F23BFE3A5B}"/>
          </ac:spMkLst>
        </pc:spChg>
        <pc:spChg chg="mod">
          <ac:chgData name="Philippe Baucour" userId="5102170ae7533958" providerId="LiveId" clId="{40F711FF-06EA-48FB-94E5-8AF9239032B0}" dt="2024-09-17T13:37:17.507" v="3418"/>
          <ac:spMkLst>
            <pc:docMk/>
            <pc:sldMk cId="3201622378" sldId="257"/>
            <ac:spMk id="10" creationId="{2B56EC0B-287E-B207-6225-C6EADC38501B}"/>
          </ac:spMkLst>
        </pc:spChg>
        <pc:spChg chg="mod">
          <ac:chgData name="Philippe Baucour" userId="5102170ae7533958" providerId="LiveId" clId="{40F711FF-06EA-48FB-94E5-8AF9239032B0}" dt="2024-09-18T13:26:54.854" v="3425"/>
          <ac:spMkLst>
            <pc:docMk/>
            <pc:sldMk cId="3201622378" sldId="257"/>
            <ac:spMk id="12" creationId="{783A41CB-1C8C-0072-318C-9ACDD2D31FCD}"/>
          </ac:spMkLst>
        </pc:spChg>
        <pc:spChg chg="mod">
          <ac:chgData name="Philippe Baucour" userId="5102170ae7533958" providerId="LiveId" clId="{40F711FF-06EA-48FB-94E5-8AF9239032B0}" dt="2024-09-18T13:26:54.854" v="3425"/>
          <ac:spMkLst>
            <pc:docMk/>
            <pc:sldMk cId="3201622378" sldId="257"/>
            <ac:spMk id="14" creationId="{56069F0B-CBA9-A19C-CFBF-DF4C6C6CC5E6}"/>
          </ac:spMkLst>
        </pc:spChg>
        <pc:spChg chg="mod">
          <ac:chgData name="Philippe Baucour" userId="5102170ae7533958" providerId="LiveId" clId="{40F711FF-06EA-48FB-94E5-8AF9239032B0}" dt="2024-09-18T13:26:54.854" v="3425"/>
          <ac:spMkLst>
            <pc:docMk/>
            <pc:sldMk cId="3201622378" sldId="257"/>
            <ac:spMk id="15" creationId="{29C584C1-0821-363D-4E1D-7B8DBC7DE6D6}"/>
          </ac:spMkLst>
        </pc:spChg>
        <pc:spChg chg="mod">
          <ac:chgData name="Philippe Baucour" userId="5102170ae7533958" providerId="LiveId" clId="{40F711FF-06EA-48FB-94E5-8AF9239032B0}" dt="2024-09-18T13:26:54.854" v="3425"/>
          <ac:spMkLst>
            <pc:docMk/>
            <pc:sldMk cId="3201622378" sldId="257"/>
            <ac:spMk id="16" creationId="{79432F0D-D8C5-55B4-D5E3-2B9F312D5960}"/>
          </ac:spMkLst>
        </pc:spChg>
        <pc:spChg chg="mod">
          <ac:chgData name="Philippe Baucour" userId="5102170ae7533958" providerId="LiveId" clId="{40F711FF-06EA-48FB-94E5-8AF9239032B0}" dt="2024-09-18T13:26:54.854" v="3425"/>
          <ac:spMkLst>
            <pc:docMk/>
            <pc:sldMk cId="3201622378" sldId="257"/>
            <ac:spMk id="17" creationId="{8C887205-8EF4-1FD6-7FFA-6F3DCAD293D4}"/>
          </ac:spMkLst>
        </pc:spChg>
        <pc:spChg chg="mod">
          <ac:chgData name="Philippe Baucour" userId="5102170ae7533958" providerId="LiveId" clId="{40F711FF-06EA-48FB-94E5-8AF9239032B0}" dt="2024-09-18T14:06:41.548" v="3433" actId="207"/>
          <ac:spMkLst>
            <pc:docMk/>
            <pc:sldMk cId="3201622378" sldId="257"/>
            <ac:spMk id="18" creationId="{0D8E3574-8587-AE31-48BA-BD970A0112E0}"/>
          </ac:spMkLst>
        </pc:spChg>
        <pc:spChg chg="mod">
          <ac:chgData name="Philippe Baucour" userId="5102170ae7533958" providerId="LiveId" clId="{40F711FF-06EA-48FB-94E5-8AF9239032B0}" dt="2024-09-18T14:06:48.478" v="3434" actId="207"/>
          <ac:spMkLst>
            <pc:docMk/>
            <pc:sldMk cId="3201622378" sldId="257"/>
            <ac:spMk id="19" creationId="{AACFFDEB-A1B6-4C1E-9C27-6BB97DFD4CF9}"/>
          </ac:spMkLst>
        </pc:spChg>
        <pc:grpChg chg="add del mod">
          <ac:chgData name="Philippe Baucour" userId="5102170ae7533958" providerId="LiveId" clId="{40F711FF-06EA-48FB-94E5-8AF9239032B0}" dt="2024-09-18T13:26:53.470" v="3424" actId="478"/>
          <ac:grpSpMkLst>
            <pc:docMk/>
            <pc:sldMk cId="3201622378" sldId="257"/>
            <ac:grpSpMk id="5" creationId="{7F25BA0A-1B65-1E7C-6B55-FA5416B9EC8E}"/>
          </ac:grpSpMkLst>
        </pc:grpChg>
        <pc:grpChg chg="add mod">
          <ac:chgData name="Philippe Baucour" userId="5102170ae7533958" providerId="LiveId" clId="{40F711FF-06EA-48FB-94E5-8AF9239032B0}" dt="2024-09-18T13:26:54.854" v="3425"/>
          <ac:grpSpMkLst>
            <pc:docMk/>
            <pc:sldMk cId="3201622378" sldId="257"/>
            <ac:grpSpMk id="11" creationId="{FDD87361-FF3A-98B5-71A3-588DFE266BAE}"/>
          </ac:grpSpMkLst>
        </pc:grpChg>
        <pc:grpChg chg="mod">
          <ac:chgData name="Philippe Baucour" userId="5102170ae7533958" providerId="LiveId" clId="{40F711FF-06EA-48FB-94E5-8AF9239032B0}" dt="2024-09-18T13:26:54.854" v="3425"/>
          <ac:grpSpMkLst>
            <pc:docMk/>
            <pc:sldMk cId="3201622378" sldId="257"/>
            <ac:grpSpMk id="13" creationId="{A6FD6413-8259-0B90-009F-CE600DD61D3E}"/>
          </ac:grpSpMkLst>
        </pc:grpChg>
      </pc:sldChg>
      <pc:sldChg chg="delSp add del mod modShow">
        <pc:chgData name="Philippe Baucour" userId="5102170ae7533958" providerId="LiveId" clId="{40F711FF-06EA-48FB-94E5-8AF9239032B0}" dt="2024-09-16T07:07:11.396" v="1987" actId="478"/>
        <pc:sldMkLst>
          <pc:docMk/>
          <pc:sldMk cId="246086491" sldId="258"/>
        </pc:sldMkLst>
        <pc:spChg chg="del">
          <ac:chgData name="Philippe Baucour" userId="5102170ae7533958" providerId="LiveId" clId="{40F711FF-06EA-48FB-94E5-8AF9239032B0}" dt="2024-09-16T07:07:11.396" v="1987" actId="478"/>
          <ac:spMkLst>
            <pc:docMk/>
            <pc:sldMk cId="246086491" sldId="258"/>
            <ac:spMk id="6" creationId="{3359D40A-9184-CE81-CDA2-DB6A4C6B3280}"/>
          </ac:spMkLst>
        </pc:spChg>
        <pc:picChg chg="del">
          <ac:chgData name="Philippe Baucour" userId="5102170ae7533958" providerId="LiveId" clId="{40F711FF-06EA-48FB-94E5-8AF9239032B0}" dt="2024-09-16T07:07:08.238" v="1986" actId="478"/>
          <ac:picMkLst>
            <pc:docMk/>
            <pc:sldMk cId="246086491" sldId="258"/>
            <ac:picMk id="5" creationId="{8925DC70-09A2-138C-900B-57BB44F5CC44}"/>
          </ac:picMkLst>
        </pc:picChg>
      </pc:sldChg>
      <pc:sldChg chg="mod ord modShow">
        <pc:chgData name="Philippe Baucour" userId="5102170ae7533958" providerId="LiveId" clId="{40F711FF-06EA-48FB-94E5-8AF9239032B0}" dt="2024-09-06T09:20:11.078" v="62" actId="729"/>
        <pc:sldMkLst>
          <pc:docMk/>
          <pc:sldMk cId="312535264" sldId="263"/>
        </pc:sldMkLst>
      </pc:sldChg>
      <pc:sldChg chg="addSp delSp modSp new mod modClrScheme modShow chgLayout">
        <pc:chgData name="Philippe Baucour" userId="5102170ae7533958" providerId="LiveId" clId="{40F711FF-06EA-48FB-94E5-8AF9239032B0}" dt="2024-09-16T07:05:47.477" v="1983" actId="729"/>
        <pc:sldMkLst>
          <pc:docMk/>
          <pc:sldMk cId="1373706002" sldId="264"/>
        </pc:sldMkLst>
        <pc:spChg chg="del mod ord">
          <ac:chgData name="Philippe Baucour" userId="5102170ae7533958" providerId="LiveId" clId="{40F711FF-06EA-48FB-94E5-8AF9239032B0}" dt="2024-09-08T09:11:55.537" v="65" actId="700"/>
          <ac:spMkLst>
            <pc:docMk/>
            <pc:sldMk cId="1373706002" sldId="264"/>
            <ac:spMk id="2" creationId="{EAD01FC6-B6F1-471A-A7FA-557BA013C358}"/>
          </ac:spMkLst>
        </pc:spChg>
        <pc:spChg chg="del">
          <ac:chgData name="Philippe Baucour" userId="5102170ae7533958" providerId="LiveId" clId="{40F711FF-06EA-48FB-94E5-8AF9239032B0}" dt="2024-09-08T09:11:55.537" v="65" actId="700"/>
          <ac:spMkLst>
            <pc:docMk/>
            <pc:sldMk cId="1373706002" sldId="264"/>
            <ac:spMk id="3" creationId="{7302CFE8-94EC-2491-DAEE-B56CF4BA0089}"/>
          </ac:spMkLst>
        </pc:spChg>
        <pc:spChg chg="add mod ord">
          <ac:chgData name="Philippe Baucour" userId="5102170ae7533958" providerId="LiveId" clId="{40F711FF-06EA-48FB-94E5-8AF9239032B0}" dt="2024-09-11T05:13:09.454" v="693" actId="167"/>
          <ac:spMkLst>
            <pc:docMk/>
            <pc:sldMk cId="1373706002" sldId="264"/>
            <ac:spMk id="3" creationId="{A0D54A11-9FCC-9D7A-C69A-C8AB026CEBF4}"/>
          </ac:spMkLst>
        </pc:spChg>
        <pc:spChg chg="add mod ord">
          <ac:chgData name="Philippe Baucour" userId="5102170ae7533958" providerId="LiveId" clId="{40F711FF-06EA-48FB-94E5-8AF9239032B0}" dt="2024-09-11T05:07:21.326" v="692" actId="20577"/>
          <ac:spMkLst>
            <pc:docMk/>
            <pc:sldMk cId="1373706002" sldId="264"/>
            <ac:spMk id="4" creationId="{EF2A8F15-8E22-7123-9084-834452AB8F63}"/>
          </ac:spMkLst>
        </pc:spChg>
        <pc:spChg chg="add mod ord">
          <ac:chgData name="Philippe Baucour" userId="5102170ae7533958" providerId="LiveId" clId="{40F711FF-06EA-48FB-94E5-8AF9239032B0}" dt="2024-09-11T05:13:16.914" v="695"/>
          <ac:spMkLst>
            <pc:docMk/>
            <pc:sldMk cId="1373706002" sldId="264"/>
            <ac:spMk id="9" creationId="{A05D6E0C-459A-8375-8C2F-EC30F32D46CF}"/>
          </ac:spMkLst>
        </pc:spChg>
        <pc:spChg chg="add del mod">
          <ac:chgData name="Philippe Baucour" userId="5102170ae7533958" providerId="LiveId" clId="{40F711FF-06EA-48FB-94E5-8AF9239032B0}" dt="2024-09-08T09:21:20.753" v="322" actId="478"/>
          <ac:spMkLst>
            <pc:docMk/>
            <pc:sldMk cId="1373706002" sldId="264"/>
            <ac:spMk id="11" creationId="{B0B35840-6598-8A5C-A626-BE922457A29D}"/>
          </ac:spMkLst>
        </pc:spChg>
        <pc:spChg chg="add mod ord">
          <ac:chgData name="Philippe Baucour" userId="5102170ae7533958" providerId="LiveId" clId="{40F711FF-06EA-48FB-94E5-8AF9239032B0}" dt="2024-09-11T05:13:14.178" v="694"/>
          <ac:spMkLst>
            <pc:docMk/>
            <pc:sldMk cId="1373706002" sldId="264"/>
            <ac:spMk id="13" creationId="{3CEDE262-9D4C-7F42-0C0A-790346E96373}"/>
          </ac:spMkLst>
        </pc:spChg>
        <pc:spChg chg="add mod">
          <ac:chgData name="Philippe Baucour" userId="5102170ae7533958" providerId="LiveId" clId="{40F711FF-06EA-48FB-94E5-8AF9239032B0}" dt="2024-09-11T05:03:17.223" v="605" actId="1035"/>
          <ac:spMkLst>
            <pc:docMk/>
            <pc:sldMk cId="1373706002" sldId="264"/>
            <ac:spMk id="14" creationId="{4B2711C6-E93E-A998-96E4-6C08DBC1A816}"/>
          </ac:spMkLst>
        </pc:spChg>
        <pc:spChg chg="add mod">
          <ac:chgData name="Philippe Baucour" userId="5102170ae7533958" providerId="LiveId" clId="{40F711FF-06EA-48FB-94E5-8AF9239032B0}" dt="2024-09-11T05:04:22.936" v="654" actId="1035"/>
          <ac:spMkLst>
            <pc:docMk/>
            <pc:sldMk cId="1373706002" sldId="264"/>
            <ac:spMk id="17" creationId="{25628DB1-D95E-C931-B0CB-1FDE2E4AF51A}"/>
          </ac:spMkLst>
        </pc:spChg>
        <pc:spChg chg="add mod">
          <ac:chgData name="Philippe Baucour" userId="5102170ae7533958" providerId="LiveId" clId="{40F711FF-06EA-48FB-94E5-8AF9239032B0}" dt="2024-09-11T05:03:17.223" v="605" actId="1035"/>
          <ac:spMkLst>
            <pc:docMk/>
            <pc:sldMk cId="1373706002" sldId="264"/>
            <ac:spMk id="18" creationId="{08C4FBDB-8965-E9BE-0584-C82D2C367616}"/>
          </ac:spMkLst>
        </pc:spChg>
        <pc:spChg chg="add del mod">
          <ac:chgData name="Philippe Baucour" userId="5102170ae7533958" providerId="LiveId" clId="{40F711FF-06EA-48FB-94E5-8AF9239032B0}" dt="2024-09-11T04:59:32.395" v="496" actId="478"/>
          <ac:spMkLst>
            <pc:docMk/>
            <pc:sldMk cId="1373706002" sldId="264"/>
            <ac:spMk id="24" creationId="{BADBBA3C-DB58-D898-6824-CCA97D779206}"/>
          </ac:spMkLst>
        </pc:spChg>
        <pc:spChg chg="add del mod">
          <ac:chgData name="Philippe Baucour" userId="5102170ae7533958" providerId="LiveId" clId="{40F711FF-06EA-48FB-94E5-8AF9239032B0}" dt="2024-09-11T04:59:32.395" v="496" actId="478"/>
          <ac:spMkLst>
            <pc:docMk/>
            <pc:sldMk cId="1373706002" sldId="264"/>
            <ac:spMk id="26" creationId="{AAD1B239-CD5F-66C8-5247-38641FC9475E}"/>
          </ac:spMkLst>
        </pc:spChg>
        <pc:spChg chg="add del mod">
          <ac:chgData name="Philippe Baucour" userId="5102170ae7533958" providerId="LiveId" clId="{40F711FF-06EA-48FB-94E5-8AF9239032B0}" dt="2024-09-11T04:59:28.596" v="495" actId="478"/>
          <ac:spMkLst>
            <pc:docMk/>
            <pc:sldMk cId="1373706002" sldId="264"/>
            <ac:spMk id="27" creationId="{0F3C8F11-8C60-8632-E3CC-B3BC9CA83199}"/>
          </ac:spMkLst>
        </pc:spChg>
        <pc:spChg chg="add del mod">
          <ac:chgData name="Philippe Baucour" userId="5102170ae7533958" providerId="LiveId" clId="{40F711FF-06EA-48FB-94E5-8AF9239032B0}" dt="2024-09-11T04:59:32.395" v="496" actId="478"/>
          <ac:spMkLst>
            <pc:docMk/>
            <pc:sldMk cId="1373706002" sldId="264"/>
            <ac:spMk id="29" creationId="{97373761-9646-7E85-1CDF-4DBD1BE2C894}"/>
          </ac:spMkLst>
        </pc:spChg>
        <pc:spChg chg="add del mod">
          <ac:chgData name="Philippe Baucour" userId="5102170ae7533958" providerId="LiveId" clId="{40F711FF-06EA-48FB-94E5-8AF9239032B0}" dt="2024-09-11T04:59:32.395" v="496" actId="478"/>
          <ac:spMkLst>
            <pc:docMk/>
            <pc:sldMk cId="1373706002" sldId="264"/>
            <ac:spMk id="30" creationId="{C775230C-72ED-B11C-2532-67F855A50469}"/>
          </ac:spMkLst>
        </pc:spChg>
        <pc:spChg chg="add del mod">
          <ac:chgData name="Philippe Baucour" userId="5102170ae7533958" providerId="LiveId" clId="{40F711FF-06EA-48FB-94E5-8AF9239032B0}" dt="2024-09-11T04:59:32.395" v="496" actId="478"/>
          <ac:spMkLst>
            <pc:docMk/>
            <pc:sldMk cId="1373706002" sldId="264"/>
            <ac:spMk id="32" creationId="{34BDCDB2-F20B-FD27-E7E3-E43D6DE7388E}"/>
          </ac:spMkLst>
        </pc:spChg>
        <pc:spChg chg="add del mod">
          <ac:chgData name="Philippe Baucour" userId="5102170ae7533958" providerId="LiveId" clId="{40F711FF-06EA-48FB-94E5-8AF9239032B0}" dt="2024-09-11T04:59:28.596" v="495" actId="478"/>
          <ac:spMkLst>
            <pc:docMk/>
            <pc:sldMk cId="1373706002" sldId="264"/>
            <ac:spMk id="34" creationId="{CAFCA1A0-F0BA-9899-5CBF-6E88EDB24470}"/>
          </ac:spMkLst>
        </pc:spChg>
        <pc:spChg chg="add mod ord">
          <ac:chgData name="Philippe Baucour" userId="5102170ae7533958" providerId="LiveId" clId="{40F711FF-06EA-48FB-94E5-8AF9239032B0}" dt="2024-09-11T05:13:19.417" v="696"/>
          <ac:spMkLst>
            <pc:docMk/>
            <pc:sldMk cId="1373706002" sldId="264"/>
            <ac:spMk id="36" creationId="{928554EF-5E4A-CE84-0556-0D865FC42DCB}"/>
          </ac:spMkLst>
        </pc:spChg>
        <pc:cxnChg chg="add mod">
          <ac:chgData name="Philippe Baucour" userId="5102170ae7533958" providerId="LiveId" clId="{40F711FF-06EA-48FB-94E5-8AF9239032B0}" dt="2024-09-11T05:04:03.526" v="617" actId="1037"/>
          <ac:cxnSpMkLst>
            <pc:docMk/>
            <pc:sldMk cId="1373706002" sldId="264"/>
            <ac:cxnSpMk id="2" creationId="{B36EC4F8-62B4-1849-DFFA-DC24000F5CE0}"/>
          </ac:cxnSpMkLst>
        </pc:cxnChg>
        <pc:cxnChg chg="add mod">
          <ac:chgData name="Philippe Baucour" userId="5102170ae7533958" providerId="LiveId" clId="{40F711FF-06EA-48FB-94E5-8AF9239032B0}" dt="2024-09-11T05:05:20.977" v="685" actId="1037"/>
          <ac:cxnSpMkLst>
            <pc:docMk/>
            <pc:sldMk cId="1373706002" sldId="264"/>
            <ac:cxnSpMk id="6" creationId="{D3449578-2B85-6D82-4C71-94229B9D7969}"/>
          </ac:cxnSpMkLst>
        </pc:cxnChg>
        <pc:cxnChg chg="add mod">
          <ac:chgData name="Philippe Baucour" userId="5102170ae7533958" providerId="LiveId" clId="{40F711FF-06EA-48FB-94E5-8AF9239032B0}" dt="2024-09-11T05:03:17.223" v="605" actId="1035"/>
          <ac:cxnSpMkLst>
            <pc:docMk/>
            <pc:sldMk cId="1373706002" sldId="264"/>
            <ac:cxnSpMk id="7" creationId="{E10C21FF-6C4B-E066-FC1C-20401C66BA32}"/>
          </ac:cxnSpMkLst>
        </pc:cxnChg>
        <pc:cxnChg chg="add mod">
          <ac:chgData name="Philippe Baucour" userId="5102170ae7533958" providerId="LiveId" clId="{40F711FF-06EA-48FB-94E5-8AF9239032B0}" dt="2024-09-11T05:04:08.586" v="630" actId="1038"/>
          <ac:cxnSpMkLst>
            <pc:docMk/>
            <pc:sldMk cId="1373706002" sldId="264"/>
            <ac:cxnSpMk id="8" creationId="{53D696E9-A257-E150-14A8-D2D64BF39073}"/>
          </ac:cxnSpMkLst>
        </pc:cxnChg>
        <pc:cxnChg chg="add mod">
          <ac:chgData name="Philippe Baucour" userId="5102170ae7533958" providerId="LiveId" clId="{40F711FF-06EA-48FB-94E5-8AF9239032B0}" dt="2024-09-11T05:03:17.223" v="605" actId="1035"/>
          <ac:cxnSpMkLst>
            <pc:docMk/>
            <pc:sldMk cId="1373706002" sldId="264"/>
            <ac:cxnSpMk id="10" creationId="{1461492B-30E9-14D3-4B67-A7AB21C72095}"/>
          </ac:cxnSpMkLst>
        </pc:cxnChg>
        <pc:cxnChg chg="add mod ord">
          <ac:chgData name="Philippe Baucour" userId="5102170ae7533958" providerId="LiveId" clId="{40F711FF-06EA-48FB-94E5-8AF9239032B0}" dt="2024-09-11T06:19:14.780" v="700" actId="167"/>
          <ac:cxnSpMkLst>
            <pc:docMk/>
            <pc:sldMk cId="1373706002" sldId="264"/>
            <ac:cxnSpMk id="12" creationId="{9DA77857-9345-9C55-EC4E-BC52E4F7EBA1}"/>
          </ac:cxnSpMkLst>
        </pc:cxnChg>
        <pc:cxnChg chg="add mod">
          <ac:chgData name="Philippe Baucour" userId="5102170ae7533958" providerId="LiveId" clId="{40F711FF-06EA-48FB-94E5-8AF9239032B0}" dt="2024-09-11T05:04:13.489" v="631" actId="14100"/>
          <ac:cxnSpMkLst>
            <pc:docMk/>
            <pc:sldMk cId="1373706002" sldId="264"/>
            <ac:cxnSpMk id="16" creationId="{1C501005-199D-04BE-9B33-319FC66165D3}"/>
          </ac:cxnSpMkLst>
        </pc:cxnChg>
        <pc:cxnChg chg="add del mod">
          <ac:chgData name="Philippe Baucour" userId="5102170ae7533958" providerId="LiveId" clId="{40F711FF-06EA-48FB-94E5-8AF9239032B0}" dt="2024-09-11T04:59:32.395" v="496" actId="478"/>
          <ac:cxnSpMkLst>
            <pc:docMk/>
            <pc:sldMk cId="1373706002" sldId="264"/>
            <ac:cxnSpMk id="21" creationId="{81523577-FD19-D04F-3F30-57B4E540E5E3}"/>
          </ac:cxnSpMkLst>
        </pc:cxnChg>
        <pc:cxnChg chg="add del mod">
          <ac:chgData name="Philippe Baucour" userId="5102170ae7533958" providerId="LiveId" clId="{40F711FF-06EA-48FB-94E5-8AF9239032B0}" dt="2024-09-11T04:59:32.395" v="496" actId="478"/>
          <ac:cxnSpMkLst>
            <pc:docMk/>
            <pc:sldMk cId="1373706002" sldId="264"/>
            <ac:cxnSpMk id="22" creationId="{4BC151CE-11AA-0B7F-6099-435D4C9F4439}"/>
          </ac:cxnSpMkLst>
        </pc:cxnChg>
        <pc:cxnChg chg="add del mod">
          <ac:chgData name="Philippe Baucour" userId="5102170ae7533958" providerId="LiveId" clId="{40F711FF-06EA-48FB-94E5-8AF9239032B0}" dt="2024-09-11T04:59:32.395" v="496" actId="478"/>
          <ac:cxnSpMkLst>
            <pc:docMk/>
            <pc:sldMk cId="1373706002" sldId="264"/>
            <ac:cxnSpMk id="23" creationId="{A5668EAF-C4E9-1377-8E78-81FD6D03B64F}"/>
          </ac:cxnSpMkLst>
        </pc:cxnChg>
        <pc:cxnChg chg="add del mod">
          <ac:chgData name="Philippe Baucour" userId="5102170ae7533958" providerId="LiveId" clId="{40F711FF-06EA-48FB-94E5-8AF9239032B0}" dt="2024-09-11T04:59:28.596" v="495" actId="478"/>
          <ac:cxnSpMkLst>
            <pc:docMk/>
            <pc:sldMk cId="1373706002" sldId="264"/>
            <ac:cxnSpMk id="25" creationId="{61B12A27-6F20-C959-CBA6-CD8D504D3F1E}"/>
          </ac:cxnSpMkLst>
        </pc:cxnChg>
        <pc:cxnChg chg="add del mod">
          <ac:chgData name="Philippe Baucour" userId="5102170ae7533958" providerId="LiveId" clId="{40F711FF-06EA-48FB-94E5-8AF9239032B0}" dt="2024-09-11T04:59:32.395" v="496" actId="478"/>
          <ac:cxnSpMkLst>
            <pc:docMk/>
            <pc:sldMk cId="1373706002" sldId="264"/>
            <ac:cxnSpMk id="28" creationId="{04A48406-9438-F992-B86A-1B252122AFFD}"/>
          </ac:cxnSpMkLst>
        </pc:cxnChg>
        <pc:cxnChg chg="add del mod">
          <ac:chgData name="Philippe Baucour" userId="5102170ae7533958" providerId="LiveId" clId="{40F711FF-06EA-48FB-94E5-8AF9239032B0}" dt="2024-09-11T04:59:32.395" v="496" actId="478"/>
          <ac:cxnSpMkLst>
            <pc:docMk/>
            <pc:sldMk cId="1373706002" sldId="264"/>
            <ac:cxnSpMk id="31" creationId="{8AC3B853-9E2C-2D89-88CA-A5B4D5D7B4B2}"/>
          </ac:cxnSpMkLst>
        </pc:cxnChg>
        <pc:cxnChg chg="add del mod">
          <ac:chgData name="Philippe Baucour" userId="5102170ae7533958" providerId="LiveId" clId="{40F711FF-06EA-48FB-94E5-8AF9239032B0}" dt="2024-09-11T04:59:28.596" v="495" actId="478"/>
          <ac:cxnSpMkLst>
            <pc:docMk/>
            <pc:sldMk cId="1373706002" sldId="264"/>
            <ac:cxnSpMk id="33" creationId="{30E18593-59EB-BDF3-80EA-8C14032AA45A}"/>
          </ac:cxnSpMkLst>
        </pc:cxnChg>
        <pc:cxnChg chg="add mod">
          <ac:chgData name="Philippe Baucour" userId="5102170ae7533958" providerId="LiveId" clId="{40F711FF-06EA-48FB-94E5-8AF9239032B0}" dt="2024-09-11T05:03:17.223" v="605" actId="1035"/>
          <ac:cxnSpMkLst>
            <pc:docMk/>
            <pc:sldMk cId="1373706002" sldId="264"/>
            <ac:cxnSpMk id="35" creationId="{59E07000-C642-A948-9CD6-721F82EE2FA6}"/>
          </ac:cxnSpMkLst>
        </pc:cxnChg>
      </pc:sldChg>
      <pc:sldChg chg="add mod modShow">
        <pc:chgData name="Philippe Baucour" userId="5102170ae7533958" providerId="LiveId" clId="{40F711FF-06EA-48FB-94E5-8AF9239032B0}" dt="2024-09-16T07:05:51.689" v="1984" actId="729"/>
        <pc:sldMkLst>
          <pc:docMk/>
          <pc:sldMk cId="710411366" sldId="265"/>
        </pc:sldMkLst>
      </pc:sldChg>
      <pc:sldChg chg="addSp delSp modSp new mod modClrScheme chgLayout modNotesTx">
        <pc:chgData name="Philippe Baucour" userId="5102170ae7533958" providerId="LiveId" clId="{40F711FF-06EA-48FB-94E5-8AF9239032B0}" dt="2024-09-17T00:01:14.338" v="2643" actId="1076"/>
        <pc:sldMkLst>
          <pc:docMk/>
          <pc:sldMk cId="3580628546" sldId="266"/>
        </pc:sldMkLst>
        <pc:spChg chg="mod ord">
          <ac:chgData name="Philippe Baucour" userId="5102170ae7533958" providerId="LiveId" clId="{40F711FF-06EA-48FB-94E5-8AF9239032B0}" dt="2024-09-15T12:38:00.888" v="1902" actId="6549"/>
          <ac:spMkLst>
            <pc:docMk/>
            <pc:sldMk cId="3580628546" sldId="266"/>
            <ac:spMk id="2" creationId="{FC7D7D61-5212-F8DF-8A01-7BF2EB86AE7E}"/>
          </ac:spMkLst>
        </pc:spChg>
        <pc:spChg chg="add mod">
          <ac:chgData name="Philippe Baucour" userId="5102170ae7533958" providerId="LiveId" clId="{40F711FF-06EA-48FB-94E5-8AF9239032B0}" dt="2024-09-17T00:01:14.338" v="2643" actId="1076"/>
          <ac:spMkLst>
            <pc:docMk/>
            <pc:sldMk cId="3580628546" sldId="266"/>
            <ac:spMk id="3" creationId="{08175751-E7FB-7830-4B6B-D517390EB4CD}"/>
          </ac:spMkLst>
        </pc:spChg>
        <pc:spChg chg="del">
          <ac:chgData name="Philippe Baucour" userId="5102170ae7533958" providerId="LiveId" clId="{40F711FF-06EA-48FB-94E5-8AF9239032B0}" dt="2024-09-15T12:15:22.457" v="1576"/>
          <ac:spMkLst>
            <pc:docMk/>
            <pc:sldMk cId="3580628546" sldId="266"/>
            <ac:spMk id="3" creationId="{7C15B039-8894-3B19-F9B1-1B68ABC08070}"/>
          </ac:spMkLst>
        </pc:spChg>
        <pc:spChg chg="add del mod">
          <ac:chgData name="Philippe Baucour" userId="5102170ae7533958" providerId="LiveId" clId="{40F711FF-06EA-48FB-94E5-8AF9239032B0}" dt="2024-09-15T12:18:41.820" v="1594" actId="700"/>
          <ac:spMkLst>
            <pc:docMk/>
            <pc:sldMk cId="3580628546" sldId="266"/>
            <ac:spMk id="9" creationId="{6F6EB8D2-F104-B419-54E5-348D37DB7F34}"/>
          </ac:spMkLst>
        </pc:spChg>
        <pc:spChg chg="add mod ord">
          <ac:chgData name="Philippe Baucour" userId="5102170ae7533958" providerId="LiveId" clId="{40F711FF-06EA-48FB-94E5-8AF9239032B0}" dt="2024-09-17T00:00:43.991" v="2638" actId="5793"/>
          <ac:spMkLst>
            <pc:docMk/>
            <pc:sldMk cId="3580628546" sldId="266"/>
            <ac:spMk id="12" creationId="{3BF23DB9-20EA-6B31-5964-B4051286AE1C}"/>
          </ac:spMkLst>
        </pc:spChg>
        <pc:picChg chg="add del mod">
          <ac:chgData name="Philippe Baucour" userId="5102170ae7533958" providerId="LiveId" clId="{40F711FF-06EA-48FB-94E5-8AF9239032B0}" dt="2024-09-15T12:17:15.331" v="1589" actId="21"/>
          <ac:picMkLst>
            <pc:docMk/>
            <pc:sldMk cId="3580628546" sldId="266"/>
            <ac:picMk id="5" creationId="{59DAF2EC-5648-77E9-552C-5A4723193AB0}"/>
          </ac:picMkLst>
        </pc:picChg>
        <pc:picChg chg="add mod">
          <ac:chgData name="Philippe Baucour" userId="5102170ae7533958" providerId="LiveId" clId="{40F711FF-06EA-48FB-94E5-8AF9239032B0}" dt="2024-09-15T12:34:59.233" v="1836" actId="1038"/>
          <ac:picMkLst>
            <pc:docMk/>
            <pc:sldMk cId="3580628546" sldId="266"/>
            <ac:picMk id="7" creationId="{27865B6C-4F03-D048-F461-31FC5E107F55}"/>
          </ac:picMkLst>
        </pc:picChg>
        <pc:picChg chg="add del mod">
          <ac:chgData name="Philippe Baucour" userId="5102170ae7533958" providerId="LiveId" clId="{40F711FF-06EA-48FB-94E5-8AF9239032B0}" dt="2024-09-15T12:22:58.298" v="1612" actId="21"/>
          <ac:picMkLst>
            <pc:docMk/>
            <pc:sldMk cId="3580628546" sldId="266"/>
            <ac:picMk id="11" creationId="{44B3A22C-30AF-1092-A41B-E7671122F03F}"/>
          </ac:picMkLst>
        </pc:picChg>
        <pc:picChg chg="add mod">
          <ac:chgData name="Philippe Baucour" userId="5102170ae7533958" providerId="LiveId" clId="{40F711FF-06EA-48FB-94E5-8AF9239032B0}" dt="2024-09-15T12:35:04.083" v="1852" actId="1038"/>
          <ac:picMkLst>
            <pc:docMk/>
            <pc:sldMk cId="3580628546" sldId="266"/>
            <ac:picMk id="14" creationId="{AEF54AAA-07A6-5DD6-5763-917D55F13FCD}"/>
          </ac:picMkLst>
        </pc:picChg>
      </pc:sldChg>
      <pc:sldChg chg="addSp delSp modSp new mod modClrScheme chgLayout modNotesTx">
        <pc:chgData name="Philippe Baucour" userId="5102170ae7533958" providerId="LiveId" clId="{40F711FF-06EA-48FB-94E5-8AF9239032B0}" dt="2024-09-17T06:12:04.807" v="2926" actId="20577"/>
        <pc:sldMkLst>
          <pc:docMk/>
          <pc:sldMk cId="3903331035" sldId="267"/>
        </pc:sldMkLst>
        <pc:spChg chg="mod ord">
          <ac:chgData name="Philippe Baucour" userId="5102170ae7533958" providerId="LiveId" clId="{40F711FF-06EA-48FB-94E5-8AF9239032B0}" dt="2024-09-16T23:27:12.134" v="2247" actId="700"/>
          <ac:spMkLst>
            <pc:docMk/>
            <pc:sldMk cId="3903331035" sldId="267"/>
            <ac:spMk id="2" creationId="{B4D97055-99E9-D072-BFAC-6A2769619FC4}"/>
          </ac:spMkLst>
        </pc:spChg>
        <pc:spChg chg="add">
          <ac:chgData name="Philippe Baucour" userId="5102170ae7533958" providerId="LiveId" clId="{40F711FF-06EA-48FB-94E5-8AF9239032B0}" dt="2024-09-17T06:04:56.738" v="2676"/>
          <ac:spMkLst>
            <pc:docMk/>
            <pc:sldMk cId="3903331035" sldId="267"/>
            <ac:spMk id="3" creationId="{EC5AE26E-046D-065A-4313-3045452C0A46}"/>
          </ac:spMkLst>
        </pc:spChg>
        <pc:spChg chg="del">
          <ac:chgData name="Philippe Baucour" userId="5102170ae7533958" providerId="LiveId" clId="{40F711FF-06EA-48FB-94E5-8AF9239032B0}" dt="2024-09-16T23:27:12.134" v="2247" actId="700"/>
          <ac:spMkLst>
            <pc:docMk/>
            <pc:sldMk cId="3903331035" sldId="267"/>
            <ac:spMk id="3" creationId="{F18C99FE-9161-B94A-54A3-536554EA1A52}"/>
          </ac:spMkLst>
        </pc:spChg>
        <pc:spChg chg="add mod">
          <ac:chgData name="Philippe Baucour" userId="5102170ae7533958" providerId="LiveId" clId="{40F711FF-06EA-48FB-94E5-8AF9239032B0}" dt="2024-09-17T06:09:25.443" v="2773" actId="1076"/>
          <ac:spMkLst>
            <pc:docMk/>
            <pc:sldMk cId="3903331035" sldId="267"/>
            <ac:spMk id="6" creationId="{C89F9382-3329-A731-A871-2E370DF4F0B9}"/>
          </ac:spMkLst>
        </pc:spChg>
        <pc:spChg chg="add del mod">
          <ac:chgData name="Philippe Baucour" userId="5102170ae7533958" providerId="LiveId" clId="{40F711FF-06EA-48FB-94E5-8AF9239032B0}" dt="2024-09-17T06:08:03.023" v="2769" actId="478"/>
          <ac:spMkLst>
            <pc:docMk/>
            <pc:sldMk cId="3903331035" sldId="267"/>
            <ac:spMk id="10" creationId="{6F121C85-62F2-C243-1F40-546A1C6F538D}"/>
          </ac:spMkLst>
        </pc:spChg>
        <pc:spChg chg="add mod">
          <ac:chgData name="Philippe Baucour" userId="5102170ae7533958" providerId="LiveId" clId="{40F711FF-06EA-48FB-94E5-8AF9239032B0}" dt="2024-09-17T06:07:57.625" v="2767" actId="1076"/>
          <ac:spMkLst>
            <pc:docMk/>
            <pc:sldMk cId="3903331035" sldId="267"/>
            <ac:spMk id="11" creationId="{0720AD4C-BA66-E93C-658B-959C7150AFE8}"/>
          </ac:spMkLst>
        </pc:spChg>
        <pc:picChg chg="add mod">
          <ac:chgData name="Philippe Baucour" userId="5102170ae7533958" providerId="LiveId" clId="{40F711FF-06EA-48FB-94E5-8AF9239032B0}" dt="2024-09-17T06:09:05.089" v="2772" actId="408"/>
          <ac:picMkLst>
            <pc:docMk/>
            <pc:sldMk cId="3903331035" sldId="267"/>
            <ac:picMk id="4" creationId="{523662BA-9388-DF75-E054-6479478E18EF}"/>
          </ac:picMkLst>
        </pc:picChg>
        <pc:picChg chg="add mod">
          <ac:chgData name="Philippe Baucour" userId="5102170ae7533958" providerId="LiveId" clId="{40F711FF-06EA-48FB-94E5-8AF9239032B0}" dt="2024-09-17T06:07:27.009" v="2764" actId="14100"/>
          <ac:picMkLst>
            <pc:docMk/>
            <pc:sldMk cId="3903331035" sldId="267"/>
            <ac:picMk id="5" creationId="{18EA8FE3-EB40-DBFC-245E-5E38DE346FAE}"/>
          </ac:picMkLst>
        </pc:picChg>
        <pc:picChg chg="add mod">
          <ac:chgData name="Philippe Baucour" userId="5102170ae7533958" providerId="LiveId" clId="{40F711FF-06EA-48FB-94E5-8AF9239032B0}" dt="2024-09-17T06:07:41.993" v="2766" actId="1076"/>
          <ac:picMkLst>
            <pc:docMk/>
            <pc:sldMk cId="3903331035" sldId="267"/>
            <ac:picMk id="7" creationId="{335F6C1C-350F-1563-9875-79F977B40E7B}"/>
          </ac:picMkLst>
        </pc:picChg>
        <pc:picChg chg="add mod modCrop">
          <ac:chgData name="Philippe Baucour" userId="5102170ae7533958" providerId="LiveId" clId="{40F711FF-06EA-48FB-94E5-8AF9239032B0}" dt="2024-09-17T06:07:34.960" v="2765" actId="1076"/>
          <ac:picMkLst>
            <pc:docMk/>
            <pc:sldMk cId="3903331035" sldId="267"/>
            <ac:picMk id="9" creationId="{03CBDE99-0405-AE82-2458-D1FE82AB100E}"/>
          </ac:picMkLst>
        </pc:picChg>
      </pc:sldChg>
      <pc:sldChg chg="addSp modSp new mod">
        <pc:chgData name="Philippe Baucour" userId="5102170ae7533958" providerId="LiveId" clId="{40F711FF-06EA-48FB-94E5-8AF9239032B0}" dt="2024-09-17T00:03:15.096" v="2675" actId="20577"/>
        <pc:sldMkLst>
          <pc:docMk/>
          <pc:sldMk cId="2699701360" sldId="268"/>
        </pc:sldMkLst>
        <pc:spChg chg="mod">
          <ac:chgData name="Philippe Baucour" userId="5102170ae7533958" providerId="LiveId" clId="{40F711FF-06EA-48FB-94E5-8AF9239032B0}" dt="2024-09-16T07:05:25.514" v="1980" actId="20577"/>
          <ac:spMkLst>
            <pc:docMk/>
            <pc:sldMk cId="2699701360" sldId="268"/>
            <ac:spMk id="2" creationId="{80E264B2-7E88-C9E0-981F-F9A083C5D9E8}"/>
          </ac:spMkLst>
        </pc:spChg>
        <pc:spChg chg="mod">
          <ac:chgData name="Philippe Baucour" userId="5102170ae7533958" providerId="LiveId" clId="{40F711FF-06EA-48FB-94E5-8AF9239032B0}" dt="2024-09-17T00:03:15.096" v="2675" actId="20577"/>
          <ac:spMkLst>
            <pc:docMk/>
            <pc:sldMk cId="2699701360" sldId="268"/>
            <ac:spMk id="3" creationId="{53098DBF-2DFC-77BE-B0FF-629FEE740045}"/>
          </ac:spMkLst>
        </pc:spChg>
        <pc:picChg chg="add mod">
          <ac:chgData name="Philippe Baucour" userId="5102170ae7533958" providerId="LiveId" clId="{40F711FF-06EA-48FB-94E5-8AF9239032B0}" dt="2024-09-16T07:02:45.339" v="1969" actId="1076"/>
          <ac:picMkLst>
            <pc:docMk/>
            <pc:sldMk cId="2699701360" sldId="268"/>
            <ac:picMk id="5" creationId="{2D6ABB88-F757-7A0F-B644-0B6F3238940E}"/>
          </ac:picMkLst>
        </pc:picChg>
        <pc:picChg chg="add mod ord">
          <ac:chgData name="Philippe Baucour" userId="5102170ae7533958" providerId="LiveId" clId="{40F711FF-06EA-48FB-94E5-8AF9239032B0}" dt="2024-09-16T07:04:13.497" v="1970" actId="1076"/>
          <ac:picMkLst>
            <pc:docMk/>
            <pc:sldMk cId="2699701360" sldId="268"/>
            <ac:picMk id="6" creationId="{D95B7D0F-BD20-5ADB-2CA7-CA24ECECDE7D}"/>
          </ac:picMkLst>
        </pc:picChg>
      </pc:sldChg>
      <pc:sldChg chg="addSp delSp modSp new mod modClrScheme chgLayout">
        <pc:chgData name="Philippe Baucour" userId="5102170ae7533958" providerId="LiveId" clId="{40F711FF-06EA-48FB-94E5-8AF9239032B0}" dt="2024-09-16T07:05:32.616" v="1982" actId="20577"/>
        <pc:sldMkLst>
          <pc:docMk/>
          <pc:sldMk cId="870064705" sldId="269"/>
        </pc:sldMkLst>
        <pc:spChg chg="mod ord">
          <ac:chgData name="Philippe Baucour" userId="5102170ae7533958" providerId="LiveId" clId="{40F711FF-06EA-48FB-94E5-8AF9239032B0}" dt="2024-09-16T07:05:32.616" v="1982" actId="20577"/>
          <ac:spMkLst>
            <pc:docMk/>
            <pc:sldMk cId="870064705" sldId="269"/>
            <ac:spMk id="2" creationId="{EE71F234-EA1F-7C6D-6C0D-DF35052DEE0B}"/>
          </ac:spMkLst>
        </pc:spChg>
        <pc:spChg chg="del">
          <ac:chgData name="Philippe Baucour" userId="5102170ae7533958" providerId="LiveId" clId="{40F711FF-06EA-48FB-94E5-8AF9239032B0}" dt="2024-09-15T10:48:10.157" v="915" actId="700"/>
          <ac:spMkLst>
            <pc:docMk/>
            <pc:sldMk cId="870064705" sldId="269"/>
            <ac:spMk id="3" creationId="{8106911F-1F50-B214-689E-58AE8D4B1A76}"/>
          </ac:spMkLst>
        </pc:spChg>
        <pc:spChg chg="add del">
          <ac:chgData name="Philippe Baucour" userId="5102170ae7533958" providerId="LiveId" clId="{40F711FF-06EA-48FB-94E5-8AF9239032B0}" dt="2024-09-15T10:49:16.761" v="917" actId="22"/>
          <ac:spMkLst>
            <pc:docMk/>
            <pc:sldMk cId="870064705" sldId="269"/>
            <ac:spMk id="5" creationId="{FD484D9A-3A56-9A8B-4538-C63D66D8D8C5}"/>
          </ac:spMkLst>
        </pc:spChg>
        <pc:spChg chg="add mod">
          <ac:chgData name="Philippe Baucour" userId="5102170ae7533958" providerId="LiveId" clId="{40F711FF-06EA-48FB-94E5-8AF9239032B0}" dt="2024-09-15T12:06:17.746" v="1510" actId="6549"/>
          <ac:spMkLst>
            <pc:docMk/>
            <pc:sldMk cId="870064705" sldId="269"/>
            <ac:spMk id="12" creationId="{3EDAEE3E-9534-2FE4-E433-C4D06345CDAD}"/>
          </ac:spMkLst>
        </pc:spChg>
        <pc:spChg chg="add mod">
          <ac:chgData name="Philippe Baucour" userId="5102170ae7533958" providerId="LiveId" clId="{40F711FF-06EA-48FB-94E5-8AF9239032B0}" dt="2024-09-15T12:06:04.112" v="1487" actId="20577"/>
          <ac:spMkLst>
            <pc:docMk/>
            <pc:sldMk cId="870064705" sldId="269"/>
            <ac:spMk id="13" creationId="{0A092700-8F20-7FBD-C187-6FF0B6C92193}"/>
          </ac:spMkLst>
        </pc:spChg>
        <pc:spChg chg="add mod">
          <ac:chgData name="Philippe Baucour" userId="5102170ae7533958" providerId="LiveId" clId="{40F711FF-06EA-48FB-94E5-8AF9239032B0}" dt="2024-09-15T12:05:38.022" v="1472" actId="1076"/>
          <ac:spMkLst>
            <pc:docMk/>
            <pc:sldMk cId="870064705" sldId="269"/>
            <ac:spMk id="14" creationId="{87E7EC36-44BF-F058-40E3-3318A742466F}"/>
          </ac:spMkLst>
        </pc:spChg>
        <pc:spChg chg="add mod">
          <ac:chgData name="Philippe Baucour" userId="5102170ae7533958" providerId="LiveId" clId="{40F711FF-06EA-48FB-94E5-8AF9239032B0}" dt="2024-09-15T12:10:11.795" v="1564" actId="1037"/>
          <ac:spMkLst>
            <pc:docMk/>
            <pc:sldMk cId="870064705" sldId="269"/>
            <ac:spMk id="15" creationId="{458D2F9F-204D-5EF0-C7C3-BFF934CE7128}"/>
          </ac:spMkLst>
        </pc:spChg>
        <pc:spChg chg="add mod">
          <ac:chgData name="Philippe Baucour" userId="5102170ae7533958" providerId="LiveId" clId="{40F711FF-06EA-48FB-94E5-8AF9239032B0}" dt="2024-09-15T12:11:08.059" v="1571" actId="1076"/>
          <ac:spMkLst>
            <pc:docMk/>
            <pc:sldMk cId="870064705" sldId="269"/>
            <ac:spMk id="16" creationId="{99637A9F-4875-6B35-2C80-E60F31097D41}"/>
          </ac:spMkLst>
        </pc:spChg>
        <pc:picChg chg="add mod modCrop">
          <ac:chgData name="Philippe Baucour" userId="5102170ae7533958" providerId="LiveId" clId="{40F711FF-06EA-48FB-94E5-8AF9239032B0}" dt="2024-09-15T12:03:23.368" v="1406" actId="1076"/>
          <ac:picMkLst>
            <pc:docMk/>
            <pc:sldMk cId="870064705" sldId="269"/>
            <ac:picMk id="7" creationId="{25090FA8-5DFE-F79C-2E60-CD349F5FDAB1}"/>
          </ac:picMkLst>
        </pc:picChg>
        <pc:picChg chg="add mod">
          <ac:chgData name="Philippe Baucour" userId="5102170ae7533958" providerId="LiveId" clId="{40F711FF-06EA-48FB-94E5-8AF9239032B0}" dt="2024-09-15T12:03:34.856" v="1409" actId="1076"/>
          <ac:picMkLst>
            <pc:docMk/>
            <pc:sldMk cId="870064705" sldId="269"/>
            <ac:picMk id="9" creationId="{3D845B31-CE49-51BC-3AB9-B3DAA408B64A}"/>
          </ac:picMkLst>
        </pc:picChg>
        <pc:picChg chg="add mod">
          <ac:chgData name="Philippe Baucour" userId="5102170ae7533958" providerId="LiveId" clId="{40F711FF-06EA-48FB-94E5-8AF9239032B0}" dt="2024-09-15T12:04:29.981" v="1413" actId="1076"/>
          <ac:picMkLst>
            <pc:docMk/>
            <pc:sldMk cId="870064705" sldId="269"/>
            <ac:picMk id="11" creationId="{DC406100-7C11-6592-7844-15E2C8E9B90F}"/>
          </ac:picMkLst>
        </pc:picChg>
        <pc:picChg chg="add mod">
          <ac:chgData name="Philippe Baucour" userId="5102170ae7533958" providerId="LiveId" clId="{40F711FF-06EA-48FB-94E5-8AF9239032B0}" dt="2024-09-15T12:12:35.856" v="1575" actId="1076"/>
          <ac:picMkLst>
            <pc:docMk/>
            <pc:sldMk cId="870064705" sldId="269"/>
            <ac:picMk id="17" creationId="{5DAEB0F8-1249-B806-9727-91B0CEFD251C}"/>
          </ac:picMkLst>
        </pc:picChg>
        <pc:picChg chg="add mod">
          <ac:chgData name="Philippe Baucour" userId="5102170ae7533958" providerId="LiveId" clId="{40F711FF-06EA-48FB-94E5-8AF9239032B0}" dt="2024-09-15T12:12:29.121" v="1574" actId="1076"/>
          <ac:picMkLst>
            <pc:docMk/>
            <pc:sldMk cId="870064705" sldId="269"/>
            <ac:picMk id="18" creationId="{9F9A45FB-E1CD-C0A9-C031-4112CF122F01}"/>
          </ac:picMkLst>
        </pc:picChg>
        <pc:picChg chg="add mod">
          <ac:chgData name="Philippe Baucour" userId="5102170ae7533958" providerId="LiveId" clId="{40F711FF-06EA-48FB-94E5-8AF9239032B0}" dt="2024-09-15T12:12:23.477" v="1573" actId="1076"/>
          <ac:picMkLst>
            <pc:docMk/>
            <pc:sldMk cId="870064705" sldId="269"/>
            <ac:picMk id="19" creationId="{DCD5BCB3-FECD-0F0C-68ED-78B838DFBE0A}"/>
          </ac:picMkLst>
        </pc:picChg>
      </pc:sldChg>
      <pc:sldChg chg="addSp modSp new mod modNotesTx">
        <pc:chgData name="Philippe Baucour" userId="5102170ae7533958" providerId="LiveId" clId="{40F711FF-06EA-48FB-94E5-8AF9239032B0}" dt="2024-09-16T07:05:17.388" v="1978" actId="20577"/>
        <pc:sldMkLst>
          <pc:docMk/>
          <pc:sldMk cId="4157245695" sldId="270"/>
        </pc:sldMkLst>
        <pc:spChg chg="mod">
          <ac:chgData name="Philippe Baucour" userId="5102170ae7533958" providerId="LiveId" clId="{40F711FF-06EA-48FB-94E5-8AF9239032B0}" dt="2024-09-16T07:05:17.388" v="1978" actId="20577"/>
          <ac:spMkLst>
            <pc:docMk/>
            <pc:sldMk cId="4157245695" sldId="270"/>
            <ac:spMk id="2" creationId="{111DB58F-DBEF-971C-6E7F-5E73545B868A}"/>
          </ac:spMkLst>
        </pc:spChg>
        <pc:spChg chg="mod">
          <ac:chgData name="Philippe Baucour" userId="5102170ae7533958" providerId="LiveId" clId="{40F711FF-06EA-48FB-94E5-8AF9239032B0}" dt="2024-09-15T11:53:50.486" v="1168" actId="20577"/>
          <ac:spMkLst>
            <pc:docMk/>
            <pc:sldMk cId="4157245695" sldId="270"/>
            <ac:spMk id="3" creationId="{3E592FDF-3643-E91C-8F24-9D2C34BDDD80}"/>
          </ac:spMkLst>
        </pc:spChg>
        <pc:spChg chg="add mod">
          <ac:chgData name="Philippe Baucour" userId="5102170ae7533958" providerId="LiveId" clId="{40F711FF-06EA-48FB-94E5-8AF9239032B0}" dt="2024-09-15T11:54:25.137" v="1336" actId="1038"/>
          <ac:spMkLst>
            <pc:docMk/>
            <pc:sldMk cId="4157245695" sldId="270"/>
            <ac:spMk id="10" creationId="{6CB5A37B-494E-775E-BDE7-0C04F375E69F}"/>
          </ac:spMkLst>
        </pc:spChg>
        <pc:picChg chg="add mod">
          <ac:chgData name="Philippe Baucour" userId="5102170ae7533958" providerId="LiveId" clId="{40F711FF-06EA-48FB-94E5-8AF9239032B0}" dt="2024-09-15T12:00:10.226" v="1386" actId="1037"/>
          <ac:picMkLst>
            <pc:docMk/>
            <pc:sldMk cId="4157245695" sldId="270"/>
            <ac:picMk id="5" creationId="{CF5491DE-BCC9-7085-74C9-9EF97B3DCD05}"/>
          </ac:picMkLst>
        </pc:picChg>
        <pc:picChg chg="add mod">
          <ac:chgData name="Philippe Baucour" userId="5102170ae7533958" providerId="LiveId" clId="{40F711FF-06EA-48FB-94E5-8AF9239032B0}" dt="2024-09-15T11:54:17.265" v="1261" actId="1038"/>
          <ac:picMkLst>
            <pc:docMk/>
            <pc:sldMk cId="4157245695" sldId="270"/>
            <ac:picMk id="7" creationId="{AAC86818-0C7F-92EC-3533-472B4874AC08}"/>
          </ac:picMkLst>
        </pc:picChg>
        <pc:picChg chg="add mod">
          <ac:chgData name="Philippe Baucour" userId="5102170ae7533958" providerId="LiveId" clId="{40F711FF-06EA-48FB-94E5-8AF9239032B0}" dt="2024-09-15T11:54:11.175" v="1233" actId="1038"/>
          <ac:picMkLst>
            <pc:docMk/>
            <pc:sldMk cId="4157245695" sldId="270"/>
            <ac:picMk id="9" creationId="{780A8172-615B-B4DE-815B-9DCE85BA51AF}"/>
          </ac:picMkLst>
        </pc:picChg>
      </pc:sldChg>
      <pc:sldChg chg="addSp delSp modSp new del mod">
        <pc:chgData name="Philippe Baucour" userId="5102170ae7533958" providerId="LiveId" clId="{40F711FF-06EA-48FB-94E5-8AF9239032B0}" dt="2024-09-15T12:43:12.050" v="1954" actId="47"/>
        <pc:sldMkLst>
          <pc:docMk/>
          <pc:sldMk cId="317899141" sldId="271"/>
        </pc:sldMkLst>
        <pc:picChg chg="add del mod">
          <ac:chgData name="Philippe Baucour" userId="5102170ae7533958" providerId="LiveId" clId="{40F711FF-06EA-48FB-94E5-8AF9239032B0}" dt="2024-09-15T12:38:21.830" v="1905" actId="21"/>
          <ac:picMkLst>
            <pc:docMk/>
            <pc:sldMk cId="317899141" sldId="271"/>
            <ac:picMk id="5" creationId="{59DAF2EC-5648-77E9-552C-5A4723193AB0}"/>
          </ac:picMkLst>
        </pc:picChg>
      </pc:sldChg>
      <pc:sldChg chg="addSp modSp new mod ord modNotesTx">
        <pc:chgData name="Philippe Baucour" userId="5102170ae7533958" providerId="LiveId" clId="{40F711FF-06EA-48FB-94E5-8AF9239032B0}" dt="2024-09-19T14:48:24.731" v="3481" actId="207"/>
        <pc:sldMkLst>
          <pc:docMk/>
          <pc:sldMk cId="706215125" sldId="272"/>
        </pc:sldMkLst>
        <pc:spChg chg="mod">
          <ac:chgData name="Philippe Baucour" userId="5102170ae7533958" providerId="LiveId" clId="{40F711FF-06EA-48FB-94E5-8AF9239032B0}" dt="2024-09-16T07:04:53.881" v="1974" actId="20577"/>
          <ac:spMkLst>
            <pc:docMk/>
            <pc:sldMk cId="706215125" sldId="272"/>
            <ac:spMk id="2" creationId="{E4746BB8-0AD8-17AF-FDFF-D5E39420DCC3}"/>
          </ac:spMkLst>
        </pc:spChg>
        <pc:spChg chg="add mod">
          <ac:chgData name="Philippe Baucour" userId="5102170ae7533958" providerId="LiveId" clId="{40F711FF-06EA-48FB-94E5-8AF9239032B0}" dt="2024-09-19T14:35:55.532" v="3443" actId="1035"/>
          <ac:spMkLst>
            <pc:docMk/>
            <pc:sldMk cId="706215125" sldId="272"/>
            <ac:spMk id="3" creationId="{D0441E55-F454-E977-01A1-C7E220A4E54E}"/>
          </ac:spMkLst>
        </pc:spChg>
        <pc:spChg chg="add mod">
          <ac:chgData name="Philippe Baucour" userId="5102170ae7533958" providerId="LiveId" clId="{40F711FF-06EA-48FB-94E5-8AF9239032B0}" dt="2024-09-19T14:48:24.731" v="3481" actId="207"/>
          <ac:spMkLst>
            <pc:docMk/>
            <pc:sldMk cId="706215125" sldId="272"/>
            <ac:spMk id="5" creationId="{4D68CB3E-E165-636B-44F0-AF23B659B4AB}"/>
          </ac:spMkLst>
        </pc:spChg>
        <pc:spChg chg="add mod">
          <ac:chgData name="Philippe Baucour" userId="5102170ae7533958" providerId="LiveId" clId="{40F711FF-06EA-48FB-94E5-8AF9239032B0}" dt="2024-09-15T12:25:57.650" v="1639" actId="1037"/>
          <ac:spMkLst>
            <pc:docMk/>
            <pc:sldMk cId="706215125" sldId="272"/>
            <ac:spMk id="7" creationId="{6060BC2E-5019-C04F-D81E-2789ECAE25E0}"/>
          </ac:spMkLst>
        </pc:spChg>
        <pc:spChg chg="add mod">
          <ac:chgData name="Philippe Baucour" userId="5102170ae7533958" providerId="LiveId" clId="{40F711FF-06EA-48FB-94E5-8AF9239032B0}" dt="2024-09-16T07:18:03.610" v="2149" actId="20577"/>
          <ac:spMkLst>
            <pc:docMk/>
            <pc:sldMk cId="706215125" sldId="272"/>
            <ac:spMk id="8" creationId="{F9727D45-6A67-A4D5-645D-DC8717284C4E}"/>
          </ac:spMkLst>
        </pc:spChg>
        <pc:picChg chg="add mod">
          <ac:chgData name="Philippe Baucour" userId="5102170ae7533958" providerId="LiveId" clId="{40F711FF-06EA-48FB-94E5-8AF9239032B0}" dt="2024-09-15T12:22:48.748" v="1610" actId="1076"/>
          <ac:picMkLst>
            <pc:docMk/>
            <pc:sldMk cId="706215125" sldId="272"/>
            <ac:picMk id="4" creationId="{553A133D-0173-BB18-F704-971391777E60}"/>
          </ac:picMkLst>
        </pc:picChg>
        <pc:picChg chg="add mod">
          <ac:chgData name="Philippe Baucour" userId="5102170ae7533958" providerId="LiveId" clId="{40F711FF-06EA-48FB-94E5-8AF9239032B0}" dt="2024-09-15T12:22:52.715" v="1611" actId="1076"/>
          <ac:picMkLst>
            <pc:docMk/>
            <pc:sldMk cId="706215125" sldId="272"/>
            <ac:picMk id="6" creationId="{0354AD57-A904-D0BC-7AD9-8D76056E8050}"/>
          </ac:picMkLst>
        </pc:picChg>
        <pc:picChg chg="add mod">
          <ac:chgData name="Philippe Baucour" userId="5102170ae7533958" providerId="LiveId" clId="{40F711FF-06EA-48FB-94E5-8AF9239032B0}" dt="2024-09-15T12:31:25.249" v="1761" actId="1035"/>
          <ac:picMkLst>
            <pc:docMk/>
            <pc:sldMk cId="706215125" sldId="272"/>
            <ac:picMk id="10" creationId="{3BC81B83-FC89-A55D-B0AA-907A25D78F59}"/>
          </ac:picMkLst>
        </pc:picChg>
        <pc:picChg chg="add mod">
          <ac:chgData name="Philippe Baucour" userId="5102170ae7533958" providerId="LiveId" clId="{40F711FF-06EA-48FB-94E5-8AF9239032B0}" dt="2024-09-15T12:23:17.094" v="1614" actId="1076"/>
          <ac:picMkLst>
            <pc:docMk/>
            <pc:sldMk cId="706215125" sldId="272"/>
            <ac:picMk id="11" creationId="{44B3A22C-30AF-1092-A41B-E7671122F03F}"/>
          </ac:picMkLst>
        </pc:picChg>
      </pc:sldChg>
      <pc:sldChg chg="addSp delSp modSp new mod">
        <pc:chgData name="Philippe Baucour" userId="5102170ae7533958" providerId="LiveId" clId="{40F711FF-06EA-48FB-94E5-8AF9239032B0}" dt="2024-09-17T06:58:02.479" v="3415" actId="1035"/>
        <pc:sldMkLst>
          <pc:docMk/>
          <pc:sldMk cId="585511404" sldId="273"/>
        </pc:sldMkLst>
        <pc:spChg chg="mod">
          <ac:chgData name="Philippe Baucour" userId="5102170ae7533958" providerId="LiveId" clId="{40F711FF-06EA-48FB-94E5-8AF9239032B0}" dt="2024-09-15T12:38:13.238" v="1904"/>
          <ac:spMkLst>
            <pc:docMk/>
            <pc:sldMk cId="585511404" sldId="273"/>
            <ac:spMk id="2" creationId="{ACD283A2-235E-3D8D-4CCF-84779E1B1693}"/>
          </ac:spMkLst>
        </pc:spChg>
        <pc:spChg chg="mod">
          <ac:chgData name="Philippe Baucour" userId="5102170ae7533958" providerId="LiveId" clId="{40F711FF-06EA-48FB-94E5-8AF9239032B0}" dt="2024-09-15T12:40:29.927" v="1920"/>
          <ac:spMkLst>
            <pc:docMk/>
            <pc:sldMk cId="585511404" sldId="273"/>
            <ac:spMk id="3" creationId="{8F29940B-4FD0-ABE4-DB5C-9C9331F1A44D}"/>
          </ac:spMkLst>
        </pc:spChg>
        <pc:spChg chg="add mod">
          <ac:chgData name="Philippe Baucour" userId="5102170ae7533958" providerId="LiveId" clId="{40F711FF-06EA-48FB-94E5-8AF9239032B0}" dt="2024-09-17T06:58:02.479" v="3415" actId="1035"/>
          <ac:spMkLst>
            <pc:docMk/>
            <pc:sldMk cId="585511404" sldId="273"/>
            <ac:spMk id="4" creationId="{2A63C582-7E8D-781E-4767-996248A6C10E}"/>
          </ac:spMkLst>
        </pc:spChg>
        <pc:picChg chg="add mod">
          <ac:chgData name="Philippe Baucour" userId="5102170ae7533958" providerId="LiveId" clId="{40F711FF-06EA-48FB-94E5-8AF9239032B0}" dt="2024-09-17T06:58:02.479" v="3415" actId="1035"/>
          <ac:picMkLst>
            <pc:docMk/>
            <pc:sldMk cId="585511404" sldId="273"/>
            <ac:picMk id="5" creationId="{59DAF2EC-5648-77E9-552C-5A4723193AB0}"/>
          </ac:picMkLst>
        </pc:picChg>
        <pc:picChg chg="add mod">
          <ac:chgData name="Philippe Baucour" userId="5102170ae7533958" providerId="LiveId" clId="{40F711FF-06EA-48FB-94E5-8AF9239032B0}" dt="2024-09-17T06:58:02.479" v="3415" actId="1035"/>
          <ac:picMkLst>
            <pc:docMk/>
            <pc:sldMk cId="585511404" sldId="273"/>
            <ac:picMk id="6" creationId="{1C7ADBB9-4A2B-F296-AA53-6B93BEEBDA66}"/>
          </ac:picMkLst>
        </pc:picChg>
        <pc:picChg chg="add del mod">
          <ac:chgData name="Philippe Baucour" userId="5102170ae7533958" providerId="LiveId" clId="{40F711FF-06EA-48FB-94E5-8AF9239032B0}" dt="2024-09-15T12:41:00.054" v="1924" actId="478"/>
          <ac:picMkLst>
            <pc:docMk/>
            <pc:sldMk cId="585511404" sldId="273"/>
            <ac:picMk id="7" creationId="{61D4C087-E96E-F587-4764-66EEB23DC30F}"/>
          </ac:picMkLst>
        </pc:picChg>
      </pc:sldChg>
    </pc:docChg>
  </pc:docChgLst>
  <pc:docChgLst>
    <pc:chgData name="Philippe Baucour" userId="5102170ae7533958" providerId="LiveId" clId="{B2EE689F-2065-402A-8908-926DEA39FEF1}"/>
    <pc:docChg chg="undo custSel addSld delSld modSld sldOrd">
      <pc:chgData name="Philippe Baucour" userId="5102170ae7533958" providerId="LiveId" clId="{B2EE689F-2065-402A-8908-926DEA39FEF1}" dt="2024-08-20T16:49:57.237" v="2645" actId="700"/>
      <pc:docMkLst>
        <pc:docMk/>
      </pc:docMkLst>
      <pc:sldChg chg="modSp mod">
        <pc:chgData name="Philippe Baucour" userId="5102170ae7533958" providerId="LiveId" clId="{B2EE689F-2065-402A-8908-926DEA39FEF1}" dt="2024-08-20T13:48:38.878" v="23" actId="20577"/>
        <pc:sldMkLst>
          <pc:docMk/>
          <pc:sldMk cId="1392602265" sldId="256"/>
        </pc:sldMkLst>
        <pc:spChg chg="mod">
          <ac:chgData name="Philippe Baucour" userId="5102170ae7533958" providerId="LiveId" clId="{B2EE689F-2065-402A-8908-926DEA39FEF1}" dt="2024-08-20T13:43:23.368" v="18" actId="20577"/>
          <ac:spMkLst>
            <pc:docMk/>
            <pc:sldMk cId="1392602265" sldId="256"/>
            <ac:spMk id="2" creationId="{27403E06-B2E3-4008-35B5-576464278A6D}"/>
          </ac:spMkLst>
        </pc:spChg>
        <pc:spChg chg="mod">
          <ac:chgData name="Philippe Baucour" userId="5102170ae7533958" providerId="LiveId" clId="{B2EE689F-2065-402A-8908-926DEA39FEF1}" dt="2024-08-20T13:48:38.878" v="23" actId="20577"/>
          <ac:spMkLst>
            <pc:docMk/>
            <pc:sldMk cId="1392602265" sldId="256"/>
            <ac:spMk id="3" creationId="{08069205-150B-B4B1-565B-156D78F5E9E8}"/>
          </ac:spMkLst>
        </pc:spChg>
      </pc:sldChg>
      <pc:sldChg chg="modSp mod">
        <pc:chgData name="Philippe Baucour" userId="5102170ae7533958" providerId="LiveId" clId="{B2EE689F-2065-402A-8908-926DEA39FEF1}" dt="2024-08-20T16:42:59.488" v="2421" actId="6549"/>
        <pc:sldMkLst>
          <pc:docMk/>
          <pc:sldMk cId="3201622378" sldId="257"/>
        </pc:sldMkLst>
        <pc:spChg chg="mod">
          <ac:chgData name="Philippe Baucour" userId="5102170ae7533958" providerId="LiveId" clId="{B2EE689F-2065-402A-8908-926DEA39FEF1}" dt="2024-08-20T16:42:59.488" v="2421" actId="6549"/>
          <ac:spMkLst>
            <pc:docMk/>
            <pc:sldMk cId="3201622378" sldId="257"/>
            <ac:spMk id="3" creationId="{1A803C62-BD0B-D0AC-2B41-C4F420891B06}"/>
          </ac:spMkLst>
        </pc:spChg>
      </pc:sldChg>
      <pc:sldChg chg="modSp add mod">
        <pc:chgData name="Philippe Baucour" userId="5102170ae7533958" providerId="LiveId" clId="{B2EE689F-2065-402A-8908-926DEA39FEF1}" dt="2024-08-20T16:43:36.696" v="2422" actId="108"/>
        <pc:sldMkLst>
          <pc:docMk/>
          <pc:sldMk cId="246086491" sldId="258"/>
        </pc:sldMkLst>
        <pc:spChg chg="mod">
          <ac:chgData name="Philippe Baucour" userId="5102170ae7533958" providerId="LiveId" clId="{B2EE689F-2065-402A-8908-926DEA39FEF1}" dt="2024-08-20T16:43:36.696" v="2422" actId="108"/>
          <ac:spMkLst>
            <pc:docMk/>
            <pc:sldMk cId="246086491" sldId="258"/>
            <ac:spMk id="3" creationId="{A88399CA-BBD6-ECCC-534E-0335C54116C3}"/>
          </ac:spMkLst>
        </pc:spChg>
      </pc:sldChg>
      <pc:sldChg chg="del">
        <pc:chgData name="Philippe Baucour" userId="5102170ae7533958" providerId="LiveId" clId="{B2EE689F-2065-402A-8908-926DEA39FEF1}" dt="2024-08-20T13:56:09.548" v="55" actId="47"/>
        <pc:sldMkLst>
          <pc:docMk/>
          <pc:sldMk cId="1677250047" sldId="258"/>
        </pc:sldMkLst>
      </pc:sldChg>
      <pc:sldChg chg="del">
        <pc:chgData name="Philippe Baucour" userId="5102170ae7533958" providerId="LiveId" clId="{B2EE689F-2065-402A-8908-926DEA39FEF1}" dt="2024-08-20T13:48:55.857" v="24" actId="47"/>
        <pc:sldMkLst>
          <pc:docMk/>
          <pc:sldMk cId="2354581829" sldId="259"/>
        </pc:sldMkLst>
      </pc:sldChg>
      <pc:sldChg chg="addSp delSp modSp new mod ord modClrScheme chgLayout modNotesTx">
        <pc:chgData name="Philippe Baucour" userId="5102170ae7533958" providerId="LiveId" clId="{B2EE689F-2065-402A-8908-926DEA39FEF1}" dt="2024-08-20T16:41:28.836" v="2358" actId="20577"/>
        <pc:sldMkLst>
          <pc:docMk/>
          <pc:sldMk cId="3595025937" sldId="259"/>
        </pc:sldMkLst>
        <pc:spChg chg="mod ord">
          <ac:chgData name="Philippe Baucour" userId="5102170ae7533958" providerId="LiveId" clId="{B2EE689F-2065-402A-8908-926DEA39FEF1}" dt="2024-08-20T13:55:20.059" v="52" actId="700"/>
          <ac:spMkLst>
            <pc:docMk/>
            <pc:sldMk cId="3595025937" sldId="259"/>
            <ac:spMk id="2" creationId="{9401C507-3D1F-23F1-FC25-F88A14E5D2D2}"/>
          </ac:spMkLst>
        </pc:spChg>
        <pc:spChg chg="add mod">
          <ac:chgData name="Philippe Baucour" userId="5102170ae7533958" providerId="LiveId" clId="{B2EE689F-2065-402A-8908-926DEA39FEF1}" dt="2024-08-20T14:12:08.730" v="141" actId="1035"/>
          <ac:spMkLst>
            <pc:docMk/>
            <pc:sldMk cId="3595025937" sldId="259"/>
            <ac:spMk id="3" creationId="{DAA69606-7991-E7A7-6DA7-C10E2197153D}"/>
          </ac:spMkLst>
        </pc:spChg>
        <pc:spChg chg="del">
          <ac:chgData name="Philippe Baucour" userId="5102170ae7533958" providerId="LiveId" clId="{B2EE689F-2065-402A-8908-926DEA39FEF1}" dt="2024-08-20T13:55:20.059" v="52" actId="700"/>
          <ac:spMkLst>
            <pc:docMk/>
            <pc:sldMk cId="3595025937" sldId="259"/>
            <ac:spMk id="3" creationId="{F99D3141-1EEC-FB5F-4E02-E4226DD5CC31}"/>
          </ac:spMkLst>
        </pc:spChg>
        <pc:picChg chg="add mod">
          <ac:chgData name="Philippe Baucour" userId="5102170ae7533958" providerId="LiveId" clId="{B2EE689F-2065-402A-8908-926DEA39FEF1}" dt="2024-08-20T14:10:49.808" v="90" actId="1036"/>
          <ac:picMkLst>
            <pc:docMk/>
            <pc:sldMk cId="3595025937" sldId="259"/>
            <ac:picMk id="5" creationId="{2B92A725-ABA1-9076-A45D-26AB83219752}"/>
          </ac:picMkLst>
        </pc:picChg>
      </pc:sldChg>
      <pc:sldChg chg="del">
        <pc:chgData name="Philippe Baucour" userId="5102170ae7533958" providerId="LiveId" clId="{B2EE689F-2065-402A-8908-926DEA39FEF1}" dt="2024-08-20T13:48:59.157" v="25" actId="47"/>
        <pc:sldMkLst>
          <pc:docMk/>
          <pc:sldMk cId="1044313820" sldId="260"/>
        </pc:sldMkLst>
      </pc:sldChg>
      <pc:sldChg chg="modSp add mod ord">
        <pc:chgData name="Philippe Baucour" userId="5102170ae7533958" providerId="LiveId" clId="{B2EE689F-2065-402A-8908-926DEA39FEF1}" dt="2024-08-20T14:21:35.650" v="325" actId="20577"/>
        <pc:sldMkLst>
          <pc:docMk/>
          <pc:sldMk cId="3605500931" sldId="260"/>
        </pc:sldMkLst>
        <pc:spChg chg="mod">
          <ac:chgData name="Philippe Baucour" userId="5102170ae7533958" providerId="LiveId" clId="{B2EE689F-2065-402A-8908-926DEA39FEF1}" dt="2024-08-20T14:21:35.650" v="325" actId="20577"/>
          <ac:spMkLst>
            <pc:docMk/>
            <pc:sldMk cId="3605500931" sldId="260"/>
            <ac:spMk id="2" creationId="{50B81B73-2442-900F-81DF-40FFFB00F362}"/>
          </ac:spMkLst>
        </pc:spChg>
      </pc:sldChg>
      <pc:sldChg chg="modSp add mod">
        <pc:chgData name="Philippe Baucour" userId="5102170ae7533958" providerId="LiveId" clId="{B2EE689F-2065-402A-8908-926DEA39FEF1}" dt="2024-08-20T16:44:25.434" v="2428" actId="113"/>
        <pc:sldMkLst>
          <pc:docMk/>
          <pc:sldMk cId="1735660937" sldId="261"/>
        </pc:sldMkLst>
        <pc:spChg chg="mod">
          <ac:chgData name="Philippe Baucour" userId="5102170ae7533958" providerId="LiveId" clId="{B2EE689F-2065-402A-8908-926DEA39FEF1}" dt="2024-08-20T14:14:03.145" v="187" actId="20577"/>
          <ac:spMkLst>
            <pc:docMk/>
            <pc:sldMk cId="1735660937" sldId="261"/>
            <ac:spMk id="2" creationId="{3C06C7F3-1F37-3278-1418-9BDC17C64C05}"/>
          </ac:spMkLst>
        </pc:spChg>
        <pc:spChg chg="mod">
          <ac:chgData name="Philippe Baucour" userId="5102170ae7533958" providerId="LiveId" clId="{B2EE689F-2065-402A-8908-926DEA39FEF1}" dt="2024-08-20T16:44:25.434" v="2428" actId="113"/>
          <ac:spMkLst>
            <pc:docMk/>
            <pc:sldMk cId="1735660937" sldId="261"/>
            <ac:spMk id="3" creationId="{6760927A-C4AD-6A17-7C37-5D5E288834D1}"/>
          </ac:spMkLst>
        </pc:spChg>
      </pc:sldChg>
      <pc:sldChg chg="del">
        <pc:chgData name="Philippe Baucour" userId="5102170ae7533958" providerId="LiveId" clId="{B2EE689F-2065-402A-8908-926DEA39FEF1}" dt="2024-08-20T13:49:05.039" v="26" actId="47"/>
        <pc:sldMkLst>
          <pc:docMk/>
          <pc:sldMk cId="3213887435" sldId="261"/>
        </pc:sldMkLst>
      </pc:sldChg>
      <pc:sldChg chg="addSp delSp modSp new del mod ord modClrScheme chgLayout">
        <pc:chgData name="Philippe Baucour" userId="5102170ae7533958" providerId="LiveId" clId="{B2EE689F-2065-402A-8908-926DEA39FEF1}" dt="2024-08-20T14:42:31.705" v="558" actId="47"/>
        <pc:sldMkLst>
          <pc:docMk/>
          <pc:sldMk cId="2620637221" sldId="262"/>
        </pc:sldMkLst>
        <pc:spChg chg="del mod ord">
          <ac:chgData name="Philippe Baucour" userId="5102170ae7533958" providerId="LiveId" clId="{B2EE689F-2065-402A-8908-926DEA39FEF1}" dt="2024-08-20T14:06:15.969" v="61" actId="700"/>
          <ac:spMkLst>
            <pc:docMk/>
            <pc:sldMk cId="2620637221" sldId="262"/>
            <ac:spMk id="2" creationId="{85EB0905-95F7-88B6-0107-B21D86EEBAD4}"/>
          </ac:spMkLst>
        </pc:spChg>
        <pc:spChg chg="add mod ord">
          <ac:chgData name="Philippe Baucour" userId="5102170ae7533958" providerId="LiveId" clId="{B2EE689F-2065-402A-8908-926DEA39FEF1}" dt="2024-08-20T14:22:10.550" v="330" actId="20577"/>
          <ac:spMkLst>
            <pc:docMk/>
            <pc:sldMk cId="2620637221" sldId="262"/>
            <ac:spMk id="3" creationId="{608F483B-4434-746C-7AEB-95C4776D51F5}"/>
          </ac:spMkLst>
        </pc:spChg>
        <pc:spChg chg="add mod ord">
          <ac:chgData name="Philippe Baucour" userId="5102170ae7533958" providerId="LiveId" clId="{B2EE689F-2065-402A-8908-926DEA39FEF1}" dt="2024-08-20T14:42:22.609" v="556" actId="21"/>
          <ac:spMkLst>
            <pc:docMk/>
            <pc:sldMk cId="2620637221" sldId="262"/>
            <ac:spMk id="4" creationId="{89BF95F5-742F-BEE1-0DE9-2ECD77A3A8FC}"/>
          </ac:spMkLst>
        </pc:spChg>
      </pc:sldChg>
      <pc:sldChg chg="modSp add mod">
        <pc:chgData name="Philippe Baucour" userId="5102170ae7533958" providerId="LiveId" clId="{B2EE689F-2065-402A-8908-926DEA39FEF1}" dt="2024-08-20T14:20:52.676" v="283" actId="20577"/>
        <pc:sldMkLst>
          <pc:docMk/>
          <pc:sldMk cId="3032471110" sldId="264"/>
        </pc:sldMkLst>
        <pc:spChg chg="mod">
          <ac:chgData name="Philippe Baucour" userId="5102170ae7533958" providerId="LiveId" clId="{B2EE689F-2065-402A-8908-926DEA39FEF1}" dt="2024-08-20T14:20:52.676" v="283" actId="20577"/>
          <ac:spMkLst>
            <pc:docMk/>
            <pc:sldMk cId="3032471110" sldId="264"/>
            <ac:spMk id="15" creationId="{4A0F2F50-A8F4-B84F-6FFC-7F8D6197CE61}"/>
          </ac:spMkLst>
        </pc:spChg>
      </pc:sldChg>
      <pc:sldChg chg="add del mod modShow">
        <pc:chgData name="Philippe Baucour" userId="5102170ae7533958" providerId="LiveId" clId="{B2EE689F-2065-402A-8908-926DEA39FEF1}" dt="2024-08-20T16:46:53.469" v="2439" actId="47"/>
        <pc:sldMkLst>
          <pc:docMk/>
          <pc:sldMk cId="3631102099" sldId="265"/>
        </pc:sldMkLst>
      </pc:sldChg>
      <pc:sldChg chg="addSp modSp add mod modNotesTx">
        <pc:chgData name="Philippe Baucour" userId="5102170ae7533958" providerId="LiveId" clId="{B2EE689F-2065-402A-8908-926DEA39FEF1}" dt="2024-08-20T14:20:24.282" v="273" actId="14100"/>
        <pc:sldMkLst>
          <pc:docMk/>
          <pc:sldMk cId="747625521" sldId="266"/>
        </pc:sldMkLst>
        <pc:spChg chg="mod">
          <ac:chgData name="Philippe Baucour" userId="5102170ae7533958" providerId="LiveId" clId="{B2EE689F-2065-402A-8908-926DEA39FEF1}" dt="2024-08-20T14:07:31.370" v="66" actId="20577"/>
          <ac:spMkLst>
            <pc:docMk/>
            <pc:sldMk cId="747625521" sldId="266"/>
            <ac:spMk id="2" creationId="{A252341B-7A2D-75F7-2C2D-EED801A5D175}"/>
          </ac:spMkLst>
        </pc:spChg>
        <pc:spChg chg="add mod">
          <ac:chgData name="Philippe Baucour" userId="5102170ae7533958" providerId="LiveId" clId="{B2EE689F-2065-402A-8908-926DEA39FEF1}" dt="2024-08-20T14:20:24.282" v="273" actId="14100"/>
          <ac:spMkLst>
            <pc:docMk/>
            <pc:sldMk cId="747625521" sldId="266"/>
            <ac:spMk id="7" creationId="{2D720B5A-7ECF-A3EF-D44E-2B0A0C2ED1F3}"/>
          </ac:spMkLst>
        </pc:spChg>
        <pc:picChg chg="add mod">
          <ac:chgData name="Philippe Baucour" userId="5102170ae7533958" providerId="LiveId" clId="{B2EE689F-2065-402A-8908-926DEA39FEF1}" dt="2024-08-20T14:19:59.230" v="265" actId="1076"/>
          <ac:picMkLst>
            <pc:docMk/>
            <pc:sldMk cId="747625521" sldId="266"/>
            <ac:picMk id="16" creationId="{5C5F7576-E45A-1EB5-C8AD-BD408978EE72}"/>
          </ac:picMkLst>
        </pc:picChg>
      </pc:sldChg>
      <pc:sldChg chg="modSp add mod ord">
        <pc:chgData name="Philippe Baucour" userId="5102170ae7533958" providerId="LiveId" clId="{B2EE689F-2065-402A-8908-926DEA39FEF1}" dt="2024-08-20T14:21:11.262" v="301" actId="20577"/>
        <pc:sldMkLst>
          <pc:docMk/>
          <pc:sldMk cId="2297956533" sldId="267"/>
        </pc:sldMkLst>
        <pc:spChg chg="mod">
          <ac:chgData name="Philippe Baucour" userId="5102170ae7533958" providerId="LiveId" clId="{B2EE689F-2065-402A-8908-926DEA39FEF1}" dt="2024-08-20T14:21:11.262" v="301" actId="20577"/>
          <ac:spMkLst>
            <pc:docMk/>
            <pc:sldMk cId="2297956533" sldId="267"/>
            <ac:spMk id="4" creationId="{CC2A2999-2A2B-52F7-227C-09A61B8C832C}"/>
          </ac:spMkLst>
        </pc:spChg>
      </pc:sldChg>
      <pc:sldChg chg="addSp modSp new mod ord">
        <pc:chgData name="Philippe Baucour" userId="5102170ae7533958" providerId="LiveId" clId="{B2EE689F-2065-402A-8908-926DEA39FEF1}" dt="2024-08-20T16:46:17.043" v="2438" actId="20577"/>
        <pc:sldMkLst>
          <pc:docMk/>
          <pc:sldMk cId="1147535142" sldId="268"/>
        </pc:sldMkLst>
        <pc:spChg chg="mod">
          <ac:chgData name="Philippe Baucour" userId="5102170ae7533958" providerId="LiveId" clId="{B2EE689F-2065-402A-8908-926DEA39FEF1}" dt="2024-08-20T14:25:40.069" v="423" actId="20577"/>
          <ac:spMkLst>
            <pc:docMk/>
            <pc:sldMk cId="1147535142" sldId="268"/>
            <ac:spMk id="2" creationId="{B452D778-62DA-501C-C058-8EC5C9C10756}"/>
          </ac:spMkLst>
        </pc:spChg>
        <pc:spChg chg="mod">
          <ac:chgData name="Philippe Baucour" userId="5102170ae7533958" providerId="LiveId" clId="{B2EE689F-2065-402A-8908-926DEA39FEF1}" dt="2024-08-20T16:46:17.043" v="2438" actId="20577"/>
          <ac:spMkLst>
            <pc:docMk/>
            <pc:sldMk cId="1147535142" sldId="268"/>
            <ac:spMk id="3" creationId="{AFB9DA82-C6AB-DDA5-193E-1A67542E96A1}"/>
          </ac:spMkLst>
        </pc:spChg>
        <pc:picChg chg="add mod">
          <ac:chgData name="Philippe Baucour" userId="5102170ae7533958" providerId="LiveId" clId="{B2EE689F-2065-402A-8908-926DEA39FEF1}" dt="2024-08-20T14:28:03.109" v="441" actId="108"/>
          <ac:picMkLst>
            <pc:docMk/>
            <pc:sldMk cId="1147535142" sldId="268"/>
            <ac:picMk id="5" creationId="{770456EA-62CE-CCEA-B0E6-4EF3CF1E6D85}"/>
          </ac:picMkLst>
        </pc:picChg>
      </pc:sldChg>
      <pc:sldChg chg="addSp delSp modSp new mod modClrScheme chgLayout">
        <pc:chgData name="Philippe Baucour" userId="5102170ae7533958" providerId="LiveId" clId="{B2EE689F-2065-402A-8908-926DEA39FEF1}" dt="2024-08-20T15:04:27.183" v="881" actId="108"/>
        <pc:sldMkLst>
          <pc:docMk/>
          <pc:sldMk cId="1748231111" sldId="269"/>
        </pc:sldMkLst>
        <pc:spChg chg="mod ord">
          <ac:chgData name="Philippe Baucour" userId="5102170ae7533958" providerId="LiveId" clId="{B2EE689F-2065-402A-8908-926DEA39FEF1}" dt="2024-08-20T14:51:21.666" v="569" actId="700"/>
          <ac:spMkLst>
            <pc:docMk/>
            <pc:sldMk cId="1748231111" sldId="269"/>
            <ac:spMk id="2" creationId="{558AABD1-B03F-DF62-2548-932C470ADE51}"/>
          </ac:spMkLst>
        </pc:spChg>
        <pc:spChg chg="del">
          <ac:chgData name="Philippe Baucour" userId="5102170ae7533958" providerId="LiveId" clId="{B2EE689F-2065-402A-8908-926DEA39FEF1}" dt="2024-08-20T14:51:21.666" v="569" actId="700"/>
          <ac:spMkLst>
            <pc:docMk/>
            <pc:sldMk cId="1748231111" sldId="269"/>
            <ac:spMk id="3" creationId="{3B4529BA-CD2F-2525-266E-0FE73968F148}"/>
          </ac:spMkLst>
        </pc:spChg>
        <pc:spChg chg="add mod">
          <ac:chgData name="Philippe Baucour" userId="5102170ae7533958" providerId="LiveId" clId="{B2EE689F-2065-402A-8908-926DEA39FEF1}" dt="2024-08-20T15:01:33.389" v="839" actId="1076"/>
          <ac:spMkLst>
            <pc:docMk/>
            <pc:sldMk cId="1748231111" sldId="269"/>
            <ac:spMk id="16" creationId="{BE1D5DFE-CF5D-072D-A965-612E214107C1}"/>
          </ac:spMkLst>
        </pc:spChg>
        <pc:spChg chg="add mod">
          <ac:chgData name="Philippe Baucour" userId="5102170ae7533958" providerId="LiveId" clId="{B2EE689F-2065-402A-8908-926DEA39FEF1}" dt="2024-08-20T15:01:26.965" v="838" actId="1076"/>
          <ac:spMkLst>
            <pc:docMk/>
            <pc:sldMk cId="1748231111" sldId="269"/>
            <ac:spMk id="17" creationId="{8AE23A63-D89E-267D-48F9-EBF653B6E652}"/>
          </ac:spMkLst>
        </pc:spChg>
        <pc:spChg chg="add mod">
          <ac:chgData name="Philippe Baucour" userId="5102170ae7533958" providerId="LiveId" clId="{B2EE689F-2065-402A-8908-926DEA39FEF1}" dt="2024-08-20T15:01:43.309" v="841" actId="1076"/>
          <ac:spMkLst>
            <pc:docMk/>
            <pc:sldMk cId="1748231111" sldId="269"/>
            <ac:spMk id="18" creationId="{AF525763-7605-D112-4D83-6EB8A5F63A6E}"/>
          </ac:spMkLst>
        </pc:spChg>
        <pc:picChg chg="add mod">
          <ac:chgData name="Philippe Baucour" userId="5102170ae7533958" providerId="LiveId" clId="{B2EE689F-2065-402A-8908-926DEA39FEF1}" dt="2024-08-20T15:04:23.102" v="877" actId="108"/>
          <ac:picMkLst>
            <pc:docMk/>
            <pc:sldMk cId="1748231111" sldId="269"/>
            <ac:picMk id="5" creationId="{CB00D995-6DDE-4EAB-2BB8-6A4EE5A58A7C}"/>
          </ac:picMkLst>
        </pc:picChg>
        <pc:picChg chg="add mod">
          <ac:chgData name="Philippe Baucour" userId="5102170ae7533958" providerId="LiveId" clId="{B2EE689F-2065-402A-8908-926DEA39FEF1}" dt="2024-08-20T15:04:24.243" v="878" actId="108"/>
          <ac:picMkLst>
            <pc:docMk/>
            <pc:sldMk cId="1748231111" sldId="269"/>
            <ac:picMk id="7" creationId="{F927CB2E-1126-96C3-214D-CBF693BDDFD6}"/>
          </ac:picMkLst>
        </pc:picChg>
        <pc:picChg chg="add mod">
          <ac:chgData name="Philippe Baucour" userId="5102170ae7533958" providerId="LiveId" clId="{B2EE689F-2065-402A-8908-926DEA39FEF1}" dt="2024-08-20T15:04:25.165" v="879" actId="108"/>
          <ac:picMkLst>
            <pc:docMk/>
            <pc:sldMk cId="1748231111" sldId="269"/>
            <ac:picMk id="9" creationId="{C61075BF-25F0-4D6E-DA93-A366E6FB5084}"/>
          </ac:picMkLst>
        </pc:picChg>
        <pc:picChg chg="add mod">
          <ac:chgData name="Philippe Baucour" userId="5102170ae7533958" providerId="LiveId" clId="{B2EE689F-2065-402A-8908-926DEA39FEF1}" dt="2024-08-20T15:01:36.720" v="840" actId="1076"/>
          <ac:picMkLst>
            <pc:docMk/>
            <pc:sldMk cId="1748231111" sldId="269"/>
            <ac:picMk id="11" creationId="{534E0EEB-9452-CA0E-A92A-DA2D648AD0FA}"/>
          </ac:picMkLst>
        </pc:picChg>
        <pc:picChg chg="add mod">
          <ac:chgData name="Philippe Baucour" userId="5102170ae7533958" providerId="LiveId" clId="{B2EE689F-2065-402A-8908-926DEA39FEF1}" dt="2024-08-20T15:04:26.213" v="880" actId="108"/>
          <ac:picMkLst>
            <pc:docMk/>
            <pc:sldMk cId="1748231111" sldId="269"/>
            <ac:picMk id="13" creationId="{C54E7DE8-04BC-640F-E88C-6FF69F7DDEF9}"/>
          </ac:picMkLst>
        </pc:picChg>
        <pc:picChg chg="add mod">
          <ac:chgData name="Philippe Baucour" userId="5102170ae7533958" providerId="LiveId" clId="{B2EE689F-2065-402A-8908-926DEA39FEF1}" dt="2024-08-20T15:04:27.183" v="881" actId="108"/>
          <ac:picMkLst>
            <pc:docMk/>
            <pc:sldMk cId="1748231111" sldId="269"/>
            <ac:picMk id="15" creationId="{B6257353-FD93-E6F0-1C7A-2C911156B25C}"/>
          </ac:picMkLst>
        </pc:picChg>
      </pc:sldChg>
      <pc:sldChg chg="modSp new mod">
        <pc:chgData name="Philippe Baucour" userId="5102170ae7533958" providerId="LiveId" clId="{B2EE689F-2065-402A-8908-926DEA39FEF1}" dt="2024-08-20T15:48:27.513" v="1265" actId="27636"/>
        <pc:sldMkLst>
          <pc:docMk/>
          <pc:sldMk cId="2492228979" sldId="270"/>
        </pc:sldMkLst>
        <pc:spChg chg="mod">
          <ac:chgData name="Philippe Baucour" userId="5102170ae7533958" providerId="LiveId" clId="{B2EE689F-2065-402A-8908-926DEA39FEF1}" dt="2024-08-20T14:30:07.760" v="492" actId="20577"/>
          <ac:spMkLst>
            <pc:docMk/>
            <pc:sldMk cId="2492228979" sldId="270"/>
            <ac:spMk id="2" creationId="{816CA654-D4E4-C121-8C03-2D4442388ED2}"/>
          </ac:spMkLst>
        </pc:spChg>
        <pc:spChg chg="mod">
          <ac:chgData name="Philippe Baucour" userId="5102170ae7533958" providerId="LiveId" clId="{B2EE689F-2065-402A-8908-926DEA39FEF1}" dt="2024-08-20T15:48:27.513" v="1265" actId="27636"/>
          <ac:spMkLst>
            <pc:docMk/>
            <pc:sldMk cId="2492228979" sldId="270"/>
            <ac:spMk id="3" creationId="{EAEEBC22-1509-CEB3-FF71-21F77B9FB14E}"/>
          </ac:spMkLst>
        </pc:spChg>
      </pc:sldChg>
      <pc:sldChg chg="addSp delSp modSp new mod modClrScheme chgLayout modNotesTx">
        <pc:chgData name="Philippe Baucour" userId="5102170ae7533958" providerId="LiveId" clId="{B2EE689F-2065-402A-8908-926DEA39FEF1}" dt="2024-08-20T15:51:05.017" v="1352" actId="6549"/>
        <pc:sldMkLst>
          <pc:docMk/>
          <pc:sldMk cId="1525589597" sldId="271"/>
        </pc:sldMkLst>
        <pc:spChg chg="mod ord">
          <ac:chgData name="Philippe Baucour" userId="5102170ae7533958" providerId="LiveId" clId="{B2EE689F-2065-402A-8908-926DEA39FEF1}" dt="2024-08-20T15:50:40.449" v="1308" actId="700"/>
          <ac:spMkLst>
            <pc:docMk/>
            <pc:sldMk cId="1525589597" sldId="271"/>
            <ac:spMk id="2" creationId="{3FBF303B-320E-615A-D4A6-CE2076FD915D}"/>
          </ac:spMkLst>
        </pc:spChg>
        <pc:spChg chg="del">
          <ac:chgData name="Philippe Baucour" userId="5102170ae7533958" providerId="LiveId" clId="{B2EE689F-2065-402A-8908-926DEA39FEF1}" dt="2024-08-20T15:26:03.055" v="1208" actId="700"/>
          <ac:spMkLst>
            <pc:docMk/>
            <pc:sldMk cId="1525589597" sldId="271"/>
            <ac:spMk id="3" creationId="{7F1358CB-03AD-3B17-4FF6-43A75D4E827B}"/>
          </ac:spMkLst>
        </pc:spChg>
        <pc:spChg chg="add mod ord">
          <ac:chgData name="Philippe Baucour" userId="5102170ae7533958" providerId="LiveId" clId="{B2EE689F-2065-402A-8908-926DEA39FEF1}" dt="2024-08-20T15:51:01.668" v="1351" actId="20577"/>
          <ac:spMkLst>
            <pc:docMk/>
            <pc:sldMk cId="1525589597" sldId="271"/>
            <ac:spMk id="6" creationId="{3F3FBD36-F5D6-8C6D-1ECB-2BC2F9C975C9}"/>
          </ac:spMkLst>
        </pc:spChg>
        <pc:picChg chg="add mod">
          <ac:chgData name="Philippe Baucour" userId="5102170ae7533958" providerId="LiveId" clId="{B2EE689F-2065-402A-8908-926DEA39FEF1}" dt="2024-08-20T15:26:10.393" v="1209" actId="1076"/>
          <ac:picMkLst>
            <pc:docMk/>
            <pc:sldMk cId="1525589597" sldId="271"/>
            <ac:picMk id="5" creationId="{79ACFFD6-8701-A586-409C-D065CFA85D2B}"/>
          </ac:picMkLst>
        </pc:picChg>
      </pc:sldChg>
      <pc:sldChg chg="addSp delSp modSp new mod">
        <pc:chgData name="Philippe Baucour" userId="5102170ae7533958" providerId="LiveId" clId="{B2EE689F-2065-402A-8908-926DEA39FEF1}" dt="2024-08-20T16:36:47.045" v="2084" actId="20577"/>
        <pc:sldMkLst>
          <pc:docMk/>
          <pc:sldMk cId="789373151" sldId="272"/>
        </pc:sldMkLst>
        <pc:spChg chg="mod">
          <ac:chgData name="Philippe Baucour" userId="5102170ae7533958" providerId="LiveId" clId="{B2EE689F-2065-402A-8908-926DEA39FEF1}" dt="2024-08-20T16:36:47.045" v="2084" actId="20577"/>
          <ac:spMkLst>
            <pc:docMk/>
            <pc:sldMk cId="789373151" sldId="272"/>
            <ac:spMk id="2" creationId="{353EE57E-5493-2327-616F-B3A8EB55D058}"/>
          </ac:spMkLst>
        </pc:spChg>
        <pc:spChg chg="mod">
          <ac:chgData name="Philippe Baucour" userId="5102170ae7533958" providerId="LiveId" clId="{B2EE689F-2065-402A-8908-926DEA39FEF1}" dt="2024-08-20T16:10:41.914" v="1469" actId="14100"/>
          <ac:spMkLst>
            <pc:docMk/>
            <pc:sldMk cId="789373151" sldId="272"/>
            <ac:spMk id="3" creationId="{9CCCAB07-2348-E027-5CBB-B6DFBEF0ECA5}"/>
          </ac:spMkLst>
        </pc:spChg>
        <pc:spChg chg="add mod">
          <ac:chgData name="Philippe Baucour" userId="5102170ae7533958" providerId="LiveId" clId="{B2EE689F-2065-402A-8908-926DEA39FEF1}" dt="2024-08-20T16:18:13.423" v="1619" actId="1035"/>
          <ac:spMkLst>
            <pc:docMk/>
            <pc:sldMk cId="789373151" sldId="272"/>
            <ac:spMk id="6" creationId="{A6FBEA0E-496A-DEEC-15CF-4C575BF1B8DC}"/>
          </ac:spMkLst>
        </pc:spChg>
        <pc:spChg chg="add mod">
          <ac:chgData name="Philippe Baucour" userId="5102170ae7533958" providerId="LiveId" clId="{B2EE689F-2065-402A-8908-926DEA39FEF1}" dt="2024-08-20T16:18:13.423" v="1619" actId="1035"/>
          <ac:spMkLst>
            <pc:docMk/>
            <pc:sldMk cId="789373151" sldId="272"/>
            <ac:spMk id="7" creationId="{44724778-4908-8097-B2D4-1DF08F28B450}"/>
          </ac:spMkLst>
        </pc:spChg>
        <pc:spChg chg="add mod">
          <ac:chgData name="Philippe Baucour" userId="5102170ae7533958" providerId="LiveId" clId="{B2EE689F-2065-402A-8908-926DEA39FEF1}" dt="2024-08-20T16:18:13.423" v="1619" actId="1035"/>
          <ac:spMkLst>
            <pc:docMk/>
            <pc:sldMk cId="789373151" sldId="272"/>
            <ac:spMk id="8" creationId="{77F9C462-D38F-8217-3290-4EA6B7587381}"/>
          </ac:spMkLst>
        </pc:spChg>
        <pc:spChg chg="add mod">
          <ac:chgData name="Philippe Baucour" userId="5102170ae7533958" providerId="LiveId" clId="{B2EE689F-2065-402A-8908-926DEA39FEF1}" dt="2024-08-20T16:18:13.423" v="1619" actId="1035"/>
          <ac:spMkLst>
            <pc:docMk/>
            <pc:sldMk cId="789373151" sldId="272"/>
            <ac:spMk id="9" creationId="{A420F552-C558-10F2-3840-2B3840BC5CA7}"/>
          </ac:spMkLst>
        </pc:spChg>
        <pc:spChg chg="add mod">
          <ac:chgData name="Philippe Baucour" userId="5102170ae7533958" providerId="LiveId" clId="{B2EE689F-2065-402A-8908-926DEA39FEF1}" dt="2024-08-20T16:18:13.423" v="1619" actId="1035"/>
          <ac:spMkLst>
            <pc:docMk/>
            <pc:sldMk cId="789373151" sldId="272"/>
            <ac:spMk id="10" creationId="{FE334B22-EF4D-A1D6-AD3A-9A837CD2EA0D}"/>
          </ac:spMkLst>
        </pc:spChg>
        <pc:picChg chg="add mod">
          <ac:chgData name="Philippe Baucour" userId="5102170ae7533958" providerId="LiveId" clId="{B2EE689F-2065-402A-8908-926DEA39FEF1}" dt="2024-08-20T16:18:52.163" v="1625" actId="108"/>
          <ac:picMkLst>
            <pc:docMk/>
            <pc:sldMk cId="789373151" sldId="272"/>
            <ac:picMk id="5" creationId="{852CC397-0BE9-B1E8-895C-A04848CCA426}"/>
          </ac:picMkLst>
        </pc:picChg>
        <pc:picChg chg="add mod">
          <ac:chgData name="Philippe Baucour" userId="5102170ae7533958" providerId="LiveId" clId="{B2EE689F-2065-402A-8908-926DEA39FEF1}" dt="2024-08-20T16:21:44.463" v="1672" actId="1035"/>
          <ac:picMkLst>
            <pc:docMk/>
            <pc:sldMk cId="789373151" sldId="272"/>
            <ac:picMk id="12" creationId="{6C6E6F12-489C-3253-A37A-9B6FD93D3E8F}"/>
          </ac:picMkLst>
        </pc:picChg>
        <pc:picChg chg="add del mod">
          <ac:chgData name="Philippe Baucour" userId="5102170ae7533958" providerId="LiveId" clId="{B2EE689F-2065-402A-8908-926DEA39FEF1}" dt="2024-08-20T16:22:57.161" v="1676" actId="21"/>
          <ac:picMkLst>
            <pc:docMk/>
            <pc:sldMk cId="789373151" sldId="272"/>
            <ac:picMk id="14" creationId="{455A44FA-2E55-D0E2-7C71-EF34D9840450}"/>
          </ac:picMkLst>
        </pc:picChg>
      </pc:sldChg>
      <pc:sldChg chg="addSp modSp new mod">
        <pc:chgData name="Philippe Baucour" userId="5102170ae7533958" providerId="LiveId" clId="{B2EE689F-2065-402A-8908-926DEA39FEF1}" dt="2024-08-20T16:47:48.114" v="2492" actId="1035"/>
        <pc:sldMkLst>
          <pc:docMk/>
          <pc:sldMk cId="84679321" sldId="273"/>
        </pc:sldMkLst>
        <pc:spChg chg="mod">
          <ac:chgData name="Philippe Baucour" userId="5102170ae7533958" providerId="LiveId" clId="{B2EE689F-2065-402A-8908-926DEA39FEF1}" dt="2024-08-20T16:47:17.335" v="2452" actId="20577"/>
          <ac:spMkLst>
            <pc:docMk/>
            <pc:sldMk cId="84679321" sldId="273"/>
            <ac:spMk id="2" creationId="{F47D66FB-F952-F3DE-39F9-A324E4C81197}"/>
          </ac:spMkLst>
        </pc:spChg>
        <pc:spChg chg="add mod">
          <ac:chgData name="Philippe Baucour" userId="5102170ae7533958" providerId="LiveId" clId="{B2EE689F-2065-402A-8908-926DEA39FEF1}" dt="2024-08-20T16:47:48.114" v="2492" actId="1035"/>
          <ac:spMkLst>
            <pc:docMk/>
            <pc:sldMk cId="84679321" sldId="273"/>
            <ac:spMk id="3" creationId="{ACEFA5E8-4615-CF35-BF1F-8975A9512F6E}"/>
          </ac:spMkLst>
        </pc:spChg>
        <pc:spChg chg="add mod">
          <ac:chgData name="Philippe Baucour" userId="5102170ae7533958" providerId="LiveId" clId="{B2EE689F-2065-402A-8908-926DEA39FEF1}" dt="2024-08-20T15:06:12.656" v="905" actId="1038"/>
          <ac:spMkLst>
            <pc:docMk/>
            <pc:sldMk cId="84679321" sldId="273"/>
            <ac:spMk id="7" creationId="{0D310D5B-3A81-15B8-626B-C3D78A394855}"/>
          </ac:spMkLst>
        </pc:spChg>
        <pc:picChg chg="add mod">
          <ac:chgData name="Philippe Baucour" userId="5102170ae7533958" providerId="LiveId" clId="{B2EE689F-2065-402A-8908-926DEA39FEF1}" dt="2024-08-20T15:04:14.546" v="876" actId="108"/>
          <ac:picMkLst>
            <pc:docMk/>
            <pc:sldMk cId="84679321" sldId="273"/>
            <ac:picMk id="4" creationId="{6A8FC15C-BEC8-742C-5B3E-599CE46CCB38}"/>
          </ac:picMkLst>
        </pc:picChg>
        <pc:picChg chg="add mod">
          <ac:chgData name="Philippe Baucour" userId="5102170ae7533958" providerId="LiveId" clId="{B2EE689F-2065-402A-8908-926DEA39FEF1}" dt="2024-08-20T16:47:48.114" v="2492" actId="1035"/>
          <ac:picMkLst>
            <pc:docMk/>
            <pc:sldMk cId="84679321" sldId="273"/>
            <ac:picMk id="6" creationId="{E7C16856-9003-D06E-EA60-A6D3D91A7742}"/>
          </ac:picMkLst>
        </pc:picChg>
      </pc:sldChg>
      <pc:sldChg chg="addSp modSp new mod">
        <pc:chgData name="Philippe Baucour" userId="5102170ae7533958" providerId="LiveId" clId="{B2EE689F-2065-402A-8908-926DEA39FEF1}" dt="2024-08-20T15:46:11.395" v="1217" actId="20577"/>
        <pc:sldMkLst>
          <pc:docMk/>
          <pc:sldMk cId="3456324371" sldId="274"/>
        </pc:sldMkLst>
        <pc:spChg chg="mod">
          <ac:chgData name="Philippe Baucour" userId="5102170ae7533958" providerId="LiveId" clId="{B2EE689F-2065-402A-8908-926DEA39FEF1}" dt="2024-08-20T15:46:11.395" v="1217" actId="20577"/>
          <ac:spMkLst>
            <pc:docMk/>
            <pc:sldMk cId="3456324371" sldId="274"/>
            <ac:spMk id="2" creationId="{EE897911-A1A8-C7EC-C846-D8602369FD6D}"/>
          </ac:spMkLst>
        </pc:spChg>
        <pc:picChg chg="add mod">
          <ac:chgData name="Philippe Baucour" userId="5102170ae7533958" providerId="LiveId" clId="{B2EE689F-2065-402A-8908-926DEA39FEF1}" dt="2024-08-20T15:10:18.083" v="997" actId="108"/>
          <ac:picMkLst>
            <pc:docMk/>
            <pc:sldMk cId="3456324371" sldId="274"/>
            <ac:picMk id="4" creationId="{C7152C95-9652-9FC7-A242-E6747C0E94C2}"/>
          </ac:picMkLst>
        </pc:picChg>
        <pc:picChg chg="add mod">
          <ac:chgData name="Philippe Baucour" userId="5102170ae7533958" providerId="LiveId" clId="{B2EE689F-2065-402A-8908-926DEA39FEF1}" dt="2024-08-20T15:10:22.052" v="998" actId="108"/>
          <ac:picMkLst>
            <pc:docMk/>
            <pc:sldMk cId="3456324371" sldId="274"/>
            <ac:picMk id="6" creationId="{A28B1D92-C9F1-7726-F34E-9B2FE109FF22}"/>
          </ac:picMkLst>
        </pc:picChg>
        <pc:picChg chg="add mod">
          <ac:chgData name="Philippe Baucour" userId="5102170ae7533958" providerId="LiveId" clId="{B2EE689F-2065-402A-8908-926DEA39FEF1}" dt="2024-08-20T15:10:39.518" v="1001" actId="1076"/>
          <ac:picMkLst>
            <pc:docMk/>
            <pc:sldMk cId="3456324371" sldId="274"/>
            <ac:picMk id="8" creationId="{C636DE9E-F18F-E7CA-A309-F0D8C21230E5}"/>
          </ac:picMkLst>
        </pc:picChg>
      </pc:sldChg>
      <pc:sldChg chg="addSp delSp modSp new mod modClrScheme chgLayout">
        <pc:chgData name="Philippe Baucour" userId="5102170ae7533958" providerId="LiveId" clId="{B2EE689F-2065-402A-8908-926DEA39FEF1}" dt="2024-08-20T15:25:47.792" v="1206" actId="108"/>
        <pc:sldMkLst>
          <pc:docMk/>
          <pc:sldMk cId="2038859278" sldId="275"/>
        </pc:sldMkLst>
        <pc:spChg chg="mod ord">
          <ac:chgData name="Philippe Baucour" userId="5102170ae7533958" providerId="LiveId" clId="{B2EE689F-2065-402A-8908-926DEA39FEF1}" dt="2024-08-20T15:22:03.517" v="1173" actId="700"/>
          <ac:spMkLst>
            <pc:docMk/>
            <pc:sldMk cId="2038859278" sldId="275"/>
            <ac:spMk id="2" creationId="{24063984-B4C8-C813-6AC7-447967932092}"/>
          </ac:spMkLst>
        </pc:spChg>
        <pc:spChg chg="del mod">
          <ac:chgData name="Philippe Baucour" userId="5102170ae7533958" providerId="LiveId" clId="{B2EE689F-2065-402A-8908-926DEA39FEF1}" dt="2024-08-20T15:22:03.517" v="1173" actId="700"/>
          <ac:spMkLst>
            <pc:docMk/>
            <pc:sldMk cId="2038859278" sldId="275"/>
            <ac:spMk id="3" creationId="{2DDDCF1E-A3D7-A2E0-0D2B-DD9EDAD1B44F}"/>
          </ac:spMkLst>
        </pc:spChg>
        <pc:picChg chg="add mod">
          <ac:chgData name="Philippe Baucour" userId="5102170ae7533958" providerId="LiveId" clId="{B2EE689F-2065-402A-8908-926DEA39FEF1}" dt="2024-08-20T15:25:47.792" v="1206" actId="108"/>
          <ac:picMkLst>
            <pc:docMk/>
            <pc:sldMk cId="2038859278" sldId="275"/>
            <ac:picMk id="5" creationId="{E89C0C74-B586-E2D8-03D8-F80FA07F1D0F}"/>
          </ac:picMkLst>
        </pc:picChg>
        <pc:picChg chg="add mod">
          <ac:chgData name="Philippe Baucour" userId="5102170ae7533958" providerId="LiveId" clId="{B2EE689F-2065-402A-8908-926DEA39FEF1}" dt="2024-08-20T15:25:44.326" v="1205" actId="108"/>
          <ac:picMkLst>
            <pc:docMk/>
            <pc:sldMk cId="2038859278" sldId="275"/>
            <ac:picMk id="7" creationId="{78EDD125-9313-D2CF-AB87-9B31CAFDA206}"/>
          </ac:picMkLst>
        </pc:picChg>
      </pc:sldChg>
      <pc:sldChg chg="addSp delSp modSp new mod modClrScheme chgLayout">
        <pc:chgData name="Philippe Baucour" userId="5102170ae7533958" providerId="LiveId" clId="{B2EE689F-2065-402A-8908-926DEA39FEF1}" dt="2024-08-20T16:49:57.237" v="2645" actId="700"/>
        <pc:sldMkLst>
          <pc:docMk/>
          <pc:sldMk cId="983044138" sldId="276"/>
        </pc:sldMkLst>
        <pc:spChg chg="mod ord">
          <ac:chgData name="Philippe Baucour" userId="5102170ae7533958" providerId="LiveId" clId="{B2EE689F-2065-402A-8908-926DEA39FEF1}" dt="2024-08-20T16:49:57.237" v="2645" actId="700"/>
          <ac:spMkLst>
            <pc:docMk/>
            <pc:sldMk cId="983044138" sldId="276"/>
            <ac:spMk id="2" creationId="{CBDA0F96-82F3-5E7F-5D26-0A79DACAF23E}"/>
          </ac:spMkLst>
        </pc:spChg>
        <pc:spChg chg="del">
          <ac:chgData name="Philippe Baucour" userId="5102170ae7533958" providerId="LiveId" clId="{B2EE689F-2065-402A-8908-926DEA39FEF1}" dt="2024-08-20T16:49:57.237" v="2645" actId="700"/>
          <ac:spMkLst>
            <pc:docMk/>
            <pc:sldMk cId="983044138" sldId="276"/>
            <ac:spMk id="3" creationId="{505EB389-1F7B-DED3-F607-777B1138A771}"/>
          </ac:spMkLst>
        </pc:spChg>
        <pc:picChg chg="add mod">
          <ac:chgData name="Philippe Baucour" userId="5102170ae7533958" providerId="LiveId" clId="{B2EE689F-2065-402A-8908-926DEA39FEF1}" dt="2024-08-20T16:49:41.616" v="2630" actId="1036"/>
          <ac:picMkLst>
            <pc:docMk/>
            <pc:sldMk cId="983044138" sldId="276"/>
            <ac:picMk id="5" creationId="{7558FB0A-3EB6-8804-FECE-E5E55A994446}"/>
          </ac:picMkLst>
        </pc:picChg>
        <pc:picChg chg="add mod">
          <ac:chgData name="Philippe Baucour" userId="5102170ae7533958" providerId="LiveId" clId="{B2EE689F-2065-402A-8908-926DEA39FEF1}" dt="2024-08-20T16:49:41.616" v="2630" actId="1036"/>
          <ac:picMkLst>
            <pc:docMk/>
            <pc:sldMk cId="983044138" sldId="276"/>
            <ac:picMk id="7" creationId="{111E652D-977C-1EDF-9D3B-2B0E3F60299A}"/>
          </ac:picMkLst>
        </pc:picChg>
        <pc:picChg chg="add mod">
          <ac:chgData name="Philippe Baucour" userId="5102170ae7533958" providerId="LiveId" clId="{B2EE689F-2065-402A-8908-926DEA39FEF1}" dt="2024-08-20T16:49:51.439" v="2644" actId="1036"/>
          <ac:picMkLst>
            <pc:docMk/>
            <pc:sldMk cId="983044138" sldId="276"/>
            <ac:picMk id="9" creationId="{4EE75ED0-4F80-17F5-F694-5BCB820E09D1}"/>
          </ac:picMkLst>
        </pc:picChg>
        <pc:picChg chg="add mod">
          <ac:chgData name="Philippe Baucour" userId="5102170ae7533958" providerId="LiveId" clId="{B2EE689F-2065-402A-8908-926DEA39FEF1}" dt="2024-08-20T16:49:51.439" v="2644" actId="1036"/>
          <ac:picMkLst>
            <pc:docMk/>
            <pc:sldMk cId="983044138" sldId="276"/>
            <ac:picMk id="11" creationId="{993ED54A-8234-DCB6-40BD-7F4985C38D29}"/>
          </ac:picMkLst>
        </pc:picChg>
        <pc:picChg chg="add del mod">
          <ac:chgData name="Philippe Baucour" userId="5102170ae7533958" providerId="LiveId" clId="{B2EE689F-2065-402A-8908-926DEA39FEF1}" dt="2024-08-20T16:02:44.462" v="1418" actId="21"/>
          <ac:picMkLst>
            <pc:docMk/>
            <pc:sldMk cId="983044138" sldId="276"/>
            <ac:picMk id="13" creationId="{C41F733B-971D-EA0B-53C8-1E433C78820A}"/>
          </ac:picMkLst>
        </pc:picChg>
      </pc:sldChg>
      <pc:sldChg chg="addSp modSp new mod">
        <pc:chgData name="Philippe Baucour" userId="5102170ae7533958" providerId="LiveId" clId="{B2EE689F-2065-402A-8908-926DEA39FEF1}" dt="2024-08-20T16:18:41.695" v="1623" actId="108"/>
        <pc:sldMkLst>
          <pc:docMk/>
          <pc:sldMk cId="3225795604" sldId="277"/>
        </pc:sldMkLst>
        <pc:spChg chg="mod">
          <ac:chgData name="Philippe Baucour" userId="5102170ae7533958" providerId="LiveId" clId="{B2EE689F-2065-402A-8908-926DEA39FEF1}" dt="2024-08-20T16:04:01.501" v="1427"/>
          <ac:spMkLst>
            <pc:docMk/>
            <pc:sldMk cId="3225795604" sldId="277"/>
            <ac:spMk id="2" creationId="{B9ACD412-2D77-0354-544C-6A39D7D093BB}"/>
          </ac:spMkLst>
        </pc:spChg>
        <pc:spChg chg="add mod">
          <ac:chgData name="Philippe Baucour" userId="5102170ae7533958" providerId="LiveId" clId="{B2EE689F-2065-402A-8908-926DEA39FEF1}" dt="2024-08-20T16:05:30.731" v="1446" actId="1076"/>
          <ac:spMkLst>
            <pc:docMk/>
            <pc:sldMk cId="3225795604" sldId="277"/>
            <ac:spMk id="8" creationId="{EEAE76EB-0CEA-83B2-2E24-9662EF5DF29B}"/>
          </ac:spMkLst>
        </pc:spChg>
        <pc:spChg chg="add mod">
          <ac:chgData name="Philippe Baucour" userId="5102170ae7533958" providerId="LiveId" clId="{B2EE689F-2065-402A-8908-926DEA39FEF1}" dt="2024-08-20T16:05:48.988" v="1455" actId="1036"/>
          <ac:spMkLst>
            <pc:docMk/>
            <pc:sldMk cId="3225795604" sldId="277"/>
            <ac:spMk id="9" creationId="{B00D1002-10B3-6715-9CC0-DBF2017E9796}"/>
          </ac:spMkLst>
        </pc:spChg>
        <pc:spChg chg="add mod">
          <ac:chgData name="Philippe Baucour" userId="5102170ae7533958" providerId="LiveId" clId="{B2EE689F-2065-402A-8908-926DEA39FEF1}" dt="2024-08-20T16:06:24.362" v="1465" actId="1038"/>
          <ac:spMkLst>
            <pc:docMk/>
            <pc:sldMk cId="3225795604" sldId="277"/>
            <ac:spMk id="10" creationId="{51195D5F-B08D-2825-C185-84510E253ECE}"/>
          </ac:spMkLst>
        </pc:spChg>
        <pc:picChg chg="add mod">
          <ac:chgData name="Philippe Baucour" userId="5102170ae7533958" providerId="LiveId" clId="{B2EE689F-2065-402A-8908-926DEA39FEF1}" dt="2024-08-20T16:18:38.489" v="1622" actId="108"/>
          <ac:picMkLst>
            <pc:docMk/>
            <pc:sldMk cId="3225795604" sldId="277"/>
            <ac:picMk id="5" creationId="{BD25D348-E9D7-73E4-9EB5-0CE67344B52D}"/>
          </ac:picMkLst>
        </pc:picChg>
        <pc:picChg chg="add mod">
          <ac:chgData name="Philippe Baucour" userId="5102170ae7533958" providerId="LiveId" clId="{B2EE689F-2065-402A-8908-926DEA39FEF1}" dt="2024-08-20T16:18:41.695" v="1623" actId="108"/>
          <ac:picMkLst>
            <pc:docMk/>
            <pc:sldMk cId="3225795604" sldId="277"/>
            <ac:picMk id="7" creationId="{E1E05D12-043D-A579-4D51-EF6D7D766B3B}"/>
          </ac:picMkLst>
        </pc:picChg>
        <pc:picChg chg="add mod">
          <ac:chgData name="Philippe Baucour" userId="5102170ae7533958" providerId="LiveId" clId="{B2EE689F-2065-402A-8908-926DEA39FEF1}" dt="2024-08-20T16:18:35.196" v="1621" actId="108"/>
          <ac:picMkLst>
            <pc:docMk/>
            <pc:sldMk cId="3225795604" sldId="277"/>
            <ac:picMk id="13" creationId="{C41F733B-971D-EA0B-53C8-1E433C78820A}"/>
          </ac:picMkLst>
        </pc:picChg>
      </pc:sldChg>
      <pc:sldChg chg="addSp modSp new mod modNotesTx">
        <pc:chgData name="Philippe Baucour" userId="5102170ae7533958" providerId="LiveId" clId="{B2EE689F-2065-402A-8908-926DEA39FEF1}" dt="2024-08-20T16:37:26.001" v="2098" actId="20577"/>
        <pc:sldMkLst>
          <pc:docMk/>
          <pc:sldMk cId="694977292" sldId="278"/>
        </pc:sldMkLst>
        <pc:spChg chg="mod">
          <ac:chgData name="Philippe Baucour" userId="5102170ae7533958" providerId="LiveId" clId="{B2EE689F-2065-402A-8908-926DEA39FEF1}" dt="2024-08-20T16:23:21.771" v="1679"/>
          <ac:spMkLst>
            <pc:docMk/>
            <pc:sldMk cId="694977292" sldId="278"/>
            <ac:spMk id="2" creationId="{4A63942F-5901-B687-F2D0-D00052FF11E4}"/>
          </ac:spMkLst>
        </pc:spChg>
        <pc:spChg chg="add mod">
          <ac:chgData name="Philippe Baucour" userId="5102170ae7533958" providerId="LiveId" clId="{B2EE689F-2065-402A-8908-926DEA39FEF1}" dt="2024-08-20T16:23:43.943" v="1682" actId="1076"/>
          <ac:spMkLst>
            <pc:docMk/>
            <pc:sldMk cId="694977292" sldId="278"/>
            <ac:spMk id="6" creationId="{E8014D9F-DBDD-8379-35B0-0C745EC796D1}"/>
          </ac:spMkLst>
        </pc:spChg>
        <pc:spChg chg="add mod">
          <ac:chgData name="Philippe Baucour" userId="5102170ae7533958" providerId="LiveId" clId="{B2EE689F-2065-402A-8908-926DEA39FEF1}" dt="2024-08-20T16:24:13.264" v="1689" actId="1076"/>
          <ac:spMkLst>
            <pc:docMk/>
            <pc:sldMk cId="694977292" sldId="278"/>
            <ac:spMk id="7" creationId="{EEBBFFD1-AC19-E2F4-E0D7-95DF8447A9EC}"/>
          </ac:spMkLst>
        </pc:spChg>
        <pc:spChg chg="add mod">
          <ac:chgData name="Philippe Baucour" userId="5102170ae7533958" providerId="LiveId" clId="{B2EE689F-2065-402A-8908-926DEA39FEF1}" dt="2024-08-20T16:24:23.317" v="1691" actId="1076"/>
          <ac:spMkLst>
            <pc:docMk/>
            <pc:sldMk cId="694977292" sldId="278"/>
            <ac:spMk id="8" creationId="{BF4D1496-8280-3022-7707-EB989AB15866}"/>
          </ac:spMkLst>
        </pc:spChg>
        <pc:picChg chg="add mod">
          <ac:chgData name="Philippe Baucour" userId="5102170ae7533958" providerId="LiveId" clId="{B2EE689F-2065-402A-8908-926DEA39FEF1}" dt="2024-08-20T16:23:54.792" v="1685" actId="14100"/>
          <ac:picMkLst>
            <pc:docMk/>
            <pc:sldMk cId="694977292" sldId="278"/>
            <ac:picMk id="5" creationId="{75FD758C-AB12-8028-B371-F1291D10BEE9}"/>
          </ac:picMkLst>
        </pc:picChg>
        <pc:picChg chg="add mod">
          <ac:chgData name="Philippe Baucour" userId="5102170ae7533958" providerId="LiveId" clId="{B2EE689F-2065-402A-8908-926DEA39FEF1}" dt="2024-08-20T16:23:06.961" v="1678" actId="1076"/>
          <ac:picMkLst>
            <pc:docMk/>
            <pc:sldMk cId="694977292" sldId="278"/>
            <ac:picMk id="14" creationId="{455A44FA-2E55-D0E2-7C71-EF34D9840450}"/>
          </ac:picMkLst>
        </pc:picChg>
      </pc:sldChg>
      <pc:sldChg chg="addSp modSp new mod">
        <pc:chgData name="Philippe Baucour" userId="5102170ae7533958" providerId="LiveId" clId="{B2EE689F-2065-402A-8908-926DEA39FEF1}" dt="2024-08-20T16:34:41.208" v="1938" actId="1038"/>
        <pc:sldMkLst>
          <pc:docMk/>
          <pc:sldMk cId="1712493428" sldId="279"/>
        </pc:sldMkLst>
        <pc:spChg chg="mod">
          <ac:chgData name="Philippe Baucour" userId="5102170ae7533958" providerId="LiveId" clId="{B2EE689F-2065-402A-8908-926DEA39FEF1}" dt="2024-08-20T16:25:48.619" v="1694"/>
          <ac:spMkLst>
            <pc:docMk/>
            <pc:sldMk cId="1712493428" sldId="279"/>
            <ac:spMk id="2" creationId="{F2444DB5-00BD-BE2D-BA8E-A6F02FCDA4CE}"/>
          </ac:spMkLst>
        </pc:spChg>
        <pc:spChg chg="mod">
          <ac:chgData name="Philippe Baucour" userId="5102170ae7533958" providerId="LiveId" clId="{B2EE689F-2065-402A-8908-926DEA39FEF1}" dt="2024-08-20T16:33:30.757" v="1803" actId="14100"/>
          <ac:spMkLst>
            <pc:docMk/>
            <pc:sldMk cId="1712493428" sldId="279"/>
            <ac:spMk id="3" creationId="{CBF7662D-9599-0B73-65E8-2DC4745F45CB}"/>
          </ac:spMkLst>
        </pc:spChg>
        <pc:spChg chg="add mod">
          <ac:chgData name="Philippe Baucour" userId="5102170ae7533958" providerId="LiveId" clId="{B2EE689F-2065-402A-8908-926DEA39FEF1}" dt="2024-08-20T16:34:41.208" v="1938" actId="1038"/>
          <ac:spMkLst>
            <pc:docMk/>
            <pc:sldMk cId="1712493428" sldId="279"/>
            <ac:spMk id="8" creationId="{BC7BEC2F-AB35-E48E-9E8F-8E4A679DDBD7}"/>
          </ac:spMkLst>
        </pc:spChg>
        <pc:picChg chg="add mod">
          <ac:chgData name="Philippe Baucour" userId="5102170ae7533958" providerId="LiveId" clId="{B2EE689F-2065-402A-8908-926DEA39FEF1}" dt="2024-08-20T16:34:33.732" v="1931" actId="553"/>
          <ac:picMkLst>
            <pc:docMk/>
            <pc:sldMk cId="1712493428" sldId="279"/>
            <ac:picMk id="5" creationId="{080032C5-88D5-13AF-DEF6-7B93F837E61F}"/>
          </ac:picMkLst>
        </pc:picChg>
        <pc:picChg chg="add mod">
          <ac:chgData name="Philippe Baucour" userId="5102170ae7533958" providerId="LiveId" clId="{B2EE689F-2065-402A-8908-926DEA39FEF1}" dt="2024-08-20T16:34:33.732" v="1931" actId="553"/>
          <ac:picMkLst>
            <pc:docMk/>
            <pc:sldMk cId="1712493428" sldId="279"/>
            <ac:picMk id="7" creationId="{8A414230-0726-7835-7089-D4E99FE710F2}"/>
          </ac:picMkLst>
        </pc:picChg>
        <pc:picChg chg="add mod">
          <ac:chgData name="Philippe Baucour" userId="5102170ae7533958" providerId="LiveId" clId="{B2EE689F-2065-402A-8908-926DEA39FEF1}" dt="2024-08-20T16:34:33.732" v="1931" actId="553"/>
          <ac:picMkLst>
            <pc:docMk/>
            <pc:sldMk cId="1712493428" sldId="279"/>
            <ac:picMk id="10" creationId="{68CE1A1C-0091-541E-2EED-C7082BD79F0A}"/>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4:27.42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18,'115'-8,"-7"-1,157 14,-221-1,-1 2,0 1,-1 3,46 15,-59-16,2-1,42 5,-40-8,57 16,-72-15,0-2,1 0,-1-1,1 0,0-2,0 0,0-1,0-2,34-5,-16 2,0 2,1 2,-1 1,0 2,47 8,-23-4,0-2,72-6,-35 1,-77 0,36-7,-35 4,36-1,-23 3,-1-1,68-17,-97 19,214-47,-188 41,-14 3,-1 0,25-10,-32 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32.21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0,'149'15,"3"-8,34 0,-35-5,130-4,-209-5,30-1,-3 7,93 3,-141 4,50 3,-46-10,76-10,-79 6,0 3,60 4,-18 0,-51-2,-31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40.636"/>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90,'21'-9,"1"1,0 2,1 0,-1 2,35-4,-54 8,35-3,49 1,-52 3,66-7,-43 0,0 2,69 6,-29 0,-92-2,54 1,0-3,105-17,-120 13,0 2,1 1,63 6,-15-1,68-2,-148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53.535"/>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1,'4'1,"-1"-1,1 1,0 0,0 0,0 1,-1-1,8 5,18 6,7-6,0-1,66 1,23-6,-116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09.77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0,'38'2,"0"2,49 12,-17-3,7-6,-1-2,85-7,-42 0,-100 2,1-2,0 0,-1-1,25-7,-35 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27.88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18,'86'10,"170"-3,-10-7,17-2,-245 0,1-1,25-8,6-1,-27 9,0 2,0 0,-1 2,33 4,32 0,-61-5,-19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45.14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15,'89'14,"1"-4,0-3,1-5,-1-4,93-13,-8 0,0 7,231 20,42-8,-248-6,-182 1,1-1,28-6,26-2,-66 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7:59:26.5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0 149,'446'-15,"-318"10,-77 4,1-1,0-3,52-12,-72 11,41-4,-13 4,15-2,-56 8,1-2,-1 0,0-1,0-1,0-1,24-9,-21 6,0 1,0 2,1 0,0 1,40-1,-23 2,191-3,-212 6,-11 0,0 1,0 1,0-1,-1 1,13 5,-13-5,0 1,0-1,0-1,0 1,0-1,0 0,14-1,200-7,-148-2,45-1,1383 11,-1483 1,0 1,0 0,0 1,-1 1,0 1,27 13,-2-2,-13-5,0 1,48 32,-45-16,-29-26,2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5:36.72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1,'25'1,"0"2,0 1,-1 1,27 9,51 10,3-14,188-6,-154-6,-107 2,-16-1,0 0,0 2,-1 0,1 1,-1 0,23 7,-21-5,0-1,0 0,0-1,1-1,-1-1,30-3,7 1,156-8,-96 0,-5 6,9-1,-19 1,-64 4,41-5,45-2,-13 1,232-6,-318 12,-10 0,0 2,0-1,17 6,-16-4,0 0,22 2,131 6,-155-10,-1 0,1 0,0 1,-1 1,16 5,-16-4,0-1,1 0,-1-1,1 0,16 0,-4-1,0 1,-1 1,24 7,-24-5,1-1,-1-1,26 1,-31-5,0 2,0 0,0 1,0 0,0 1,28 10,-27-5,0-2,0 0,0-1,1-1,0 0,-1-1,1-2,0 0,1-1,22-2,-8-2,-23 3,-1 0,1-1,0 0,0 0,-1-1,14-6,-12 3,82-44,-86 45,-1 1,1 0,-1 1,1 0,0 0,1 0,-1 1,13-2,-21 4,1 0,0 1,-1-1,1-1,-1 1,1 0,0 0,-1 0,1 0,-1 0,1 0,0-1,-1 1,1 0,-1-1,1 1,-1 0,1-1,-1 1,1 0,-1-1,0 1,1-1,0 0,1-6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22.933"/>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30,'29'0,"-3"0,0 0,1-2,27-5,-27 3,44-2,-6 2,16-2,94 5,-79 3,-83-2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30.578"/>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1,'30'14,"2"0,-1-2,1-1,1-2,0-1,0-1,1-2,0-2,53 0,-49-4,0-1,-1-2,46-10,-54 8,-1 2,1 2,1 0,33 3,-36 1,0-2,0-1,1-1,-1-1,31-9,-18 4,-28 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45.60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0,'105'23,"-44"-8,0-3,1-3,104 3,6-24,55 8,-135 5,-41 5,-44-4,1 0,0-1,0-1,0 1,-1-1,1 0,13-3,60-19,24-5,-94 26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55.317"/>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0 15,'463'0,"-371"-8,4 1,-69 7,-15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16.877"/>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57,'129'8,"-83"-4,85-2,-107-5,0-2,30-8,-29 6,47-7,228-1,-249 8,-43 5,-1 1,1-1,0 1,-1 1,1 0,0 0,11 1,-9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24.56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1,'277'51,"-201"-41,129 0,466-11,-559-13,-80 14,-12 1,0-1,0-1,0-1,0-1,38-10,-50 11,0 0,1 0,-1 0,10 0,-7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34.13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62,'24'0,"7"1,1-1,0-2,-1-2,35-7,-37 5,0 2,-1 1,1 1,43 3,-45 1,1-2,-1-1,0-1,0-2,36-8,-38 7,0 1,0 1,0 1,0 1,40 4,5 0,0-3,-58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752CD-A7D2-4825-BC26-9DAEFBD0A5FF}" type="datetimeFigureOut">
              <a:rPr lang="fr-FR" smtClean="0"/>
              <a:t>25/11/2024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AEC00-4977-4C47-A11B-52155DC12F54}" type="slidenum">
              <a:rPr lang="fr-FR" smtClean="0"/>
              <a:t>‹N°›</a:t>
            </a:fld>
            <a:endParaRPr lang="fr-FR"/>
          </a:p>
        </p:txBody>
      </p:sp>
    </p:spTree>
    <p:extLst>
      <p:ext uri="{BB962C8B-B14F-4D97-AF65-F5344CB8AC3E}">
        <p14:creationId xmlns:p14="http://schemas.microsoft.com/office/powerpoint/2010/main" val="182986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pp.jedha.co/course/project-prep-lds/project-overview-ld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None/>
            </a:pPr>
            <a:r>
              <a:rPr lang="en-US" b="1" i="0" dirty="0">
                <a:solidFill>
                  <a:srgbClr val="1F2123"/>
                </a:solidFill>
                <a:effectLst/>
                <a:highlight>
                  <a:srgbClr val="FBFDFF"/>
                </a:highlight>
                <a:latin typeface="Inter"/>
              </a:rPr>
              <a:t>See also : </a:t>
            </a:r>
            <a:r>
              <a:rPr lang="fr-FR" sz="1200" dirty="0">
                <a:hlinkClick r:id="rId3"/>
              </a:rPr>
              <a:t>https://app.jedha.co/course/project-prep-lds/project-overview-lds</a:t>
            </a:r>
            <a:br>
              <a:rPr lang="en-US" b="1" i="0" dirty="0">
                <a:solidFill>
                  <a:srgbClr val="1F2123"/>
                </a:solidFill>
                <a:effectLst/>
                <a:highlight>
                  <a:srgbClr val="FBFDFF"/>
                </a:highlight>
                <a:latin typeface="Inter"/>
              </a:rPr>
            </a:br>
            <a:br>
              <a:rPr lang="en-US" b="1" i="0" dirty="0">
                <a:solidFill>
                  <a:srgbClr val="1F2123"/>
                </a:solidFill>
                <a:effectLst/>
                <a:highlight>
                  <a:srgbClr val="FBFDFF"/>
                </a:highlight>
                <a:latin typeface="Inter"/>
              </a:rPr>
            </a:br>
            <a:r>
              <a:rPr lang="en-US" b="1" i="0" dirty="0">
                <a:solidFill>
                  <a:srgbClr val="1F2123"/>
                </a:solidFill>
                <a:effectLst/>
                <a:highlight>
                  <a:srgbClr val="FBFDFF"/>
                </a:highlight>
                <a:latin typeface="Inter"/>
              </a:rPr>
              <a:t>Criteria :</a:t>
            </a:r>
          </a:p>
          <a:p>
            <a:pPr algn="l">
              <a:buFont typeface="Arial" panose="020B0604020202020204" pitchFamily="34" charset="0"/>
              <a:buNone/>
            </a:pPr>
            <a:endParaRPr lang="en-US" b="1" i="0" dirty="0">
              <a:solidFill>
                <a:srgbClr val="1F2123"/>
              </a:solidFill>
              <a:effectLst/>
              <a:highlight>
                <a:srgbClr val="FBFDFF"/>
              </a:highlight>
              <a:latin typeface="Inter"/>
            </a:endParaRPr>
          </a:p>
          <a:p>
            <a:pPr marL="0" indent="0" algn="l">
              <a:buFont typeface="Arial" panose="020B0604020202020204" pitchFamily="34" charset="0"/>
              <a:buNone/>
            </a:pPr>
            <a:r>
              <a:rPr lang="en-US" b="0" i="0" dirty="0">
                <a:solidFill>
                  <a:srgbClr val="1F2123"/>
                </a:solidFill>
                <a:effectLst/>
                <a:highlight>
                  <a:srgbClr val="FBFDFF"/>
                </a:highlight>
                <a:latin typeface="Inter"/>
              </a:rPr>
              <a:t>The use of machine learning algorithms is automated and accessible through a web interface :</a:t>
            </a:r>
          </a:p>
          <a:p>
            <a:pPr marL="0" indent="0" algn="l">
              <a:buFont typeface="Arial" panose="020B0604020202020204" pitchFamily="34" charset="0"/>
              <a:buNone/>
            </a:pPr>
            <a:endParaRPr lang="en-US" b="0" i="0" dirty="0">
              <a:solidFill>
                <a:srgbClr val="1F2123"/>
              </a:solidFill>
              <a:effectLst/>
              <a:highlight>
                <a:srgbClr val="FBFDFF"/>
              </a:highlight>
              <a:latin typeface="Inter"/>
            </a:endParaRP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machine learning algorithm construction process in an environment (Containerization via Docker and normalization via </a:t>
            </a:r>
            <a:r>
              <a:rPr lang="en-US" b="0" i="0" dirty="0" err="1">
                <a:solidFill>
                  <a:srgbClr val="1F2123"/>
                </a:solidFill>
                <a:effectLst/>
                <a:highlight>
                  <a:srgbClr val="FBFDFF"/>
                </a:highlight>
                <a:latin typeface="Inter"/>
              </a:rPr>
              <a:t>MLFlow</a:t>
            </a:r>
            <a:r>
              <a:rPr lang="en-US" b="0" i="0" dirty="0">
                <a:solidFill>
                  <a:srgbClr val="1F2123"/>
                </a:solidFill>
                <a:effectLst/>
                <a:highlight>
                  <a:srgbClr val="FBFDFF"/>
                </a:highlight>
                <a:latin typeface="Inter"/>
              </a:rPr>
              <a:t>)</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Quality of the data returned by the application programming interface (API) incorporating the predictions of the algorithm implemented</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Cleanliness of the code (compliance with PEP8 standards in Python)</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Practicality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Usefulness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web interface including the use of the application programming interface</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a:t>
            </a:fld>
            <a:endParaRPr lang="fr-FR"/>
          </a:p>
        </p:txBody>
      </p:sp>
    </p:spTree>
    <p:extLst>
      <p:ext uri="{BB962C8B-B14F-4D97-AF65-F5344CB8AC3E}">
        <p14:creationId xmlns:p14="http://schemas.microsoft.com/office/powerpoint/2010/main" val="2337437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EDA 		: The recipe </a:t>
            </a:r>
          </a:p>
          <a:p>
            <a:r>
              <a:rPr lang="en-US" dirty="0"/>
              <a:t>Features Engineering 	: The secret sauce </a:t>
            </a:r>
          </a:p>
          <a:p>
            <a:r>
              <a:rPr lang="en-US" dirty="0"/>
              <a:t>Baseline model 	: The first taste </a:t>
            </a:r>
          </a:p>
          <a:p>
            <a:r>
              <a:rPr lang="en-US" dirty="0"/>
              <a:t>Metrics Analysis 	: The critics' score </a:t>
            </a:r>
          </a:p>
          <a:p>
            <a:r>
              <a:rPr lang="en-US" dirty="0"/>
              <a:t>API &amp; App 		: Sharing with friends </a:t>
            </a:r>
          </a:p>
          <a:p>
            <a:r>
              <a:rPr lang="en-US" dirty="0"/>
              <a:t>Deployment &amp; Monitoring	: Serve the dish, maintain quality</a:t>
            </a:r>
          </a:p>
          <a:p>
            <a:r>
              <a:rPr lang="en-US" dirty="0"/>
              <a:t> </a:t>
            </a:r>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14</a:t>
            </a:fld>
            <a:endParaRPr lang="fr-FR"/>
          </a:p>
        </p:txBody>
      </p:sp>
    </p:spTree>
    <p:extLst>
      <p:ext uri="{BB962C8B-B14F-4D97-AF65-F5344CB8AC3E}">
        <p14:creationId xmlns:p14="http://schemas.microsoft.com/office/powerpoint/2010/main" val="1869599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1" i="0" dirty="0">
                <a:effectLst/>
                <a:latin typeface="Inter"/>
              </a:rPr>
              <a:t>Key Evaluation Criteria</a:t>
            </a:r>
          </a:p>
          <a:p>
            <a:pPr algn="l">
              <a:buFont typeface="+mj-lt"/>
              <a:buAutoNum type="arabicPeriod"/>
            </a:pPr>
            <a:r>
              <a:rPr lang="en-US" b="1" i="0" dirty="0">
                <a:solidFill>
                  <a:srgbClr val="1F2123"/>
                </a:solidFill>
                <a:effectLst/>
                <a:latin typeface="Inter"/>
              </a:rPr>
              <a:t>Data Preparation and Model Performance</a:t>
            </a:r>
            <a:r>
              <a:rPr lang="en-US" b="0" i="0" dirty="0">
                <a:solidFill>
                  <a:srgbClr val="1F2123"/>
                </a:solidFill>
                <a:effectLst/>
                <a:latin typeface="Inter"/>
              </a:rPr>
              <a:t>: Did you select a meaningful dataset, preprocess it properly, and train a high-performance model?</a:t>
            </a:r>
          </a:p>
          <a:p>
            <a:pPr algn="l">
              <a:buFont typeface="+mj-lt"/>
              <a:buAutoNum type="arabicPeriod"/>
            </a:pPr>
            <a:r>
              <a:rPr lang="en-US" b="1" i="0" dirty="0">
                <a:solidFill>
                  <a:srgbClr val="1F2123"/>
                </a:solidFill>
                <a:effectLst/>
                <a:latin typeface="Inter"/>
              </a:rPr>
              <a:t>Pipeline Completeness</a:t>
            </a:r>
            <a:r>
              <a:rPr lang="en-US" b="0" i="0" dirty="0">
                <a:solidFill>
                  <a:srgbClr val="1F2123"/>
                </a:solidFill>
                <a:effectLst/>
                <a:latin typeface="Inter"/>
              </a:rPr>
              <a:t>: Does your MLOps pipeline handle the entire lifecycle from deployment to monitoring and retraining?</a:t>
            </a:r>
          </a:p>
          <a:p>
            <a:pPr algn="l">
              <a:buFont typeface="+mj-lt"/>
              <a:buAutoNum type="arabicPeriod"/>
            </a:pPr>
            <a:r>
              <a:rPr lang="en-US" b="1" i="0" dirty="0">
                <a:solidFill>
                  <a:srgbClr val="1F2123"/>
                </a:solidFill>
                <a:effectLst/>
                <a:latin typeface="Inter"/>
              </a:rPr>
              <a:t>Automation</a:t>
            </a:r>
            <a:r>
              <a:rPr lang="en-US" b="0" i="0" dirty="0">
                <a:solidFill>
                  <a:srgbClr val="1F2123"/>
                </a:solidFill>
                <a:effectLst/>
                <a:latin typeface="Inter"/>
              </a:rPr>
              <a:t>: How well have you automated the processes for deployment and retraining? Is the system robust enough to handle changes in data or performance?</a:t>
            </a:r>
          </a:p>
          <a:p>
            <a:pPr algn="l">
              <a:buFont typeface="+mj-lt"/>
              <a:buAutoNum type="arabicPeriod"/>
            </a:pPr>
            <a:r>
              <a:rPr lang="en-US" b="1" i="0" dirty="0">
                <a:solidFill>
                  <a:srgbClr val="1F2123"/>
                </a:solidFill>
                <a:effectLst/>
                <a:latin typeface="Inter"/>
              </a:rPr>
              <a:t>Scalability and Monitoring</a:t>
            </a:r>
            <a:r>
              <a:rPr lang="en-US" b="0" i="0" dirty="0">
                <a:solidFill>
                  <a:srgbClr val="1F2123"/>
                </a:solidFill>
                <a:effectLst/>
                <a:latin typeface="Inter"/>
              </a:rPr>
              <a:t>: Can your pipeline scale to handle larger data volumes and heavier user loads? Is the monitoring system proactive and effective?</a:t>
            </a:r>
          </a:p>
          <a:p>
            <a:pPr algn="l">
              <a:buFont typeface="+mj-lt"/>
              <a:buAutoNum type="arabicPeriod"/>
            </a:pPr>
            <a:r>
              <a:rPr lang="en-US" b="1" i="0" dirty="0">
                <a:solidFill>
                  <a:srgbClr val="1F2123"/>
                </a:solidFill>
                <a:effectLst/>
                <a:latin typeface="Inter"/>
              </a:rPr>
              <a:t>Documentation and Usability</a:t>
            </a:r>
            <a:r>
              <a:rPr lang="en-US" b="0" i="0" dirty="0">
                <a:solidFill>
                  <a:srgbClr val="1F2123"/>
                </a:solidFill>
                <a:effectLst/>
                <a:latin typeface="Inter"/>
              </a:rPr>
              <a:t>: Is the pipeline clearly documented and accessible for future developers or stakeholders?</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19</a:t>
            </a:fld>
            <a:endParaRPr lang="fr-FR"/>
          </a:p>
        </p:txBody>
      </p:sp>
    </p:spTree>
    <p:extLst>
      <p:ext uri="{BB962C8B-B14F-4D97-AF65-F5344CB8AC3E}">
        <p14:creationId xmlns:p14="http://schemas.microsoft.com/office/powerpoint/2010/main" val="2921956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When 2 bookings are consecutive with a Time $</a:t>
            </a:r>
            <a:r>
              <a:rPr lang="en-US" b="0" dirty="0">
                <a:solidFill>
                  <a:srgbClr val="569CD6"/>
                </a:solidFill>
                <a:effectLst/>
                <a:latin typeface="JetBrains Mono" panose="02000009000000000000" pitchFamily="49" charset="0"/>
              </a:rPr>
              <a:t>\Delta</a:t>
            </a:r>
            <a:r>
              <a:rPr lang="en-US" b="0" dirty="0">
                <a:solidFill>
                  <a:srgbClr val="CCCCCC"/>
                </a:solidFill>
                <a:effectLst/>
                <a:latin typeface="JetBrains Mono" panose="02000009000000000000" pitchFamily="49" charset="0"/>
              </a:rPr>
              <a:t>$ between them most of the rentals are on time (returns happen before </a:t>
            </a:r>
            <a:r>
              <a:rPr lang="en-US" b="0" dirty="0">
                <a:solidFill>
                  <a:srgbClr val="CE9178"/>
                </a:solidFill>
                <a:effectLst/>
                <a:latin typeface="JetBrains Mono" panose="02000009000000000000" pitchFamily="49" charset="0"/>
              </a:rPr>
              <a:t>`</a:t>
            </a:r>
            <a:r>
              <a:rPr lang="en-US" b="0" dirty="0" err="1">
                <a:solidFill>
                  <a:srgbClr val="CE9178"/>
                </a:solidFill>
                <a:effectLst/>
                <a:latin typeface="JetBrains Mono" panose="02000009000000000000" pitchFamily="49" charset="0"/>
              </a:rPr>
              <a:t>time_delta_with_previous_rental_in_minutes</a:t>
            </a:r>
            <a:r>
              <a:rPr lang="en-US" b="0" dirty="0">
                <a:solidFill>
                  <a:srgbClr val="CE9178"/>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a:t>
            </a:r>
          </a:p>
          <a:p>
            <a:r>
              <a:rPr lang="en-US" b="0" dirty="0">
                <a:solidFill>
                  <a:srgbClr val="CCCCCC"/>
                </a:solidFill>
                <a:effectLst/>
                <a:latin typeface="JetBrains Mono" panose="02000009000000000000" pitchFamily="49" charset="0"/>
              </a:rPr>
              <a:t>    </a:t>
            </a:r>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See 270 vs 1245</a:t>
            </a:r>
          </a:p>
          <a:p>
            <a:endParaRPr lang="en-US" b="0" dirty="0">
              <a:solidFill>
                <a:srgbClr val="6796E6"/>
              </a:solidFill>
              <a:effectLst/>
              <a:latin typeface="JetBrains Mono" panose="02000009000000000000" pitchFamily="49" charset="0"/>
            </a:endParaRPr>
          </a:p>
          <a:p>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When there is no Time $</a:t>
            </a:r>
            <a:r>
              <a:rPr lang="en-US" b="0" dirty="0">
                <a:solidFill>
                  <a:srgbClr val="569CD6"/>
                </a:solidFill>
                <a:effectLst/>
                <a:latin typeface="JetBrains Mono" panose="02000009000000000000" pitchFamily="49" charset="0"/>
              </a:rPr>
              <a:t>\Delta</a:t>
            </a:r>
            <a:r>
              <a:rPr lang="en-US" b="0" dirty="0">
                <a:solidFill>
                  <a:srgbClr val="CCCCCC"/>
                </a:solidFill>
                <a:effectLst/>
                <a:latin typeface="JetBrains Mono" panose="02000009000000000000" pitchFamily="49" charset="0"/>
              </a:rPr>
              <a:t>$ (no previous driver) most of the returns are late</a:t>
            </a:r>
          </a:p>
          <a:p>
            <a:r>
              <a:rPr lang="en-US" b="0" dirty="0">
                <a:solidFill>
                  <a:srgbClr val="CCCCCC"/>
                </a:solidFill>
                <a:effectLst/>
                <a:latin typeface="JetBrains Mono" panose="02000009000000000000" pitchFamily="49" charset="0"/>
              </a:rPr>
              <a:t>    </a:t>
            </a:r>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See 8602 vs 6228</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20</a:t>
            </a:fld>
            <a:endParaRPr lang="fr-FR"/>
          </a:p>
        </p:txBody>
      </p:sp>
    </p:spTree>
    <p:extLst>
      <p:ext uri="{BB962C8B-B14F-4D97-AF65-F5344CB8AC3E}">
        <p14:creationId xmlns:p14="http://schemas.microsoft.com/office/powerpoint/2010/main" val="2268223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https://app.jedha.co/course/project-prep-lds/project-overview-lds</a:t>
            </a:r>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29</a:t>
            </a:fld>
            <a:endParaRPr lang="fr-FR"/>
          </a:p>
        </p:txBody>
      </p:sp>
    </p:spTree>
    <p:extLst>
      <p:ext uri="{BB962C8B-B14F-4D97-AF65-F5344CB8AC3E}">
        <p14:creationId xmlns:p14="http://schemas.microsoft.com/office/powerpoint/2010/main" val="344957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2E32E5-0E32-21BA-7B33-4E84FCE765F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FBD7FAC-BB3B-23EA-9DCA-FDE2BCD127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AA99329-0D08-F208-031F-DEF48D78752E}"/>
              </a:ext>
            </a:extLst>
          </p:cNvPr>
          <p:cNvSpPr>
            <a:spLocks noGrp="1"/>
          </p:cNvSpPr>
          <p:nvPr>
            <p:ph type="dt" sz="half" idx="10"/>
          </p:nvPr>
        </p:nvSpPr>
        <p:spPr/>
        <p:txBody>
          <a:bodyPr/>
          <a:lstStyle/>
          <a:p>
            <a:fld id="{7ECB9D5A-E5E4-41FE-AF39-634902D6D5D2}" type="datetimeFigureOut">
              <a:rPr lang="fr-FR" smtClean="0"/>
              <a:t>25/11/2024</a:t>
            </a:fld>
            <a:endParaRPr lang="fr-FR"/>
          </a:p>
        </p:txBody>
      </p:sp>
      <p:sp>
        <p:nvSpPr>
          <p:cNvPr id="5" name="Espace réservé du pied de page 4">
            <a:extLst>
              <a:ext uri="{FF2B5EF4-FFF2-40B4-BE49-F238E27FC236}">
                <a16:creationId xmlns:a16="http://schemas.microsoft.com/office/drawing/2014/main" id="{7B342EDF-8D45-AC0D-6E19-A6A4EF3C3B4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13D4AF-DEE6-8DD5-B765-24AE23D120D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6211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992431-887A-42A2-F0D6-035FF2E1079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824D626-1967-394F-7202-187C9B46016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F9BBAD-5AEA-D507-ED47-8366B8930AF9}"/>
              </a:ext>
            </a:extLst>
          </p:cNvPr>
          <p:cNvSpPr>
            <a:spLocks noGrp="1"/>
          </p:cNvSpPr>
          <p:nvPr>
            <p:ph type="dt" sz="half" idx="10"/>
          </p:nvPr>
        </p:nvSpPr>
        <p:spPr/>
        <p:txBody>
          <a:bodyPr/>
          <a:lstStyle/>
          <a:p>
            <a:fld id="{7ECB9D5A-E5E4-41FE-AF39-634902D6D5D2}" type="datetimeFigureOut">
              <a:rPr lang="fr-FR" smtClean="0"/>
              <a:t>25/11/2024</a:t>
            </a:fld>
            <a:endParaRPr lang="fr-FR"/>
          </a:p>
        </p:txBody>
      </p:sp>
      <p:sp>
        <p:nvSpPr>
          <p:cNvPr id="5" name="Espace réservé du pied de page 4">
            <a:extLst>
              <a:ext uri="{FF2B5EF4-FFF2-40B4-BE49-F238E27FC236}">
                <a16:creationId xmlns:a16="http://schemas.microsoft.com/office/drawing/2014/main" id="{D5AED1F4-5541-9CA6-1F75-070FDB547D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4956F1-6D3B-07B2-62D8-B15CA8B49E1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6897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1A4FCC2-DF80-4ABE-1016-2E3CABDBF74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67A9DEB-9A40-84E7-F564-90C9501677D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B9AE88-E141-604C-E8AF-26F45F495CB8}"/>
              </a:ext>
            </a:extLst>
          </p:cNvPr>
          <p:cNvSpPr>
            <a:spLocks noGrp="1"/>
          </p:cNvSpPr>
          <p:nvPr>
            <p:ph type="dt" sz="half" idx="10"/>
          </p:nvPr>
        </p:nvSpPr>
        <p:spPr/>
        <p:txBody>
          <a:bodyPr/>
          <a:lstStyle/>
          <a:p>
            <a:fld id="{7ECB9D5A-E5E4-41FE-AF39-634902D6D5D2}" type="datetimeFigureOut">
              <a:rPr lang="fr-FR" smtClean="0"/>
              <a:t>25/11/2024</a:t>
            </a:fld>
            <a:endParaRPr lang="fr-FR"/>
          </a:p>
        </p:txBody>
      </p:sp>
      <p:sp>
        <p:nvSpPr>
          <p:cNvPr id="5" name="Espace réservé du pied de page 4">
            <a:extLst>
              <a:ext uri="{FF2B5EF4-FFF2-40B4-BE49-F238E27FC236}">
                <a16:creationId xmlns:a16="http://schemas.microsoft.com/office/drawing/2014/main" id="{B2F2E2E7-6ADF-D886-C29B-F3A498A593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3C4F5E-12FB-E4BE-0188-2A09E8FDA59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1056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AA457-D715-902A-8022-19B233A9202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E68595C-2546-C479-6C1A-F6870F70EE6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61E16D-AC4D-321B-D85F-24E4322273DE}"/>
              </a:ext>
            </a:extLst>
          </p:cNvPr>
          <p:cNvSpPr>
            <a:spLocks noGrp="1"/>
          </p:cNvSpPr>
          <p:nvPr>
            <p:ph type="dt" sz="half" idx="10"/>
          </p:nvPr>
        </p:nvSpPr>
        <p:spPr/>
        <p:txBody>
          <a:bodyPr/>
          <a:lstStyle/>
          <a:p>
            <a:fld id="{7ECB9D5A-E5E4-41FE-AF39-634902D6D5D2}" type="datetimeFigureOut">
              <a:rPr lang="fr-FR" smtClean="0"/>
              <a:t>25/11/2024</a:t>
            </a:fld>
            <a:endParaRPr lang="fr-FR"/>
          </a:p>
        </p:txBody>
      </p:sp>
      <p:sp>
        <p:nvSpPr>
          <p:cNvPr id="5" name="Espace réservé du pied de page 4">
            <a:extLst>
              <a:ext uri="{FF2B5EF4-FFF2-40B4-BE49-F238E27FC236}">
                <a16:creationId xmlns:a16="http://schemas.microsoft.com/office/drawing/2014/main" id="{7B0E9905-B105-3D84-8023-4E4B5E61EA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833BA0-16E0-2959-7F41-DE6E63225AD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54436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3AD5C4-7662-3C33-749A-835A03D5085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2D68AA6-121B-EA82-5BBC-BB5F0B3FC1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5827D68-8003-E662-5E08-8D974E7B3736}"/>
              </a:ext>
            </a:extLst>
          </p:cNvPr>
          <p:cNvSpPr>
            <a:spLocks noGrp="1"/>
          </p:cNvSpPr>
          <p:nvPr>
            <p:ph type="dt" sz="half" idx="10"/>
          </p:nvPr>
        </p:nvSpPr>
        <p:spPr/>
        <p:txBody>
          <a:bodyPr/>
          <a:lstStyle/>
          <a:p>
            <a:fld id="{7ECB9D5A-E5E4-41FE-AF39-634902D6D5D2}" type="datetimeFigureOut">
              <a:rPr lang="fr-FR" smtClean="0"/>
              <a:t>25/11/2024</a:t>
            </a:fld>
            <a:endParaRPr lang="fr-FR"/>
          </a:p>
        </p:txBody>
      </p:sp>
      <p:sp>
        <p:nvSpPr>
          <p:cNvPr id="5" name="Espace réservé du pied de page 4">
            <a:extLst>
              <a:ext uri="{FF2B5EF4-FFF2-40B4-BE49-F238E27FC236}">
                <a16:creationId xmlns:a16="http://schemas.microsoft.com/office/drawing/2014/main" id="{1FDAD31B-54BC-D012-D333-D4B81E75AC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3A2F7A-9018-D14E-C480-3D5C3B85CF4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24346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89948-B46C-0C47-D808-4E9C52EF282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8F6A89F-013B-B944-3E28-ADE725E6D07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12AF6CB-C120-49AD-394E-7A2C8046BE2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50391BE-BB8F-55D3-8C8D-FF731253DA85}"/>
              </a:ext>
            </a:extLst>
          </p:cNvPr>
          <p:cNvSpPr>
            <a:spLocks noGrp="1"/>
          </p:cNvSpPr>
          <p:nvPr>
            <p:ph type="dt" sz="half" idx="10"/>
          </p:nvPr>
        </p:nvSpPr>
        <p:spPr/>
        <p:txBody>
          <a:bodyPr/>
          <a:lstStyle/>
          <a:p>
            <a:fld id="{7ECB9D5A-E5E4-41FE-AF39-634902D6D5D2}" type="datetimeFigureOut">
              <a:rPr lang="fr-FR" smtClean="0"/>
              <a:t>25/11/2024</a:t>
            </a:fld>
            <a:endParaRPr lang="fr-FR"/>
          </a:p>
        </p:txBody>
      </p:sp>
      <p:sp>
        <p:nvSpPr>
          <p:cNvPr id="6" name="Espace réservé du pied de page 5">
            <a:extLst>
              <a:ext uri="{FF2B5EF4-FFF2-40B4-BE49-F238E27FC236}">
                <a16:creationId xmlns:a16="http://schemas.microsoft.com/office/drawing/2014/main" id="{F1EC92AD-3B4C-6B83-5236-02C9695E0B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75454A0-AEB1-CEF4-38D7-23229D7532B1}"/>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32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E31C28-DDFF-E7C0-C681-A1FDFA05CB6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F223A1E-8CBB-445D-5595-1C0A466A6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687C315-4355-1178-CE98-6521D44E0A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096C1CD-D3B7-36B0-E7C0-4B5F36587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64A8461-FC21-6251-30CA-171A860F8E5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F22BA07-48E4-B0F6-D73E-BCE7A5F136CC}"/>
              </a:ext>
            </a:extLst>
          </p:cNvPr>
          <p:cNvSpPr>
            <a:spLocks noGrp="1"/>
          </p:cNvSpPr>
          <p:nvPr>
            <p:ph type="dt" sz="half" idx="10"/>
          </p:nvPr>
        </p:nvSpPr>
        <p:spPr/>
        <p:txBody>
          <a:bodyPr/>
          <a:lstStyle/>
          <a:p>
            <a:fld id="{7ECB9D5A-E5E4-41FE-AF39-634902D6D5D2}" type="datetimeFigureOut">
              <a:rPr lang="fr-FR" smtClean="0"/>
              <a:t>25/11/2024</a:t>
            </a:fld>
            <a:endParaRPr lang="fr-FR"/>
          </a:p>
        </p:txBody>
      </p:sp>
      <p:sp>
        <p:nvSpPr>
          <p:cNvPr id="8" name="Espace réservé du pied de page 7">
            <a:extLst>
              <a:ext uri="{FF2B5EF4-FFF2-40B4-BE49-F238E27FC236}">
                <a16:creationId xmlns:a16="http://schemas.microsoft.com/office/drawing/2014/main" id="{A90A414A-FEAA-4D59-82D7-7544B0EB76A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ECF0D7E-BA83-BA43-6663-42AAD4F77E0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29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7B553A-B5AF-69E8-EF7D-44D72EDA1FB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9C6FD63-B6C6-CA87-2D42-CE1DD3962873}"/>
              </a:ext>
            </a:extLst>
          </p:cNvPr>
          <p:cNvSpPr>
            <a:spLocks noGrp="1"/>
          </p:cNvSpPr>
          <p:nvPr>
            <p:ph type="dt" sz="half" idx="10"/>
          </p:nvPr>
        </p:nvSpPr>
        <p:spPr/>
        <p:txBody>
          <a:bodyPr/>
          <a:lstStyle/>
          <a:p>
            <a:fld id="{7ECB9D5A-E5E4-41FE-AF39-634902D6D5D2}" type="datetimeFigureOut">
              <a:rPr lang="fr-FR" smtClean="0"/>
              <a:t>25/11/2024</a:t>
            </a:fld>
            <a:endParaRPr lang="fr-FR"/>
          </a:p>
        </p:txBody>
      </p:sp>
      <p:sp>
        <p:nvSpPr>
          <p:cNvPr id="4" name="Espace réservé du pied de page 3">
            <a:extLst>
              <a:ext uri="{FF2B5EF4-FFF2-40B4-BE49-F238E27FC236}">
                <a16:creationId xmlns:a16="http://schemas.microsoft.com/office/drawing/2014/main" id="{0DFE31A8-2E9E-2EE1-0B65-CD612EF9F7D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B92A002-D0C5-1785-9613-E21F5C7A097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2695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D8CDF41-3BAA-6E63-BE65-EF0DA30980F2}"/>
              </a:ext>
            </a:extLst>
          </p:cNvPr>
          <p:cNvSpPr>
            <a:spLocks noGrp="1"/>
          </p:cNvSpPr>
          <p:nvPr>
            <p:ph type="dt" sz="half" idx="10"/>
          </p:nvPr>
        </p:nvSpPr>
        <p:spPr/>
        <p:txBody>
          <a:bodyPr/>
          <a:lstStyle/>
          <a:p>
            <a:fld id="{7ECB9D5A-E5E4-41FE-AF39-634902D6D5D2}" type="datetimeFigureOut">
              <a:rPr lang="fr-FR" smtClean="0"/>
              <a:t>25/11/2024</a:t>
            </a:fld>
            <a:endParaRPr lang="fr-FR"/>
          </a:p>
        </p:txBody>
      </p:sp>
      <p:sp>
        <p:nvSpPr>
          <p:cNvPr id="3" name="Espace réservé du pied de page 2">
            <a:extLst>
              <a:ext uri="{FF2B5EF4-FFF2-40B4-BE49-F238E27FC236}">
                <a16:creationId xmlns:a16="http://schemas.microsoft.com/office/drawing/2014/main" id="{5A3F9B48-44F1-076B-BBCC-367415C85C0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8DAEEE3-188D-B8F5-4D1A-A61618618A4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41106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CDBC42-0539-2ACD-1B55-0AB76F19F40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1A16142-FC29-A51F-AA37-05AA4DE91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B372C61-604A-D8C7-8EA8-60F6B9ECA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2FDD401-A606-D7F7-F885-31B4C44E2531}"/>
              </a:ext>
            </a:extLst>
          </p:cNvPr>
          <p:cNvSpPr>
            <a:spLocks noGrp="1"/>
          </p:cNvSpPr>
          <p:nvPr>
            <p:ph type="dt" sz="half" idx="10"/>
          </p:nvPr>
        </p:nvSpPr>
        <p:spPr/>
        <p:txBody>
          <a:bodyPr/>
          <a:lstStyle/>
          <a:p>
            <a:fld id="{7ECB9D5A-E5E4-41FE-AF39-634902D6D5D2}" type="datetimeFigureOut">
              <a:rPr lang="fr-FR" smtClean="0"/>
              <a:t>25/11/2024</a:t>
            </a:fld>
            <a:endParaRPr lang="fr-FR"/>
          </a:p>
        </p:txBody>
      </p:sp>
      <p:sp>
        <p:nvSpPr>
          <p:cNvPr id="6" name="Espace réservé du pied de page 5">
            <a:extLst>
              <a:ext uri="{FF2B5EF4-FFF2-40B4-BE49-F238E27FC236}">
                <a16:creationId xmlns:a16="http://schemas.microsoft.com/office/drawing/2014/main" id="{AD894DFA-51DC-3F56-2721-D6B2BD3A02A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C0A7F5F-8510-20E3-B00C-70E722C8B1D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82958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1DE8F-1E91-2DBE-0EAE-676D32663D1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5EC1E0D-D738-25ED-72DF-FCAB91A19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F0237CA8-10A3-2F58-A40E-2FD6DE488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D0797A5-0516-BCA8-8BC8-676AFC8E80CD}"/>
              </a:ext>
            </a:extLst>
          </p:cNvPr>
          <p:cNvSpPr>
            <a:spLocks noGrp="1"/>
          </p:cNvSpPr>
          <p:nvPr>
            <p:ph type="dt" sz="half" idx="10"/>
          </p:nvPr>
        </p:nvSpPr>
        <p:spPr/>
        <p:txBody>
          <a:bodyPr/>
          <a:lstStyle/>
          <a:p>
            <a:fld id="{7ECB9D5A-E5E4-41FE-AF39-634902D6D5D2}" type="datetimeFigureOut">
              <a:rPr lang="fr-FR" smtClean="0"/>
              <a:t>25/11/2024</a:t>
            </a:fld>
            <a:endParaRPr lang="fr-FR"/>
          </a:p>
        </p:txBody>
      </p:sp>
      <p:sp>
        <p:nvSpPr>
          <p:cNvPr id="6" name="Espace réservé du pied de page 5">
            <a:extLst>
              <a:ext uri="{FF2B5EF4-FFF2-40B4-BE49-F238E27FC236}">
                <a16:creationId xmlns:a16="http://schemas.microsoft.com/office/drawing/2014/main" id="{9BD4B060-FE88-63D9-46A1-C978734594A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94F1AD-C7CB-BC1B-ED74-474F82D092A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57789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86DFC44-42A8-2BFC-28F3-7F6E6B2A2650}"/>
              </a:ext>
            </a:extLst>
          </p:cNvPr>
          <p:cNvSpPr>
            <a:spLocks noGrp="1"/>
          </p:cNvSpPr>
          <p:nvPr>
            <p:ph type="title"/>
          </p:nvPr>
        </p:nvSpPr>
        <p:spPr>
          <a:xfrm>
            <a:off x="213360" y="136525"/>
            <a:ext cx="11765280" cy="998855"/>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C4539119-6287-B133-CEB0-416B3F43FBB5}"/>
              </a:ext>
            </a:extLst>
          </p:cNvPr>
          <p:cNvSpPr>
            <a:spLocks noGrp="1"/>
          </p:cNvSpPr>
          <p:nvPr>
            <p:ph type="body" idx="1"/>
          </p:nvPr>
        </p:nvSpPr>
        <p:spPr>
          <a:xfrm>
            <a:off x="213360" y="1249680"/>
            <a:ext cx="11765280" cy="492728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1C1367E4-B888-67CD-1F58-76EA915F01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B9D5A-E5E4-41FE-AF39-634902D6D5D2}" type="datetimeFigureOut">
              <a:rPr lang="fr-FR" smtClean="0"/>
              <a:t>25/11/2024</a:t>
            </a:fld>
            <a:endParaRPr lang="fr-FR"/>
          </a:p>
        </p:txBody>
      </p:sp>
      <p:sp>
        <p:nvSpPr>
          <p:cNvPr id="5" name="Espace réservé du pied de page 4">
            <a:extLst>
              <a:ext uri="{FF2B5EF4-FFF2-40B4-BE49-F238E27FC236}">
                <a16:creationId xmlns:a16="http://schemas.microsoft.com/office/drawing/2014/main" id="{66E924FB-8853-7ADD-5044-7B81C15F9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2BA40FF-EDF1-54D9-336A-B755D355F4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87C53-F3DD-493A-BD0E-6AA202F748FC}" type="slidenum">
              <a:rPr lang="fr-FR" smtClean="0"/>
              <a:t>‹N°›</a:t>
            </a:fld>
            <a:endParaRPr lang="fr-FR"/>
          </a:p>
        </p:txBody>
      </p:sp>
    </p:spTree>
    <p:extLst>
      <p:ext uri="{BB962C8B-B14F-4D97-AF65-F5344CB8AC3E}">
        <p14:creationId xmlns:p14="http://schemas.microsoft.com/office/powerpoint/2010/main" val="4125817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Courier New" panose="02070309020205020404" pitchFamily="49" charset="0"/>
          <a:ea typeface="+mj-ea"/>
          <a:cs typeface="Courier New" panose="02070309020205020404" pitchFamily="49"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hyperlink" Target="mailto:philippe.baucour@gmail.com" TargetMode="External"/><Relationship Id="rId7" Type="http://schemas.openxmlformats.org/officeDocument/2006/relationships/image" Target="../media/image2.sv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hyperlink" Target="https://github.com/40tude/fraud_detection_2" TargetMode="External"/><Relationship Id="rId1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hyperlink" Target="https://app.jedha.co/course/become-certified-ai-architect-lds/data-analyst-certificate-lds" TargetMode="External"/><Relationship Id="rId9" Type="http://schemas.openxmlformats.org/officeDocument/2006/relationships/image" Target="../media/image4.svg"/><Relationship Id="rId14" Type="http://schemas.openxmlformats.org/officeDocument/2006/relationships/image" Target="../media/image9.png"/></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3.svg"/><Relationship Id="rId7"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3.svg"/><Relationship Id="rId7" Type="http://schemas.openxmlformats.org/officeDocument/2006/relationships/image" Target="../media/image22.png"/><Relationship Id="rId12" Type="http://schemas.openxmlformats.org/officeDocument/2006/relationships/image" Target="../media/image26.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5.png"/><Relationship Id="rId5" Type="http://schemas.openxmlformats.org/officeDocument/2006/relationships/image" Target="../media/image15.png"/><Relationship Id="rId10" Type="http://schemas.openxmlformats.org/officeDocument/2006/relationships/image" Target="../media/image24.svg"/><Relationship Id="rId4" Type="http://schemas.openxmlformats.org/officeDocument/2006/relationships/image" Target="../media/image14.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5.png"/><Relationship Id="rId7" Type="http://schemas.openxmlformats.org/officeDocument/2006/relationships/image" Target="../media/image23.png"/><Relationship Id="rId12"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22.png"/><Relationship Id="rId5" Type="http://schemas.openxmlformats.org/officeDocument/2006/relationships/image" Target="../media/image12.png"/><Relationship Id="rId10" Type="http://schemas.openxmlformats.org/officeDocument/2006/relationships/image" Target="../media/image26.svg"/><Relationship Id="rId4" Type="http://schemas.openxmlformats.org/officeDocument/2006/relationships/image" Target="../media/image16.sv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5.png"/><Relationship Id="rId7" Type="http://schemas.openxmlformats.org/officeDocument/2006/relationships/image" Target="../media/image23.png"/><Relationship Id="rId12"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22.png"/><Relationship Id="rId5" Type="http://schemas.openxmlformats.org/officeDocument/2006/relationships/image" Target="../media/image12.png"/><Relationship Id="rId10" Type="http://schemas.openxmlformats.org/officeDocument/2006/relationships/image" Target="../media/image26.svg"/><Relationship Id="rId4" Type="http://schemas.openxmlformats.org/officeDocument/2006/relationships/image" Target="../media/image16.svg"/><Relationship Id="rId9"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app.jedha.co/course/become-certified-ai-architect-lds/data-analyst-certificate-ld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hyperlink" Target="https://app.jedha.co/course/project-prep-lds/project-overview-lds" TargetMode="External"/><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3" Type="http://schemas.openxmlformats.org/officeDocument/2006/relationships/image" Target="../media/image230.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35.png"/><Relationship Id="rId21" Type="http://schemas.openxmlformats.org/officeDocument/2006/relationships/image" Target="../media/image270.png"/><Relationship Id="rId7" Type="http://schemas.openxmlformats.org/officeDocument/2006/relationships/image" Target="../media/image200.png"/><Relationship Id="rId12" Type="http://schemas.openxmlformats.org/officeDocument/2006/relationships/customXml" Target="../ink/ink5.xml"/><Relationship Id="rId17" Type="http://schemas.openxmlformats.org/officeDocument/2006/relationships/image" Target="../media/image250.png"/><Relationship Id="rId25" Type="http://schemas.openxmlformats.org/officeDocument/2006/relationships/image" Target="../media/image290.png"/><Relationship Id="rId33" Type="http://schemas.openxmlformats.org/officeDocument/2006/relationships/image" Target="../media/image330.png"/><Relationship Id="rId2" Type="http://schemas.openxmlformats.org/officeDocument/2006/relationships/hyperlink" Target="https://app.jedha.co/course/project-prep-lds/project-overview-lds" TargetMode="Externa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20.png"/><Relationship Id="rId24" Type="http://schemas.openxmlformats.org/officeDocument/2006/relationships/customXml" Target="../ink/ink11.xml"/><Relationship Id="rId32" Type="http://schemas.openxmlformats.org/officeDocument/2006/relationships/customXml" Target="../ink/ink15.xml"/><Relationship Id="rId5" Type="http://schemas.openxmlformats.org/officeDocument/2006/relationships/image" Target="../media/image190.png"/><Relationship Id="rId15" Type="http://schemas.openxmlformats.org/officeDocument/2006/relationships/image" Target="../media/image24.png"/><Relationship Id="rId23" Type="http://schemas.openxmlformats.org/officeDocument/2006/relationships/image" Target="../media/image280.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26.png"/><Relationship Id="rId31" Type="http://schemas.openxmlformats.org/officeDocument/2006/relationships/image" Target="../media/image320.png"/><Relationship Id="rId4" Type="http://schemas.openxmlformats.org/officeDocument/2006/relationships/customXml" Target="../ink/ink1.xml"/><Relationship Id="rId9" Type="http://schemas.openxmlformats.org/officeDocument/2006/relationships/image" Target="../media/image21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300.png"/><Relationship Id="rId30" Type="http://schemas.openxmlformats.org/officeDocument/2006/relationships/customXml" Target="../ink/ink14.xml"/><Relationship Id="rId8" Type="http://schemas.openxmlformats.org/officeDocument/2006/relationships/customXml" Target="../ink/ink3.xml"/></Relationships>
</file>

<file path=ppt/slides/_rels/slide19.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hyperlink" Target="https://app.jedha.co/course/project-prep-lds/project-overview-lds" TargetMode="External"/><Relationship Id="rId7"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50.png"/><Relationship Id="rId4" Type="http://schemas.openxmlformats.org/officeDocument/2006/relationships/image" Target="../media/image36.png"/><Relationship Id="rId9" Type="http://schemas.openxmlformats.org/officeDocument/2006/relationships/customXml" Target="../ink/ink16.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png"/></Relationships>
</file>

<file path=ppt/slides/_rels/slide2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5.png"/><Relationship Id="rId7" Type="http://schemas.openxmlformats.org/officeDocument/2006/relationships/image" Target="../media/image23.png"/><Relationship Id="rId12"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22.png"/><Relationship Id="rId5" Type="http://schemas.openxmlformats.org/officeDocument/2006/relationships/image" Target="../media/image12.png"/><Relationship Id="rId10" Type="http://schemas.openxmlformats.org/officeDocument/2006/relationships/image" Target="../media/image26.svg"/><Relationship Id="rId4" Type="http://schemas.openxmlformats.org/officeDocument/2006/relationships/image" Target="../media/image16.svg"/><Relationship Id="rId9" Type="http://schemas.openxmlformats.org/officeDocument/2006/relationships/image" Target="../media/image25.png"/></Relationships>
</file>

<file path=ppt/slides/_rels/slide2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5.png"/><Relationship Id="rId7" Type="http://schemas.openxmlformats.org/officeDocument/2006/relationships/image" Target="../media/image23.png"/><Relationship Id="rId12"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22.png"/><Relationship Id="rId5" Type="http://schemas.openxmlformats.org/officeDocument/2006/relationships/image" Target="../media/image12.png"/><Relationship Id="rId10" Type="http://schemas.openxmlformats.org/officeDocument/2006/relationships/image" Target="../media/image26.svg"/><Relationship Id="rId4" Type="http://schemas.openxmlformats.org/officeDocument/2006/relationships/image" Target="../media/image16.svg"/><Relationship Id="rId9"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9.svg"/><Relationship Id="rId7" Type="http://schemas.openxmlformats.org/officeDocument/2006/relationships/image" Target="../media/image53.sv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svg"/><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png"/></Relationships>
</file>

<file path=ppt/slides/_rels/slide35.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403E06-B2E3-4008-35B5-576464278A6D}"/>
              </a:ext>
            </a:extLst>
          </p:cNvPr>
          <p:cNvSpPr>
            <a:spLocks noGrp="1"/>
          </p:cNvSpPr>
          <p:nvPr>
            <p:ph type="ctrTitle"/>
          </p:nvPr>
        </p:nvSpPr>
        <p:spPr/>
        <p:txBody>
          <a:bodyPr>
            <a:normAutofit/>
          </a:bodyPr>
          <a:lstStyle/>
          <a:p>
            <a:r>
              <a:rPr lang="fr-FR" dirty="0"/>
              <a:t>fraud_detection_2 Project</a:t>
            </a:r>
          </a:p>
        </p:txBody>
      </p:sp>
      <p:sp>
        <p:nvSpPr>
          <p:cNvPr id="3" name="Sous-titre 2">
            <a:extLst>
              <a:ext uri="{FF2B5EF4-FFF2-40B4-BE49-F238E27FC236}">
                <a16:creationId xmlns:a16="http://schemas.microsoft.com/office/drawing/2014/main" id="{08069205-150B-B4B1-565B-156D78F5E9E8}"/>
              </a:ext>
            </a:extLst>
          </p:cNvPr>
          <p:cNvSpPr>
            <a:spLocks noGrp="1"/>
          </p:cNvSpPr>
          <p:nvPr>
            <p:ph type="subTitle" idx="1"/>
          </p:nvPr>
        </p:nvSpPr>
        <p:spPr>
          <a:xfrm>
            <a:off x="61993" y="3602037"/>
            <a:ext cx="12049932" cy="2628282"/>
          </a:xfrm>
        </p:spPr>
        <p:txBody>
          <a:bodyPr>
            <a:normAutofit/>
          </a:bodyPr>
          <a:lstStyle/>
          <a:p>
            <a:pPr algn="l">
              <a:tabLst>
                <a:tab pos="982663" algn="l"/>
              </a:tabLst>
            </a:pPr>
            <a:r>
              <a:rPr lang="fr-FR" sz="1400" dirty="0" err="1"/>
              <a:t>author</a:t>
            </a:r>
            <a:r>
              <a:rPr lang="fr-FR" sz="1400" dirty="0"/>
              <a:t> :	</a:t>
            </a:r>
            <a:r>
              <a:rPr lang="fr-FR" sz="1400" dirty="0">
                <a:hlinkClick r:id="rId3"/>
              </a:rPr>
              <a:t>philippe.baucour@gmail.com</a:t>
            </a:r>
            <a:endParaRPr lang="fr-FR" sz="1400" dirty="0"/>
          </a:p>
          <a:p>
            <a:pPr algn="l">
              <a:tabLst>
                <a:tab pos="982663" algn="l"/>
              </a:tabLst>
            </a:pPr>
            <a:r>
              <a:rPr lang="fr-FR" sz="1400" dirty="0" err="1"/>
              <a:t>specs</a:t>
            </a:r>
            <a:r>
              <a:rPr lang="fr-FR" sz="1400" dirty="0"/>
              <a:t>  :	</a:t>
            </a:r>
            <a:r>
              <a:rPr lang="fr-FR" sz="1400" dirty="0">
                <a:hlinkClick r:id="rId4"/>
              </a:rPr>
              <a:t>https://app.jedha.co/course/become-certified-ai-architect-lds/data-analyst-certificate-lds</a:t>
            </a:r>
            <a:endParaRPr lang="fr-FR" sz="1400" dirty="0"/>
          </a:p>
          <a:p>
            <a:pPr algn="l">
              <a:tabLst>
                <a:tab pos="982663" algn="l"/>
              </a:tabLst>
            </a:pPr>
            <a:r>
              <a:rPr lang="fr-FR" sz="1400" dirty="0"/>
              <a:t>URLs   :	</a:t>
            </a:r>
            <a:r>
              <a:rPr lang="fr-FR" sz="1400" dirty="0" err="1"/>
              <a:t>project</a:t>
            </a:r>
            <a:r>
              <a:rPr lang="fr-FR" sz="1400" dirty="0"/>
              <a:t>	</a:t>
            </a:r>
            <a:r>
              <a:rPr lang="fr-FR" sz="1400" dirty="0">
                <a:hlinkClick r:id="rId5"/>
              </a:rPr>
              <a:t>https://github.com/40tude/fraud_detection_2</a:t>
            </a:r>
            <a:endParaRPr lang="fr-FR" sz="1400" dirty="0"/>
          </a:p>
          <a:p>
            <a:pPr algn="l">
              <a:tabLst>
                <a:tab pos="982663" algn="l"/>
                <a:tab pos="2060575" algn="l"/>
              </a:tabLst>
            </a:pPr>
            <a:endParaRPr lang="fr-FR" sz="1400" dirty="0"/>
          </a:p>
          <a:p>
            <a:pPr algn="l">
              <a:tabLst>
                <a:tab pos="982663" algn="l"/>
              </a:tabLst>
            </a:pPr>
            <a:endParaRPr lang="fr-FR" sz="1400" dirty="0"/>
          </a:p>
          <a:p>
            <a:pPr algn="l"/>
            <a:r>
              <a:rPr lang="en-US" sz="1400" dirty="0"/>
              <a:t>The content of the following slides is mainly a cut-and-paste of what's already available in the project notebook(s) or screen captures of running applications. The idea is that the slides can be used to guide and frame the presentation and discussion.</a:t>
            </a:r>
            <a:endParaRPr lang="fr-FR" sz="1400" dirty="0"/>
          </a:p>
          <a:p>
            <a:pPr algn="l"/>
            <a:endParaRPr lang="fr-FR" sz="1400" dirty="0"/>
          </a:p>
          <a:p>
            <a:pPr algn="l"/>
            <a:endParaRPr lang="fr-FR" sz="1400" dirty="0"/>
          </a:p>
        </p:txBody>
      </p:sp>
      <p:pic>
        <p:nvPicPr>
          <p:cNvPr id="4" name="Graphique 3" descr="Badge 3 avec un remplissage uni">
            <a:extLst>
              <a:ext uri="{FF2B5EF4-FFF2-40B4-BE49-F238E27FC236}">
                <a16:creationId xmlns:a16="http://schemas.microsoft.com/office/drawing/2014/main" id="{44B1A1B4-D0CD-EA8E-DBA4-56385D79DD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98095" y="1485900"/>
            <a:ext cx="914400" cy="914400"/>
          </a:xfrm>
          <a:prstGeom prst="rect">
            <a:avLst/>
          </a:prstGeom>
        </p:spPr>
      </p:pic>
      <p:pic>
        <p:nvPicPr>
          <p:cNvPr id="5" name="Espace réservé du contenu 13" descr="Badge avec un remplissage uni">
            <a:extLst>
              <a:ext uri="{FF2B5EF4-FFF2-40B4-BE49-F238E27FC236}">
                <a16:creationId xmlns:a16="http://schemas.microsoft.com/office/drawing/2014/main" id="{D2F66180-A270-694C-7A84-CB5F721DFF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98095" y="2971800"/>
            <a:ext cx="914400" cy="914400"/>
          </a:xfrm>
          <a:prstGeom prst="rect">
            <a:avLst/>
          </a:prstGeom>
        </p:spPr>
      </p:pic>
      <p:pic>
        <p:nvPicPr>
          <p:cNvPr id="6" name="Graphique 5" descr="Badge 5 avec un remplissage uni">
            <a:extLst>
              <a:ext uri="{FF2B5EF4-FFF2-40B4-BE49-F238E27FC236}">
                <a16:creationId xmlns:a16="http://schemas.microsoft.com/office/drawing/2014/main" id="{D06A6A00-B0E4-3AD8-2638-F8C5CEE40E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98095" y="5943600"/>
            <a:ext cx="914400" cy="914400"/>
          </a:xfrm>
          <a:prstGeom prst="rect">
            <a:avLst/>
          </a:prstGeom>
        </p:spPr>
      </p:pic>
      <p:pic>
        <p:nvPicPr>
          <p:cNvPr id="7" name="Graphique 6" descr="Badge 4 avec un remplissage uni">
            <a:extLst>
              <a:ext uri="{FF2B5EF4-FFF2-40B4-BE49-F238E27FC236}">
                <a16:creationId xmlns:a16="http://schemas.microsoft.com/office/drawing/2014/main" id="{E65DC5B8-20AD-8E73-ECE0-7144F19A2BE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98095" y="4457700"/>
            <a:ext cx="914400" cy="914400"/>
          </a:xfrm>
          <a:prstGeom prst="rect">
            <a:avLst/>
          </a:prstGeom>
        </p:spPr>
      </p:pic>
      <p:pic>
        <p:nvPicPr>
          <p:cNvPr id="8" name="Graphique 7" descr="Badge 1 avec un remplissage uni">
            <a:extLst>
              <a:ext uri="{FF2B5EF4-FFF2-40B4-BE49-F238E27FC236}">
                <a16:creationId xmlns:a16="http://schemas.microsoft.com/office/drawing/2014/main" id="{ED5FF6AF-92FE-7A8C-FE6B-0B4E12DF7FF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98095" y="0"/>
            <a:ext cx="914400" cy="914400"/>
          </a:xfrm>
          <a:prstGeom prst="rect">
            <a:avLst/>
          </a:prstGeom>
        </p:spPr>
      </p:pic>
      <p:sp>
        <p:nvSpPr>
          <p:cNvPr id="9" name="Flèche : haut 8">
            <a:extLst>
              <a:ext uri="{FF2B5EF4-FFF2-40B4-BE49-F238E27FC236}">
                <a16:creationId xmlns:a16="http://schemas.microsoft.com/office/drawing/2014/main" id="{A0CDF9F3-4C89-322A-8854-59C64DD36E6C}"/>
              </a:ext>
            </a:extLst>
          </p:cNvPr>
          <p:cNvSpPr/>
          <p:nvPr/>
        </p:nvSpPr>
        <p:spPr>
          <a:xfrm rot="16200000">
            <a:off x="-170070" y="-884069"/>
            <a:ext cx="464127" cy="644236"/>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92602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1AA8C-B05B-F644-F98A-D9855E80321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3DFE813-5366-C26B-099A-AD4994004BEE}"/>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8F20B26-09BB-FB79-57B0-BEC753DBE0A0}"/>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9BC6E889-9163-AF49-2C08-A7E6B00D2425}"/>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D2367278-31C2-1695-D6BC-7F4B1CDA4813}"/>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2F10A2FE-164F-6DFA-0AF0-DC30F9BBE52E}"/>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11" name="Connecteur droit avec flèche 10">
            <a:extLst>
              <a:ext uri="{FF2B5EF4-FFF2-40B4-BE49-F238E27FC236}">
                <a16:creationId xmlns:a16="http://schemas.microsoft.com/office/drawing/2014/main" id="{89D26B7B-EB9A-15E1-1821-EA9DBD5AC9D8}"/>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174FCE59-715B-3609-A175-87785668CED2}"/>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779A5BA2-00FC-C9E5-63E5-D55CC652B10A}"/>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654BEBE5-E395-AC95-5B48-8CE530484B1D}"/>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4475C44E-BE23-A4AA-DEB6-9194D90D23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7A64FED7-9321-9AA9-9361-62756DB54FAD}"/>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E7A7F245-A620-C9A7-4E05-7733214734E8}"/>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966E682-097C-754F-2F5B-CB44248042A4}"/>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3C4427B5-5854-8358-5726-AA4000F18ADF}"/>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1E43B8F3-D360-BE26-14B6-C0C6354E919C}"/>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FA4B43EB-E05C-566D-CF70-40F95B34643A}"/>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4372FCC6-3270-58F2-2BBD-D87336EB960F}"/>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55C0EF10-DB9E-E457-6410-8F95CA34EB61}"/>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DAA52C34-94D3-9356-3D67-10A3E9A5C208}"/>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D458D790-7B83-9A00-01A9-78E5F37F4928}"/>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BA6B5272-2215-7850-6F1B-49C3C440A95E}"/>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74B521BA-82C6-F52B-A7E5-E360C97A9007}"/>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6148DE1B-5D0A-B716-1FE0-AC96180E879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7F5F3446-17EA-148B-18E7-711CC7E99D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4396CD7B-ADFD-145D-C9D1-E4F04A6F0253}"/>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C14A7D82-B433-E124-DFEE-872B4DD7BC08}"/>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828F5B9F-EC6C-5B3B-0362-9A84334402E9}"/>
              </a:ext>
            </a:extLst>
          </p:cNvPr>
          <p:cNvCxnSpPr>
            <a:cxnSpLocks/>
          </p:cNvCxnSpPr>
          <p:nvPr/>
        </p:nvCxnSpPr>
        <p:spPr>
          <a:xfrm>
            <a:off x="3608479" y="4508115"/>
            <a:ext cx="1420721" cy="10395"/>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2" descr="Backlog - Free ui icons">
            <a:extLst>
              <a:ext uri="{FF2B5EF4-FFF2-40B4-BE49-F238E27FC236}">
                <a16:creationId xmlns:a16="http://schemas.microsoft.com/office/drawing/2014/main" id="{73DEED46-162B-98DA-B3EC-1796F96137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 en angle 12">
            <a:extLst>
              <a:ext uri="{FF2B5EF4-FFF2-40B4-BE49-F238E27FC236}">
                <a16:creationId xmlns:a16="http://schemas.microsoft.com/office/drawing/2014/main" id="{7CE8419E-ECD4-C7FF-1ABA-FB6648B3CA22}"/>
              </a:ext>
            </a:extLst>
          </p:cNvPr>
          <p:cNvCxnSpPr>
            <a:cxnSpLocks/>
          </p:cNvCxnSpPr>
          <p:nvPr/>
        </p:nvCxnSpPr>
        <p:spPr>
          <a:xfrm rot="16200000" flipH="1">
            <a:off x="3445978" y="467184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 en angle 14">
            <a:extLst>
              <a:ext uri="{FF2B5EF4-FFF2-40B4-BE49-F238E27FC236}">
                <a16:creationId xmlns:a16="http://schemas.microsoft.com/office/drawing/2014/main" id="{46D68756-024A-7136-8FA9-77D486FC3D94}"/>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2" name="Groupe 31">
            <a:extLst>
              <a:ext uri="{FF2B5EF4-FFF2-40B4-BE49-F238E27FC236}">
                <a16:creationId xmlns:a16="http://schemas.microsoft.com/office/drawing/2014/main" id="{E4BEE32A-F5E1-976D-5951-53DEE4CAD0BE}"/>
              </a:ext>
            </a:extLst>
          </p:cNvPr>
          <p:cNvGrpSpPr/>
          <p:nvPr/>
        </p:nvGrpSpPr>
        <p:grpSpPr>
          <a:xfrm>
            <a:off x="1559687" y="3862356"/>
            <a:ext cx="723275" cy="632298"/>
            <a:chOff x="1629740" y="4604058"/>
            <a:chExt cx="723275" cy="632298"/>
          </a:xfrm>
        </p:grpSpPr>
        <p:pic>
          <p:nvPicPr>
            <p:cNvPr id="33" name="Image 32">
              <a:extLst>
                <a:ext uri="{FF2B5EF4-FFF2-40B4-BE49-F238E27FC236}">
                  <a16:creationId xmlns:a16="http://schemas.microsoft.com/office/drawing/2014/main" id="{FB184330-AB7B-F0BB-5A83-0B52D7E31121}"/>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4" name="ZoneTexte 33">
              <a:extLst>
                <a:ext uri="{FF2B5EF4-FFF2-40B4-BE49-F238E27FC236}">
                  <a16:creationId xmlns:a16="http://schemas.microsoft.com/office/drawing/2014/main" id="{1557A7BF-7071-AC85-8B29-1E3AFCF0A78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35" name="Groupe 34">
            <a:extLst>
              <a:ext uri="{FF2B5EF4-FFF2-40B4-BE49-F238E27FC236}">
                <a16:creationId xmlns:a16="http://schemas.microsoft.com/office/drawing/2014/main" id="{11989A6D-DF63-4E52-8DBF-A84107E62323}"/>
              </a:ext>
            </a:extLst>
          </p:cNvPr>
          <p:cNvGrpSpPr/>
          <p:nvPr/>
        </p:nvGrpSpPr>
        <p:grpSpPr>
          <a:xfrm>
            <a:off x="3515542" y="3862356"/>
            <a:ext cx="723275" cy="632298"/>
            <a:chOff x="1629740" y="4604058"/>
            <a:chExt cx="723275" cy="632298"/>
          </a:xfrm>
        </p:grpSpPr>
        <p:pic>
          <p:nvPicPr>
            <p:cNvPr id="37" name="Image 36">
              <a:extLst>
                <a:ext uri="{FF2B5EF4-FFF2-40B4-BE49-F238E27FC236}">
                  <a16:creationId xmlns:a16="http://schemas.microsoft.com/office/drawing/2014/main" id="{43367EA2-55C1-9AAE-5E0F-92280077AD3C}"/>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8" name="ZoneTexte 37">
              <a:extLst>
                <a:ext uri="{FF2B5EF4-FFF2-40B4-BE49-F238E27FC236}">
                  <a16:creationId xmlns:a16="http://schemas.microsoft.com/office/drawing/2014/main" id="{E3D3B08B-0736-484B-A517-50E88BB9EDA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cxnSp>
        <p:nvCxnSpPr>
          <p:cNvPr id="39" name="Connecteur : en angle 38">
            <a:extLst>
              <a:ext uri="{FF2B5EF4-FFF2-40B4-BE49-F238E27FC236}">
                <a16:creationId xmlns:a16="http://schemas.microsoft.com/office/drawing/2014/main" id="{E620B8EB-35A7-3430-C6A7-E7A9157950FA}"/>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 en angle 39">
            <a:extLst>
              <a:ext uri="{FF2B5EF4-FFF2-40B4-BE49-F238E27FC236}">
                <a16:creationId xmlns:a16="http://schemas.microsoft.com/office/drawing/2014/main" id="{1FB3D158-4880-F170-1ADC-962C549958EA}"/>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1" name="Picture 2" descr="Backlog - Free ui icons">
            <a:extLst>
              <a:ext uri="{FF2B5EF4-FFF2-40B4-BE49-F238E27FC236}">
                <a16:creationId xmlns:a16="http://schemas.microsoft.com/office/drawing/2014/main" id="{D36B3295-42F0-9E7B-AB18-CBCCC56538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e 41">
            <a:extLst>
              <a:ext uri="{FF2B5EF4-FFF2-40B4-BE49-F238E27FC236}">
                <a16:creationId xmlns:a16="http://schemas.microsoft.com/office/drawing/2014/main" id="{83970EBE-385A-AB7E-ABDC-91BD732ACA11}"/>
              </a:ext>
            </a:extLst>
          </p:cNvPr>
          <p:cNvGrpSpPr/>
          <p:nvPr/>
        </p:nvGrpSpPr>
        <p:grpSpPr>
          <a:xfrm>
            <a:off x="4400033" y="3862356"/>
            <a:ext cx="723275" cy="632298"/>
            <a:chOff x="1629740" y="4604058"/>
            <a:chExt cx="723275" cy="632298"/>
          </a:xfrm>
        </p:grpSpPr>
        <p:pic>
          <p:nvPicPr>
            <p:cNvPr id="43" name="Image 42">
              <a:extLst>
                <a:ext uri="{FF2B5EF4-FFF2-40B4-BE49-F238E27FC236}">
                  <a16:creationId xmlns:a16="http://schemas.microsoft.com/office/drawing/2014/main" id="{550CF048-F935-EA4D-3497-30DA53356990}"/>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4" name="ZoneTexte 43">
              <a:extLst>
                <a:ext uri="{FF2B5EF4-FFF2-40B4-BE49-F238E27FC236}">
                  <a16:creationId xmlns:a16="http://schemas.microsoft.com/office/drawing/2014/main" id="{2A44F280-DA49-A710-95E7-3FB7FE349A5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5" name="Groupe 44">
            <a:extLst>
              <a:ext uri="{FF2B5EF4-FFF2-40B4-BE49-F238E27FC236}">
                <a16:creationId xmlns:a16="http://schemas.microsoft.com/office/drawing/2014/main" id="{A59C860A-F807-430D-1713-9E0EC814D1C8}"/>
              </a:ext>
            </a:extLst>
          </p:cNvPr>
          <p:cNvGrpSpPr/>
          <p:nvPr/>
        </p:nvGrpSpPr>
        <p:grpSpPr>
          <a:xfrm>
            <a:off x="6340383" y="3862356"/>
            <a:ext cx="723275" cy="632298"/>
            <a:chOff x="1629740" y="4604058"/>
            <a:chExt cx="723275" cy="632298"/>
          </a:xfrm>
        </p:grpSpPr>
        <p:pic>
          <p:nvPicPr>
            <p:cNvPr id="46" name="Image 45">
              <a:extLst>
                <a:ext uri="{FF2B5EF4-FFF2-40B4-BE49-F238E27FC236}">
                  <a16:creationId xmlns:a16="http://schemas.microsoft.com/office/drawing/2014/main" id="{9AFFD9A9-D4A2-1B18-6E74-133555209A84}"/>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7" name="ZoneTexte 46">
              <a:extLst>
                <a:ext uri="{FF2B5EF4-FFF2-40B4-BE49-F238E27FC236}">
                  <a16:creationId xmlns:a16="http://schemas.microsoft.com/office/drawing/2014/main" id="{61A7DFC1-7401-1FD2-B4E4-2E2F73BACE8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8" name="Groupe 47">
            <a:extLst>
              <a:ext uri="{FF2B5EF4-FFF2-40B4-BE49-F238E27FC236}">
                <a16:creationId xmlns:a16="http://schemas.microsoft.com/office/drawing/2014/main" id="{FB5A7E73-1576-27C4-974A-3FF674172441}"/>
              </a:ext>
            </a:extLst>
          </p:cNvPr>
          <p:cNvGrpSpPr/>
          <p:nvPr/>
        </p:nvGrpSpPr>
        <p:grpSpPr>
          <a:xfrm>
            <a:off x="7204405" y="3862356"/>
            <a:ext cx="723275" cy="632298"/>
            <a:chOff x="1629740" y="4604058"/>
            <a:chExt cx="723275" cy="632298"/>
          </a:xfrm>
        </p:grpSpPr>
        <p:pic>
          <p:nvPicPr>
            <p:cNvPr id="49" name="Image 48">
              <a:extLst>
                <a:ext uri="{FF2B5EF4-FFF2-40B4-BE49-F238E27FC236}">
                  <a16:creationId xmlns:a16="http://schemas.microsoft.com/office/drawing/2014/main" id="{4E051526-E50C-B7EE-61DA-4ECCA449B488}"/>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0" name="ZoneTexte 49">
              <a:extLst>
                <a:ext uri="{FF2B5EF4-FFF2-40B4-BE49-F238E27FC236}">
                  <a16:creationId xmlns:a16="http://schemas.microsoft.com/office/drawing/2014/main" id="{D9ACFA67-A801-37AD-5F00-F2E511832555}"/>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51" name="Groupe 50">
            <a:extLst>
              <a:ext uri="{FF2B5EF4-FFF2-40B4-BE49-F238E27FC236}">
                <a16:creationId xmlns:a16="http://schemas.microsoft.com/office/drawing/2014/main" id="{510F4070-6EE5-C3EF-2983-8A87BFCA0AEF}"/>
              </a:ext>
            </a:extLst>
          </p:cNvPr>
          <p:cNvGrpSpPr/>
          <p:nvPr/>
        </p:nvGrpSpPr>
        <p:grpSpPr>
          <a:xfrm>
            <a:off x="9182810" y="3862356"/>
            <a:ext cx="723275" cy="632298"/>
            <a:chOff x="1629740" y="4604058"/>
            <a:chExt cx="723275" cy="632298"/>
          </a:xfrm>
        </p:grpSpPr>
        <p:pic>
          <p:nvPicPr>
            <p:cNvPr id="52" name="Image 51">
              <a:extLst>
                <a:ext uri="{FF2B5EF4-FFF2-40B4-BE49-F238E27FC236}">
                  <a16:creationId xmlns:a16="http://schemas.microsoft.com/office/drawing/2014/main" id="{690E4058-A2EE-7ED1-66C4-CC87C9EED867}"/>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3" name="ZoneTexte 52">
              <a:extLst>
                <a:ext uri="{FF2B5EF4-FFF2-40B4-BE49-F238E27FC236}">
                  <a16:creationId xmlns:a16="http://schemas.microsoft.com/office/drawing/2014/main" id="{BAB586A5-C9C5-9244-4DEE-62EE4E9BE4B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559120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4"/>
                                        </p:tgtEl>
                                      </p:cBhvr>
                                    </p:animEffect>
                                    <p:set>
                                      <p:cBhvr>
                                        <p:cTn id="7" dur="1" fill="hold">
                                          <p:stCondLst>
                                            <p:cond delay="999"/>
                                          </p:stCondLst>
                                        </p:cTn>
                                        <p:tgtEl>
                                          <p:spTgt spid="14"/>
                                        </p:tgtEl>
                                        <p:attrNameLst>
                                          <p:attrName>style.visibility</p:attrName>
                                        </p:attrNameLst>
                                      </p:cBhvr>
                                      <p:to>
                                        <p:strVal val="hidden"/>
                                      </p:to>
                                    </p:set>
                                  </p:childTnLst>
                                </p:cTn>
                              </p:par>
                            </p:childTnLst>
                          </p:cTn>
                        </p:par>
                        <p:par>
                          <p:cTn id="8" fill="hold">
                            <p:stCondLst>
                              <p:cond delay="1000"/>
                            </p:stCondLst>
                            <p:childTnLst>
                              <p:par>
                                <p:cTn id="9" presetID="22" presetClass="entr" presetSubtype="1" fill="hold" nodeType="afterEffect">
                                  <p:stCondLst>
                                    <p:cond delay="25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1000"/>
                                        <p:tgtEl>
                                          <p:spTgt spid="13"/>
                                        </p:tgtEl>
                                      </p:cBhvr>
                                    </p:animEffect>
                                  </p:childTnLst>
                                </p:cTn>
                              </p:par>
                            </p:childTnLst>
                          </p:cTn>
                        </p:par>
                        <p:par>
                          <p:cTn id="12" fill="hold">
                            <p:stCondLst>
                              <p:cond delay="2250"/>
                            </p:stCondLst>
                            <p:childTnLst>
                              <p:par>
                                <p:cTn id="13" presetID="10" presetClass="entr" presetSubtype="0" fill="hold" nodeType="after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par>
                          <p:cTn id="16" fill="hold">
                            <p:stCondLst>
                              <p:cond delay="3500"/>
                            </p:stCondLst>
                            <p:childTnLst>
                              <p:par>
                                <p:cTn id="17" presetID="22" presetClass="entr" presetSubtype="8" fill="hold" nodeType="afterEffect">
                                  <p:stCondLst>
                                    <p:cond delay="25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1000"/>
                                        <p:tgtEl>
                                          <p:spTgt spid="15"/>
                                        </p:tgtEl>
                                      </p:cBhvr>
                                    </p:animEffect>
                                  </p:childTnLst>
                                </p:cTn>
                              </p:par>
                            </p:childTnLst>
                          </p:cTn>
                        </p:par>
                        <p:par>
                          <p:cTn id="20" fill="hold">
                            <p:stCondLst>
                              <p:cond delay="4750"/>
                            </p:stCondLst>
                            <p:childTnLst>
                              <p:par>
                                <p:cTn id="21" presetID="10" presetClass="entr" presetSubtype="0" fill="hold" nodeType="afterEffect">
                                  <p:stCondLst>
                                    <p:cond delay="25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childTnLst>
                                </p:cTn>
                              </p:par>
                            </p:childTnLst>
                          </p:cTn>
                        </p:par>
                        <p:par>
                          <p:cTn id="24" fill="hold">
                            <p:stCondLst>
                              <p:cond delay="6000"/>
                            </p:stCondLst>
                            <p:childTnLst>
                              <p:par>
                                <p:cTn id="25" presetID="10" presetClass="entr" presetSubtype="0" fill="hold" nodeType="afterEffect">
                                  <p:stCondLst>
                                    <p:cond delay="25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childTnLst>
                                </p:cTn>
                              </p:par>
                            </p:childTnLst>
                          </p:cTn>
                        </p:par>
                        <p:par>
                          <p:cTn id="28" fill="hold">
                            <p:stCondLst>
                              <p:cond delay="7250"/>
                            </p:stCondLst>
                            <p:childTnLst>
                              <p:par>
                                <p:cTn id="29" presetID="10" presetClass="entr" presetSubtype="0"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10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1000"/>
                                        <p:tgtEl>
                                          <p:spTgt spid="11"/>
                                        </p:tgtEl>
                                      </p:cBhvr>
                                    </p:animEffect>
                                    <p:set>
                                      <p:cBhvr>
                                        <p:cTn id="36" dur="1" fill="hold">
                                          <p:stCondLst>
                                            <p:cond delay="999"/>
                                          </p:stCondLst>
                                        </p:cTn>
                                        <p:tgtEl>
                                          <p:spTgt spid="11"/>
                                        </p:tgtEl>
                                        <p:attrNameLst>
                                          <p:attrName>style.visibility</p:attrName>
                                        </p:attrNameLst>
                                      </p:cBhvr>
                                      <p:to>
                                        <p:strVal val="hidden"/>
                                      </p:to>
                                    </p:set>
                                  </p:childTnLst>
                                </p:cTn>
                              </p:par>
                            </p:childTnLst>
                          </p:cTn>
                        </p:par>
                        <p:par>
                          <p:cTn id="37" fill="hold">
                            <p:stCondLst>
                              <p:cond delay="1000"/>
                            </p:stCondLst>
                            <p:childTnLst>
                              <p:par>
                                <p:cTn id="38" presetID="22" presetClass="entr" presetSubtype="1" fill="hold" nodeType="afterEffect">
                                  <p:stCondLst>
                                    <p:cond delay="250"/>
                                  </p:stCondLst>
                                  <p:childTnLst>
                                    <p:set>
                                      <p:cBhvr>
                                        <p:cTn id="39" dur="1" fill="hold">
                                          <p:stCondLst>
                                            <p:cond delay="0"/>
                                          </p:stCondLst>
                                        </p:cTn>
                                        <p:tgtEl>
                                          <p:spTgt spid="39"/>
                                        </p:tgtEl>
                                        <p:attrNameLst>
                                          <p:attrName>style.visibility</p:attrName>
                                        </p:attrNameLst>
                                      </p:cBhvr>
                                      <p:to>
                                        <p:strVal val="visible"/>
                                      </p:to>
                                    </p:set>
                                    <p:animEffect transition="in" filter="wipe(up)">
                                      <p:cBhvr>
                                        <p:cTn id="40" dur="1000"/>
                                        <p:tgtEl>
                                          <p:spTgt spid="39"/>
                                        </p:tgtEl>
                                      </p:cBhvr>
                                    </p:animEffect>
                                  </p:childTnLst>
                                </p:cTn>
                              </p:par>
                            </p:childTnLst>
                          </p:cTn>
                        </p:par>
                        <p:par>
                          <p:cTn id="41" fill="hold">
                            <p:stCondLst>
                              <p:cond delay="2250"/>
                            </p:stCondLst>
                            <p:childTnLst>
                              <p:par>
                                <p:cTn id="42" presetID="10" presetClass="entr" presetSubtype="0" fill="hold" nodeType="afterEffect">
                                  <p:stCondLst>
                                    <p:cond delay="25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1000"/>
                                        <p:tgtEl>
                                          <p:spTgt spid="41"/>
                                        </p:tgtEl>
                                      </p:cBhvr>
                                    </p:animEffect>
                                  </p:childTnLst>
                                </p:cTn>
                              </p:par>
                            </p:childTnLst>
                          </p:cTn>
                        </p:par>
                        <p:par>
                          <p:cTn id="45" fill="hold">
                            <p:stCondLst>
                              <p:cond delay="3500"/>
                            </p:stCondLst>
                            <p:childTnLst>
                              <p:par>
                                <p:cTn id="46" presetID="22" presetClass="entr" presetSubtype="4" fill="hold" nodeType="afterEffect">
                                  <p:stCondLst>
                                    <p:cond delay="250"/>
                                  </p:stCondLst>
                                  <p:childTnLst>
                                    <p:set>
                                      <p:cBhvr>
                                        <p:cTn id="47" dur="1" fill="hold">
                                          <p:stCondLst>
                                            <p:cond delay="0"/>
                                          </p:stCondLst>
                                        </p:cTn>
                                        <p:tgtEl>
                                          <p:spTgt spid="40"/>
                                        </p:tgtEl>
                                        <p:attrNameLst>
                                          <p:attrName>style.visibility</p:attrName>
                                        </p:attrNameLst>
                                      </p:cBhvr>
                                      <p:to>
                                        <p:strVal val="visible"/>
                                      </p:to>
                                    </p:set>
                                    <p:animEffect transition="in" filter="wipe(down)">
                                      <p:cBhvr>
                                        <p:cTn id="48" dur="1000"/>
                                        <p:tgtEl>
                                          <p:spTgt spid="40"/>
                                        </p:tgtEl>
                                      </p:cBhvr>
                                    </p:animEffect>
                                  </p:childTnLst>
                                </p:cTn>
                              </p:par>
                            </p:childTnLst>
                          </p:cTn>
                        </p:par>
                        <p:par>
                          <p:cTn id="49" fill="hold">
                            <p:stCondLst>
                              <p:cond delay="6000"/>
                            </p:stCondLst>
                            <p:childTnLst>
                              <p:par>
                                <p:cTn id="50" presetID="10" presetClass="entr" presetSubtype="0" fill="hold" nodeType="afterEffect">
                                  <p:stCondLst>
                                    <p:cond delay="25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1000"/>
                                        <p:tgtEl>
                                          <p:spTgt spid="45"/>
                                        </p:tgtEl>
                                      </p:cBhvr>
                                    </p:animEffect>
                                  </p:childTnLst>
                                </p:cTn>
                              </p:par>
                            </p:childTnLst>
                          </p:cTn>
                        </p:par>
                        <p:par>
                          <p:cTn id="53" fill="hold">
                            <p:stCondLst>
                              <p:cond delay="7250"/>
                            </p:stCondLst>
                            <p:childTnLst>
                              <p:par>
                                <p:cTn id="54" presetID="10" presetClass="entr" presetSubtype="0" fill="hold" nodeType="afterEffect">
                                  <p:stCondLst>
                                    <p:cond delay="25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1000"/>
                                        <p:tgtEl>
                                          <p:spTgt spid="48"/>
                                        </p:tgtEl>
                                      </p:cBhvr>
                                    </p:animEffect>
                                  </p:childTnLst>
                                </p:cTn>
                              </p:par>
                            </p:childTnLst>
                          </p:cTn>
                        </p:par>
                        <p:par>
                          <p:cTn id="57" fill="hold">
                            <p:stCondLst>
                              <p:cond delay="8500"/>
                            </p:stCondLst>
                            <p:childTnLst>
                              <p:par>
                                <p:cTn id="58" presetID="10" presetClass="entr" presetSubtype="0" fill="hold" nodeType="afterEffect">
                                  <p:stCondLst>
                                    <p:cond delay="25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56530-E40C-E628-637B-DE48ECD63CC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9FE9107-FDFE-F8D3-8A7B-A224747FD87B}"/>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15B583C5-984E-3ADD-844C-555069174D34}"/>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36FDF993-25BD-4098-5D9F-A10573AB7221}"/>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F11E5F01-D5E9-BB33-A3D2-EF9EF1E6168B}"/>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20C5DFF2-4E6E-4056-B0C0-A9169EACDFE7}"/>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19" name="Connecteur droit avec flèche 18">
            <a:extLst>
              <a:ext uri="{FF2B5EF4-FFF2-40B4-BE49-F238E27FC236}">
                <a16:creationId xmlns:a16="http://schemas.microsoft.com/office/drawing/2014/main" id="{2FAA69A2-EEFC-EC0D-BEE6-6FD2EDD856C6}"/>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1B966CBC-8193-0F3B-F553-18B4EA309C37}"/>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B34F12FA-1832-17F0-712F-C300BBB6F578}"/>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3D7E2297-C2B0-411C-9815-215C16CCF2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8F152DE9-FC79-B836-42E4-03F65E58E1DC}"/>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0B0D4F62-ED82-FED6-F5B2-9A58A4B5C997}"/>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2484354-BD30-E894-030C-08BA2F9C06F6}"/>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70D2EBFE-0208-2343-3F60-551532473545}"/>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C5ACEDA0-8AF1-E9E2-78C1-971531523CDB}"/>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F6F86BA3-63C4-E436-9A44-F1EB0B07DF77}"/>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F7C7C5C6-CB8B-8DA4-8524-3005A90E542C}"/>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CDC933D8-194E-6A3E-2FB4-242967CE0E21}"/>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2555628E-FE6B-B5C3-3E51-42AF11EEB712}"/>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E38D9B89-2F31-97FA-D2FE-408C6C6CB5ED}"/>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5BAA00F2-37EA-D834-659A-95C69FD80E9E}"/>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87AABA72-05E6-CC47-03A3-BCBA38D3A5B3}"/>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76DC2C05-C44F-B542-E9E8-88FDA68822BB}"/>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526636F0-E3ED-1DD5-55BD-310EF46B25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E8114094-790A-3A77-7342-D07119AC8AFB}"/>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1B4B3BC4-B13B-2EDC-4817-535CF2BF8AFB}"/>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2" descr="Backlog - Free ui icons">
            <a:extLst>
              <a:ext uri="{FF2B5EF4-FFF2-40B4-BE49-F238E27FC236}">
                <a16:creationId xmlns:a16="http://schemas.microsoft.com/office/drawing/2014/main" id="{1113DB7B-7AC6-FCEC-2117-AF909882E4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 en angle 12">
            <a:extLst>
              <a:ext uri="{FF2B5EF4-FFF2-40B4-BE49-F238E27FC236}">
                <a16:creationId xmlns:a16="http://schemas.microsoft.com/office/drawing/2014/main" id="{0B62D38A-796C-D938-AFFD-DF26305D1955}"/>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 en angle 14">
            <a:extLst>
              <a:ext uri="{FF2B5EF4-FFF2-40B4-BE49-F238E27FC236}">
                <a16:creationId xmlns:a16="http://schemas.microsoft.com/office/drawing/2014/main" id="{944252BA-F727-D38F-4C5D-EF62276D84C5}"/>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2" name="Groupe 31">
            <a:extLst>
              <a:ext uri="{FF2B5EF4-FFF2-40B4-BE49-F238E27FC236}">
                <a16:creationId xmlns:a16="http://schemas.microsoft.com/office/drawing/2014/main" id="{CA8740F7-3269-A024-6045-21070543211B}"/>
              </a:ext>
            </a:extLst>
          </p:cNvPr>
          <p:cNvGrpSpPr/>
          <p:nvPr/>
        </p:nvGrpSpPr>
        <p:grpSpPr>
          <a:xfrm>
            <a:off x="1559687" y="3862356"/>
            <a:ext cx="723275" cy="632298"/>
            <a:chOff x="1629740" y="4604058"/>
            <a:chExt cx="723275" cy="632298"/>
          </a:xfrm>
        </p:grpSpPr>
        <p:pic>
          <p:nvPicPr>
            <p:cNvPr id="33" name="Image 32">
              <a:extLst>
                <a:ext uri="{FF2B5EF4-FFF2-40B4-BE49-F238E27FC236}">
                  <a16:creationId xmlns:a16="http://schemas.microsoft.com/office/drawing/2014/main" id="{7E20D579-F52E-7E1F-3E92-CB2DCAA12E8F}"/>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4" name="ZoneTexte 33">
              <a:extLst>
                <a:ext uri="{FF2B5EF4-FFF2-40B4-BE49-F238E27FC236}">
                  <a16:creationId xmlns:a16="http://schemas.microsoft.com/office/drawing/2014/main" id="{D578AC2E-BBAA-3413-09A6-199DDA61327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35" name="Groupe 34">
            <a:extLst>
              <a:ext uri="{FF2B5EF4-FFF2-40B4-BE49-F238E27FC236}">
                <a16:creationId xmlns:a16="http://schemas.microsoft.com/office/drawing/2014/main" id="{3CACFF17-D2B2-EE35-71C2-B80375E106D1}"/>
              </a:ext>
            </a:extLst>
          </p:cNvPr>
          <p:cNvGrpSpPr/>
          <p:nvPr/>
        </p:nvGrpSpPr>
        <p:grpSpPr>
          <a:xfrm>
            <a:off x="3515542" y="3862356"/>
            <a:ext cx="723275" cy="632298"/>
            <a:chOff x="1629740" y="4604058"/>
            <a:chExt cx="723275" cy="632298"/>
          </a:xfrm>
        </p:grpSpPr>
        <p:pic>
          <p:nvPicPr>
            <p:cNvPr id="37" name="Image 36">
              <a:extLst>
                <a:ext uri="{FF2B5EF4-FFF2-40B4-BE49-F238E27FC236}">
                  <a16:creationId xmlns:a16="http://schemas.microsoft.com/office/drawing/2014/main" id="{52A3C4B3-2DDE-EFDF-A2C4-6E81456890CE}"/>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8" name="ZoneTexte 37">
              <a:extLst>
                <a:ext uri="{FF2B5EF4-FFF2-40B4-BE49-F238E27FC236}">
                  <a16:creationId xmlns:a16="http://schemas.microsoft.com/office/drawing/2014/main" id="{A9AC2D00-1E83-F55C-54F5-6E2B4D52521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cxnSp>
        <p:nvCxnSpPr>
          <p:cNvPr id="39" name="Connecteur : en angle 38">
            <a:extLst>
              <a:ext uri="{FF2B5EF4-FFF2-40B4-BE49-F238E27FC236}">
                <a16:creationId xmlns:a16="http://schemas.microsoft.com/office/drawing/2014/main" id="{6549BFDB-B99B-8FC8-435F-5E70BD381856}"/>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 en angle 39">
            <a:extLst>
              <a:ext uri="{FF2B5EF4-FFF2-40B4-BE49-F238E27FC236}">
                <a16:creationId xmlns:a16="http://schemas.microsoft.com/office/drawing/2014/main" id="{42B01A8A-03EE-BD16-03B3-2A81C6F4C314}"/>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1" name="Picture 2" descr="Backlog - Free ui icons">
            <a:extLst>
              <a:ext uri="{FF2B5EF4-FFF2-40B4-BE49-F238E27FC236}">
                <a16:creationId xmlns:a16="http://schemas.microsoft.com/office/drawing/2014/main" id="{7FCDA4D8-F0EC-79DF-3FEB-CA2DF6F53F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e 41">
            <a:extLst>
              <a:ext uri="{FF2B5EF4-FFF2-40B4-BE49-F238E27FC236}">
                <a16:creationId xmlns:a16="http://schemas.microsoft.com/office/drawing/2014/main" id="{97AB11EC-4A28-F698-740C-13BB617EDFEF}"/>
              </a:ext>
            </a:extLst>
          </p:cNvPr>
          <p:cNvGrpSpPr/>
          <p:nvPr/>
        </p:nvGrpSpPr>
        <p:grpSpPr>
          <a:xfrm>
            <a:off x="4400033" y="3862356"/>
            <a:ext cx="723275" cy="632298"/>
            <a:chOff x="1629740" y="4604058"/>
            <a:chExt cx="723275" cy="632298"/>
          </a:xfrm>
        </p:grpSpPr>
        <p:pic>
          <p:nvPicPr>
            <p:cNvPr id="43" name="Image 42">
              <a:extLst>
                <a:ext uri="{FF2B5EF4-FFF2-40B4-BE49-F238E27FC236}">
                  <a16:creationId xmlns:a16="http://schemas.microsoft.com/office/drawing/2014/main" id="{1A437092-E7BF-E1A0-4580-587AA7EC8335}"/>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4" name="ZoneTexte 43">
              <a:extLst>
                <a:ext uri="{FF2B5EF4-FFF2-40B4-BE49-F238E27FC236}">
                  <a16:creationId xmlns:a16="http://schemas.microsoft.com/office/drawing/2014/main" id="{177DF36D-99E3-E151-82A3-D616C0B07383}"/>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5" name="Groupe 44">
            <a:extLst>
              <a:ext uri="{FF2B5EF4-FFF2-40B4-BE49-F238E27FC236}">
                <a16:creationId xmlns:a16="http://schemas.microsoft.com/office/drawing/2014/main" id="{1813516F-2C9F-6C06-E4F4-36D3F3433BFC}"/>
              </a:ext>
            </a:extLst>
          </p:cNvPr>
          <p:cNvGrpSpPr/>
          <p:nvPr/>
        </p:nvGrpSpPr>
        <p:grpSpPr>
          <a:xfrm>
            <a:off x="6340383" y="3862356"/>
            <a:ext cx="723275" cy="632298"/>
            <a:chOff x="1629740" y="4604058"/>
            <a:chExt cx="723275" cy="632298"/>
          </a:xfrm>
        </p:grpSpPr>
        <p:pic>
          <p:nvPicPr>
            <p:cNvPr id="46" name="Image 45">
              <a:extLst>
                <a:ext uri="{FF2B5EF4-FFF2-40B4-BE49-F238E27FC236}">
                  <a16:creationId xmlns:a16="http://schemas.microsoft.com/office/drawing/2014/main" id="{B3F9FA07-DE4C-98D9-C2A5-FFD87E37D0C4}"/>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7" name="ZoneTexte 46">
              <a:extLst>
                <a:ext uri="{FF2B5EF4-FFF2-40B4-BE49-F238E27FC236}">
                  <a16:creationId xmlns:a16="http://schemas.microsoft.com/office/drawing/2014/main" id="{47AB4720-7E3D-B2D5-8443-B6E5A1D981B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8" name="Groupe 47">
            <a:extLst>
              <a:ext uri="{FF2B5EF4-FFF2-40B4-BE49-F238E27FC236}">
                <a16:creationId xmlns:a16="http://schemas.microsoft.com/office/drawing/2014/main" id="{5184D714-D262-3E9E-1BC9-621C3CB6DD10}"/>
              </a:ext>
            </a:extLst>
          </p:cNvPr>
          <p:cNvGrpSpPr/>
          <p:nvPr/>
        </p:nvGrpSpPr>
        <p:grpSpPr>
          <a:xfrm>
            <a:off x="7204405" y="3862356"/>
            <a:ext cx="723275" cy="632298"/>
            <a:chOff x="1629740" y="4604058"/>
            <a:chExt cx="723275" cy="632298"/>
          </a:xfrm>
        </p:grpSpPr>
        <p:pic>
          <p:nvPicPr>
            <p:cNvPr id="49" name="Image 48">
              <a:extLst>
                <a:ext uri="{FF2B5EF4-FFF2-40B4-BE49-F238E27FC236}">
                  <a16:creationId xmlns:a16="http://schemas.microsoft.com/office/drawing/2014/main" id="{B4C5AABA-9B6B-B79F-3886-1D92E63959E6}"/>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0" name="ZoneTexte 49">
              <a:extLst>
                <a:ext uri="{FF2B5EF4-FFF2-40B4-BE49-F238E27FC236}">
                  <a16:creationId xmlns:a16="http://schemas.microsoft.com/office/drawing/2014/main" id="{1BEF1151-C7F2-FA85-94A0-58E5A893BC3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cxnSp>
        <p:nvCxnSpPr>
          <p:cNvPr id="2" name="Connecteur droit avec flèche 1">
            <a:extLst>
              <a:ext uri="{FF2B5EF4-FFF2-40B4-BE49-F238E27FC236}">
                <a16:creationId xmlns:a16="http://schemas.microsoft.com/office/drawing/2014/main" id="{6C7BE669-B1A2-050A-F342-0051A1306F4A}"/>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A91B69F3-5014-07A2-241C-9D93AEABD12A}"/>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cxnSp>
        <p:nvCxnSpPr>
          <p:cNvPr id="52" name="Connecteur droit avec flèche 51">
            <a:extLst>
              <a:ext uri="{FF2B5EF4-FFF2-40B4-BE49-F238E27FC236}">
                <a16:creationId xmlns:a16="http://schemas.microsoft.com/office/drawing/2014/main" id="{A63B4B85-6C46-3678-06AE-0EFE2FC0741B}"/>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28798626-3457-450A-82C1-7D70EC250F07}"/>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e 53">
            <a:extLst>
              <a:ext uri="{FF2B5EF4-FFF2-40B4-BE49-F238E27FC236}">
                <a16:creationId xmlns:a16="http://schemas.microsoft.com/office/drawing/2014/main" id="{C534E1B9-8F78-9ECF-0BEA-195FECB70A74}"/>
              </a:ext>
            </a:extLst>
          </p:cNvPr>
          <p:cNvGrpSpPr/>
          <p:nvPr/>
        </p:nvGrpSpPr>
        <p:grpSpPr>
          <a:xfrm>
            <a:off x="4725621" y="1975251"/>
            <a:ext cx="954107" cy="632298"/>
            <a:chOff x="1487068" y="4604058"/>
            <a:chExt cx="954107" cy="632298"/>
          </a:xfrm>
        </p:grpSpPr>
        <p:pic>
          <p:nvPicPr>
            <p:cNvPr id="55" name="Image 54">
              <a:extLst>
                <a:ext uri="{FF2B5EF4-FFF2-40B4-BE49-F238E27FC236}">
                  <a16:creationId xmlns:a16="http://schemas.microsoft.com/office/drawing/2014/main" id="{75CB3183-2E9E-2082-B10F-F9BA19B5FBF8}"/>
                </a:ext>
              </a:extLst>
            </p:cNvPr>
            <p:cNvPicPr>
              <a:picLocks noChangeAspect="1"/>
            </p:cNvPicPr>
            <p:nvPr/>
          </p:nvPicPr>
          <p:blipFill>
            <a:blip r:embed="rId8">
              <a:duotone>
                <a:prstClr val="black"/>
                <a:srgbClr val="F1C5E0">
                  <a:tint val="45000"/>
                  <a:satMod val="400000"/>
                </a:srgbClr>
              </a:duotone>
            </a:blip>
            <a:stretch>
              <a:fillRect/>
            </a:stretch>
          </p:blipFill>
          <p:spPr>
            <a:xfrm>
              <a:off x="1719696" y="4604058"/>
              <a:ext cx="511335" cy="511335"/>
            </a:xfrm>
            <a:prstGeom prst="rect">
              <a:avLst/>
            </a:prstGeom>
          </p:spPr>
        </p:pic>
        <p:sp>
          <p:nvSpPr>
            <p:cNvPr id="56" name="ZoneTexte 55">
              <a:extLst>
                <a:ext uri="{FF2B5EF4-FFF2-40B4-BE49-F238E27FC236}">
                  <a16:creationId xmlns:a16="http://schemas.microsoft.com/office/drawing/2014/main" id="{959DE538-089C-D183-5285-F2335922C82A}"/>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60" name="Groupe 59">
            <a:extLst>
              <a:ext uri="{FF2B5EF4-FFF2-40B4-BE49-F238E27FC236}">
                <a16:creationId xmlns:a16="http://schemas.microsoft.com/office/drawing/2014/main" id="{38F39961-9DCB-CF2A-C4DB-19F04ADBEA94}"/>
              </a:ext>
            </a:extLst>
          </p:cNvPr>
          <p:cNvGrpSpPr/>
          <p:nvPr/>
        </p:nvGrpSpPr>
        <p:grpSpPr>
          <a:xfrm>
            <a:off x="5268107" y="5159358"/>
            <a:ext cx="1043927" cy="1636482"/>
            <a:chOff x="5268107" y="5159358"/>
            <a:chExt cx="1043927" cy="1636482"/>
          </a:xfrm>
        </p:grpSpPr>
        <p:sp>
          <p:nvSpPr>
            <p:cNvPr id="57" name="ZoneTexte 56">
              <a:extLst>
                <a:ext uri="{FF2B5EF4-FFF2-40B4-BE49-F238E27FC236}">
                  <a16:creationId xmlns:a16="http://schemas.microsoft.com/office/drawing/2014/main" id="{C6FA8FD4-A87D-8216-5D6F-BFC095067FCD}"/>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58" name="Graphique 57" descr="Adresse de courrier avec un remplissage uni">
              <a:extLst>
                <a:ext uri="{FF2B5EF4-FFF2-40B4-BE49-F238E27FC236}">
                  <a16:creationId xmlns:a16="http://schemas.microsoft.com/office/drawing/2014/main" id="{364C5F4D-F5B4-BF3D-1B12-286F5CEAFC8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4275" y="5881440"/>
              <a:ext cx="914400" cy="914400"/>
            </a:xfrm>
            <a:prstGeom prst="rect">
              <a:avLst/>
            </a:prstGeom>
          </p:spPr>
        </p:pic>
        <p:pic>
          <p:nvPicPr>
            <p:cNvPr id="59" name="Graphique 58" descr="Éclair avec un remplissage uni">
              <a:extLst>
                <a:ext uri="{FF2B5EF4-FFF2-40B4-BE49-F238E27FC236}">
                  <a16:creationId xmlns:a16="http://schemas.microsoft.com/office/drawing/2014/main" id="{9EE37D28-C9AD-EB42-4695-4F2684C749B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42438" y="5159358"/>
              <a:ext cx="769596" cy="769596"/>
            </a:xfrm>
            <a:prstGeom prst="rect">
              <a:avLst/>
            </a:prstGeom>
          </p:spPr>
        </p:pic>
      </p:grpSp>
      <p:grpSp>
        <p:nvGrpSpPr>
          <p:cNvPr id="61" name="Groupe 60">
            <a:extLst>
              <a:ext uri="{FF2B5EF4-FFF2-40B4-BE49-F238E27FC236}">
                <a16:creationId xmlns:a16="http://schemas.microsoft.com/office/drawing/2014/main" id="{7A7DE5AB-0990-8812-ABF9-E67A4703D265}"/>
              </a:ext>
            </a:extLst>
          </p:cNvPr>
          <p:cNvGrpSpPr/>
          <p:nvPr/>
        </p:nvGrpSpPr>
        <p:grpSpPr>
          <a:xfrm>
            <a:off x="9182810" y="3862356"/>
            <a:ext cx="723275" cy="632298"/>
            <a:chOff x="1629740" y="4604058"/>
            <a:chExt cx="723275" cy="632298"/>
          </a:xfrm>
        </p:grpSpPr>
        <p:pic>
          <p:nvPicPr>
            <p:cNvPr id="62" name="Image 61">
              <a:extLst>
                <a:ext uri="{FF2B5EF4-FFF2-40B4-BE49-F238E27FC236}">
                  <a16:creationId xmlns:a16="http://schemas.microsoft.com/office/drawing/2014/main" id="{F80304E0-2DFB-F066-DC7B-61E36204F3AE}"/>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63" name="ZoneTexte 62">
              <a:extLst>
                <a:ext uri="{FF2B5EF4-FFF2-40B4-BE49-F238E27FC236}">
                  <a16:creationId xmlns:a16="http://schemas.microsoft.com/office/drawing/2014/main" id="{9E01B249-0083-5065-B1C2-D1DF6CFA171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64" name="Groupe 63">
            <a:extLst>
              <a:ext uri="{FF2B5EF4-FFF2-40B4-BE49-F238E27FC236}">
                <a16:creationId xmlns:a16="http://schemas.microsoft.com/office/drawing/2014/main" id="{01AF0BAB-0202-C8AC-B755-E8C073D46419}"/>
              </a:ext>
            </a:extLst>
          </p:cNvPr>
          <p:cNvGrpSpPr/>
          <p:nvPr/>
        </p:nvGrpSpPr>
        <p:grpSpPr>
          <a:xfrm>
            <a:off x="9509810" y="674349"/>
            <a:ext cx="569387" cy="632298"/>
            <a:chOff x="1679427" y="4604058"/>
            <a:chExt cx="569387" cy="632298"/>
          </a:xfrm>
        </p:grpSpPr>
        <p:pic>
          <p:nvPicPr>
            <p:cNvPr id="65" name="Image 64">
              <a:extLst>
                <a:ext uri="{FF2B5EF4-FFF2-40B4-BE49-F238E27FC236}">
                  <a16:creationId xmlns:a16="http://schemas.microsoft.com/office/drawing/2014/main" id="{89920810-FF34-87A1-0B7F-59420A6B254A}"/>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6" name="ZoneTexte 65">
              <a:extLst>
                <a:ext uri="{FF2B5EF4-FFF2-40B4-BE49-F238E27FC236}">
                  <a16:creationId xmlns:a16="http://schemas.microsoft.com/office/drawing/2014/main" id="{3310F110-3E14-AA06-EED7-C94E820AA22B}"/>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67" name="Groupe 66">
            <a:extLst>
              <a:ext uri="{FF2B5EF4-FFF2-40B4-BE49-F238E27FC236}">
                <a16:creationId xmlns:a16="http://schemas.microsoft.com/office/drawing/2014/main" id="{12982451-160F-24C1-A269-342E5AD1319C}"/>
              </a:ext>
            </a:extLst>
          </p:cNvPr>
          <p:cNvGrpSpPr/>
          <p:nvPr/>
        </p:nvGrpSpPr>
        <p:grpSpPr>
          <a:xfrm>
            <a:off x="10376601" y="3861698"/>
            <a:ext cx="569387" cy="632298"/>
            <a:chOff x="1679427" y="4604058"/>
            <a:chExt cx="569387" cy="632298"/>
          </a:xfrm>
        </p:grpSpPr>
        <p:pic>
          <p:nvPicPr>
            <p:cNvPr id="68" name="Image 67">
              <a:extLst>
                <a:ext uri="{FF2B5EF4-FFF2-40B4-BE49-F238E27FC236}">
                  <a16:creationId xmlns:a16="http://schemas.microsoft.com/office/drawing/2014/main" id="{122B2963-F210-DD0F-34FD-57B84B8B09B7}"/>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9" name="ZoneTexte 68">
              <a:extLst>
                <a:ext uri="{FF2B5EF4-FFF2-40B4-BE49-F238E27FC236}">
                  <a16:creationId xmlns:a16="http://schemas.microsoft.com/office/drawing/2014/main" id="{1564A49B-9254-F573-43FE-CC12D96D34A2}"/>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062080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0"/>
                                        </p:tgtEl>
                                      </p:cBhvr>
                                    </p:animEffect>
                                    <p:set>
                                      <p:cBhvr>
                                        <p:cTn id="7" dur="1" fill="hold">
                                          <p:stCondLst>
                                            <p:cond delay="999"/>
                                          </p:stCondLst>
                                        </p:cTn>
                                        <p:tgtEl>
                                          <p:spTgt spid="2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19"/>
                                        </p:tgtEl>
                                      </p:cBhvr>
                                    </p:animEffect>
                                    <p:set>
                                      <p:cBhvr>
                                        <p:cTn id="10" dur="1" fill="hold">
                                          <p:stCondLst>
                                            <p:cond delay="999"/>
                                          </p:stCondLst>
                                        </p:cTn>
                                        <p:tgtEl>
                                          <p:spTgt spid="19"/>
                                        </p:tgtEl>
                                        <p:attrNameLst>
                                          <p:attrName>style.visibility</p:attrName>
                                        </p:attrNameLst>
                                      </p:cBhvr>
                                      <p:to>
                                        <p:strVal val="hidden"/>
                                      </p:to>
                                    </p:set>
                                  </p:childTnLst>
                                </p:cTn>
                              </p:par>
                            </p:childTnLst>
                          </p:cTn>
                        </p:par>
                        <p:par>
                          <p:cTn id="11" fill="hold">
                            <p:stCondLst>
                              <p:cond delay="1000"/>
                            </p:stCondLst>
                            <p:childTnLst>
                              <p:par>
                                <p:cTn id="12" presetID="22" presetClass="entr" presetSubtype="4" fill="hold" nodeType="after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1000"/>
                                        <p:tgtEl>
                                          <p:spTgt spid="2"/>
                                        </p:tgtEl>
                                      </p:cBhvr>
                                    </p:animEffect>
                                  </p:childTnLst>
                                </p:cTn>
                              </p:par>
                            </p:childTnLst>
                          </p:cTn>
                        </p:par>
                        <p:par>
                          <p:cTn id="15" fill="hold">
                            <p:stCondLst>
                              <p:cond delay="2250"/>
                            </p:stCondLst>
                            <p:childTnLst>
                              <p:par>
                                <p:cTn id="16" presetID="10" presetClass="entr" presetSubtype="0" fill="hold" grpId="0" nodeType="afterEffect">
                                  <p:stCondLst>
                                    <p:cond delay="25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1000"/>
                                        <p:tgtEl>
                                          <p:spTgt spid="51"/>
                                        </p:tgtEl>
                                      </p:cBhvr>
                                    </p:animEffect>
                                  </p:childTnLst>
                                </p:cTn>
                              </p:par>
                            </p:childTnLst>
                          </p:cTn>
                        </p:par>
                        <p:par>
                          <p:cTn id="19" fill="hold">
                            <p:stCondLst>
                              <p:cond delay="3500"/>
                            </p:stCondLst>
                            <p:childTnLst>
                              <p:par>
                                <p:cTn id="20" presetID="22" presetClass="entr" presetSubtype="1" fill="hold" nodeType="afterEffect">
                                  <p:stCondLst>
                                    <p:cond delay="250"/>
                                  </p:stCondLst>
                                  <p:childTnLst>
                                    <p:set>
                                      <p:cBhvr>
                                        <p:cTn id="21" dur="1" fill="hold">
                                          <p:stCondLst>
                                            <p:cond delay="0"/>
                                          </p:stCondLst>
                                        </p:cTn>
                                        <p:tgtEl>
                                          <p:spTgt spid="52"/>
                                        </p:tgtEl>
                                        <p:attrNameLst>
                                          <p:attrName>style.visibility</p:attrName>
                                        </p:attrNameLst>
                                      </p:cBhvr>
                                      <p:to>
                                        <p:strVal val="visible"/>
                                      </p:to>
                                    </p:set>
                                    <p:animEffect transition="in" filter="wipe(up)">
                                      <p:cBhvr>
                                        <p:cTn id="22" dur="1000"/>
                                        <p:tgtEl>
                                          <p:spTgt spid="52"/>
                                        </p:tgtEl>
                                      </p:cBhvr>
                                    </p:animEffect>
                                  </p:childTnLst>
                                </p:cTn>
                              </p:par>
                            </p:childTnLst>
                          </p:cTn>
                        </p:par>
                        <p:par>
                          <p:cTn id="23" fill="hold">
                            <p:stCondLst>
                              <p:cond delay="4750"/>
                            </p:stCondLst>
                            <p:childTnLst>
                              <p:par>
                                <p:cTn id="24" presetID="10" presetClass="entr" presetSubtype="0" fill="hold" nodeType="after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fade">
                                      <p:cBhvr>
                                        <p:cTn id="26" dur="2000"/>
                                        <p:tgtEl>
                                          <p:spTgt spid="60"/>
                                        </p:tgtEl>
                                      </p:cBhvr>
                                    </p:animEffect>
                                  </p:childTnLst>
                                </p:cTn>
                              </p:par>
                            </p:childTnLst>
                          </p:cTn>
                        </p:par>
                        <p:par>
                          <p:cTn id="27" fill="hold">
                            <p:stCondLst>
                              <p:cond delay="6750"/>
                            </p:stCondLst>
                            <p:childTnLst>
                              <p:par>
                                <p:cTn id="28" presetID="22" presetClass="entr" presetSubtype="1" fill="hold" nodeType="afterEffect">
                                  <p:stCondLst>
                                    <p:cond delay="250"/>
                                  </p:stCondLst>
                                  <p:childTnLst>
                                    <p:set>
                                      <p:cBhvr>
                                        <p:cTn id="29" dur="1" fill="hold">
                                          <p:stCondLst>
                                            <p:cond delay="0"/>
                                          </p:stCondLst>
                                        </p:cTn>
                                        <p:tgtEl>
                                          <p:spTgt spid="53"/>
                                        </p:tgtEl>
                                        <p:attrNameLst>
                                          <p:attrName>style.visibility</p:attrName>
                                        </p:attrNameLst>
                                      </p:cBhvr>
                                      <p:to>
                                        <p:strVal val="visible"/>
                                      </p:to>
                                    </p:set>
                                    <p:animEffect transition="in" filter="wipe(up)">
                                      <p:cBhvr>
                                        <p:cTn id="30" dur="1000"/>
                                        <p:tgtEl>
                                          <p:spTgt spid="53"/>
                                        </p:tgtEl>
                                      </p:cBhvr>
                                    </p:animEffect>
                                  </p:childTnLst>
                                </p:cTn>
                              </p:par>
                            </p:childTnLst>
                          </p:cTn>
                        </p:par>
                        <p:par>
                          <p:cTn id="31" fill="hold">
                            <p:stCondLst>
                              <p:cond delay="8000"/>
                            </p:stCondLst>
                            <p:childTnLst>
                              <p:par>
                                <p:cTn id="32" presetID="10" presetClass="entr" presetSubtype="0" fill="hold" nodeType="afterEffect">
                                  <p:stCondLst>
                                    <p:cond delay="25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1000"/>
                                        <p:tgtEl>
                                          <p:spTgt spid="54"/>
                                        </p:tgtEl>
                                      </p:cBhvr>
                                    </p:animEffect>
                                  </p:childTnLst>
                                </p:cTn>
                              </p:par>
                            </p:childTnLst>
                          </p:cTn>
                        </p:par>
                        <p:par>
                          <p:cTn id="35" fill="hold">
                            <p:stCondLst>
                              <p:cond delay="9250"/>
                            </p:stCondLst>
                            <p:childTnLst>
                              <p:par>
                                <p:cTn id="36" presetID="10" presetClass="entr" presetSubtype="0" fill="hold" nodeType="after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fade">
                                      <p:cBhvr>
                                        <p:cTn id="38" dur="1000"/>
                                        <p:tgtEl>
                                          <p:spTgt spid="67"/>
                                        </p:tgtEl>
                                      </p:cBhvr>
                                    </p:animEffect>
                                  </p:childTnLst>
                                </p:cTn>
                              </p:par>
                            </p:childTnLst>
                          </p:cTn>
                        </p:par>
                        <p:par>
                          <p:cTn id="39" fill="hold">
                            <p:stCondLst>
                              <p:cond delay="10250"/>
                            </p:stCondLst>
                            <p:childTnLst>
                              <p:par>
                                <p:cTn id="40" presetID="10" presetClass="entr" presetSubtype="0" fill="hold" nodeType="afterEffect">
                                  <p:stCondLst>
                                    <p:cond delay="250"/>
                                  </p:stCondLst>
                                  <p:childTnLst>
                                    <p:set>
                                      <p:cBhvr>
                                        <p:cTn id="41" dur="1" fill="hold">
                                          <p:stCondLst>
                                            <p:cond delay="0"/>
                                          </p:stCondLst>
                                        </p:cTn>
                                        <p:tgtEl>
                                          <p:spTgt spid="64"/>
                                        </p:tgtEl>
                                        <p:attrNameLst>
                                          <p:attrName>style.visibility</p:attrName>
                                        </p:attrNameLst>
                                      </p:cBhvr>
                                      <p:to>
                                        <p:strVal val="visible"/>
                                      </p:to>
                                    </p:set>
                                    <p:animEffect transition="in" filter="fade">
                                      <p:cBhvr>
                                        <p:cTn id="42"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1FF5A-1339-A981-F039-C61351696D94}"/>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CF8584FC-E43E-A0E9-DF7E-FF5A9F3C0DFF}"/>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A99CCB8C-12E9-F5B0-DD18-32E47B83F4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DD6E1BC3-1DC2-A4C5-BA89-EF5B66E357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E3633DC5-F866-EF7E-8219-AD29F5528189}"/>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CD7CFB60-4D38-41FF-3EB7-A9F9A3DBC5AD}"/>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6F5B14EF-F8FB-6075-733B-3D5E200772EC}"/>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1044AEFF-968C-3E1A-33F8-14110D3B6479}"/>
              </a:ext>
            </a:extLst>
          </p:cNvPr>
          <p:cNvSpPr/>
          <p:nvPr/>
        </p:nvSpPr>
        <p:spPr>
          <a:xfrm>
            <a:off x="8064357"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2" name="Rectangle 21">
            <a:extLst>
              <a:ext uri="{FF2B5EF4-FFF2-40B4-BE49-F238E27FC236}">
                <a16:creationId xmlns:a16="http://schemas.microsoft.com/office/drawing/2014/main" id="{C7F8A282-1CB5-0F60-D2E2-C4F00D2D0045}"/>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31DA523-B887-DB31-7026-4B21604A34E4}"/>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4AC40DA5-6CD9-CA1B-ED2C-0D622AE0A3A8}"/>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D22ECBB8-2DD5-D213-7F50-EF5CF5AF9E42}"/>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D5E5E21E-4F69-BD4A-DB20-C048DF095C3C}"/>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05181AC3-B8D5-3DB4-954D-62C7E60135B8}"/>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56D8212B-5B83-3866-806D-E025045CC469}"/>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F2E76A9E-76D5-FF63-DD34-8B390FD34F40}"/>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299182F0-7386-4E69-90FF-1B353CDF8ADF}"/>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2DB8A4FD-90BC-E89D-FB56-A2C628C84ACB}"/>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F9D9B22A-E93E-18C5-FC08-AC8B7A57AD79}"/>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753B1FB0-BAD7-AF6B-422D-0361E7018DCC}"/>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CD49DC6-D9E7-1FC3-CA9A-F284531A1B7E}"/>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977C0495-5DDF-5DDF-C112-380FE7E88D68}"/>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C6D398AB-B3F2-A333-5446-A8DAB27BCFDE}"/>
              </a:ext>
            </a:extLst>
          </p:cNvPr>
          <p:cNvSpPr txBox="1"/>
          <p:nvPr/>
        </p:nvSpPr>
        <p:spPr>
          <a:xfrm>
            <a:off x="1144189" y="5027001"/>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290A56F0-3C1D-3853-42E7-A10D701F4232}"/>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9EEA3EC8-ED99-6993-BC2F-C2C8F3D12F68}"/>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1723ADC7-4A90-4505-4695-19DA43F16BEF}"/>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273B0CD0-5489-33B7-A2BE-CD9AF38F8ACB}"/>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6222BB43-B746-2CEA-1945-04A483CB7F83}"/>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ZoneTexte 104">
            <a:extLst>
              <a:ext uri="{FF2B5EF4-FFF2-40B4-BE49-F238E27FC236}">
                <a16:creationId xmlns:a16="http://schemas.microsoft.com/office/drawing/2014/main" id="{E627E980-90DE-9A6A-73B9-8F3E841093DC}"/>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107" name="Graphique 106" descr="Adresse de courrier avec un remplissage uni">
            <a:extLst>
              <a:ext uri="{FF2B5EF4-FFF2-40B4-BE49-F238E27FC236}">
                <a16:creationId xmlns:a16="http://schemas.microsoft.com/office/drawing/2014/main" id="{75B6FEBB-02AF-0724-D1D2-A37B68842D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4275" y="5881440"/>
            <a:ext cx="914400" cy="914400"/>
          </a:xfrm>
          <a:prstGeom prst="rect">
            <a:avLst/>
          </a:prstGeom>
        </p:spPr>
      </p:pic>
      <p:pic>
        <p:nvPicPr>
          <p:cNvPr id="109" name="Graphique 108" descr="Éclair avec un remplissage uni">
            <a:extLst>
              <a:ext uri="{FF2B5EF4-FFF2-40B4-BE49-F238E27FC236}">
                <a16:creationId xmlns:a16="http://schemas.microsoft.com/office/drawing/2014/main" id="{D351BBA2-7908-8372-51FF-B4A525C0EDB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42438" y="5159358"/>
            <a:ext cx="769596" cy="769596"/>
          </a:xfrm>
          <a:prstGeom prst="rect">
            <a:avLst/>
          </a:prstGeom>
        </p:spPr>
      </p:pic>
      <p:sp>
        <p:nvSpPr>
          <p:cNvPr id="110" name="ZoneTexte 109">
            <a:extLst>
              <a:ext uri="{FF2B5EF4-FFF2-40B4-BE49-F238E27FC236}">
                <a16:creationId xmlns:a16="http://schemas.microsoft.com/office/drawing/2014/main" id="{6A224251-22C4-D717-3732-D6929632A725}"/>
              </a:ext>
            </a:extLst>
          </p:cNvPr>
          <p:cNvSpPr txBox="1"/>
          <p:nvPr/>
        </p:nvSpPr>
        <p:spPr>
          <a:xfrm>
            <a:off x="2246177" y="5027329"/>
            <a:ext cx="825867" cy="253916"/>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E06943F3-D5D5-E6CC-0337-A54D78FA9031}"/>
              </a:ext>
            </a:extLst>
          </p:cNvPr>
          <p:cNvSpPr txBox="1"/>
          <p:nvPr/>
        </p:nvSpPr>
        <p:spPr>
          <a:xfrm>
            <a:off x="4916362"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EEDAD5C9-7B6C-BDD9-B0CA-08CE0A99D7BF}"/>
              </a:ext>
            </a:extLst>
          </p:cNvPr>
          <p:cNvSpPr txBox="1"/>
          <p:nvPr/>
        </p:nvSpPr>
        <p:spPr>
          <a:xfrm>
            <a:off x="7771097"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C47C1699-D734-6049-66C0-F0069E638FE1}"/>
              </a:ext>
            </a:extLst>
          </p:cNvPr>
          <p:cNvSpPr txBox="1"/>
          <p:nvPr/>
        </p:nvSpPr>
        <p:spPr>
          <a:xfrm>
            <a:off x="10699666" y="260178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9BE3204D-9ECF-7E81-C362-928511267C7C}"/>
              </a:ext>
            </a:extLst>
          </p:cNvPr>
          <p:cNvSpPr txBox="1"/>
          <p:nvPr/>
        </p:nvSpPr>
        <p:spPr>
          <a:xfrm>
            <a:off x="774268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1AAA8C85-E93B-B31C-9751-BBE26115183E}"/>
              </a:ext>
            </a:extLst>
          </p:cNvPr>
          <p:cNvSpPr txBox="1"/>
          <p:nvPr/>
        </p:nvSpPr>
        <p:spPr>
          <a:xfrm>
            <a:off x="394550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F3856D51-9024-D5EC-8436-017255106C4D}"/>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a:t>
            </a:r>
            <a:r>
              <a:rPr lang="fr-FR" sz="1100" b="1" u="sng" dirty="0" err="1">
                <a:solidFill>
                  <a:schemeClr val="tx1"/>
                </a:solidFill>
                <a:latin typeface="Courier New" panose="02070309020205020404" pitchFamily="49" charset="0"/>
                <a:cs typeface="Courier New" panose="02070309020205020404" pitchFamily="49" charset="0"/>
              </a:rPr>
              <a:t>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18" name="ZoneTexte 117">
            <a:extLst>
              <a:ext uri="{FF2B5EF4-FFF2-40B4-BE49-F238E27FC236}">
                <a16:creationId xmlns:a16="http://schemas.microsoft.com/office/drawing/2014/main" id="{4D8B5DA8-30CA-A22D-A2AF-A358E1A41E6F}"/>
              </a:ext>
            </a:extLst>
          </p:cNvPr>
          <p:cNvSpPr txBox="1"/>
          <p:nvPr/>
        </p:nvSpPr>
        <p:spPr>
          <a:xfrm>
            <a:off x="4344614" y="52966"/>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D3DB8799-F374-F10D-1429-496F27B5F915}"/>
              </a:ext>
            </a:extLst>
          </p:cNvPr>
          <p:cNvSpPr txBox="1"/>
          <p:nvPr/>
        </p:nvSpPr>
        <p:spPr>
          <a:xfrm>
            <a:off x="4332775" y="1023502"/>
            <a:ext cx="800219" cy="553998"/>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25AA81E1-DE22-90C7-CD1D-380AEB63F0F9}"/>
              </a:ext>
            </a:extLst>
          </p:cNvPr>
          <p:cNvSpPr txBox="1"/>
          <p:nvPr/>
        </p:nvSpPr>
        <p:spPr>
          <a:xfrm>
            <a:off x="10444480" y="5527630"/>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PostgreSQL</a:t>
            </a:r>
          </a:p>
        </p:txBody>
      </p:sp>
      <p:grpSp>
        <p:nvGrpSpPr>
          <p:cNvPr id="7" name="Groupe 6">
            <a:extLst>
              <a:ext uri="{FF2B5EF4-FFF2-40B4-BE49-F238E27FC236}">
                <a16:creationId xmlns:a16="http://schemas.microsoft.com/office/drawing/2014/main" id="{A32F916C-0652-6322-83D7-27D071DB185E}"/>
              </a:ext>
            </a:extLst>
          </p:cNvPr>
          <p:cNvGrpSpPr/>
          <p:nvPr/>
        </p:nvGrpSpPr>
        <p:grpSpPr>
          <a:xfrm>
            <a:off x="6014562" y="1027612"/>
            <a:ext cx="1738253" cy="914400"/>
            <a:chOff x="6014562" y="1027612"/>
            <a:chExt cx="1738253" cy="914400"/>
          </a:xfrm>
        </p:grpSpPr>
        <p:pic>
          <p:nvPicPr>
            <p:cNvPr id="21" name="Graphique 20" descr="Base de données avec un remplissage uni">
              <a:extLst>
                <a:ext uri="{FF2B5EF4-FFF2-40B4-BE49-F238E27FC236}">
                  <a16:creationId xmlns:a16="http://schemas.microsoft.com/office/drawing/2014/main" id="{C84D16F6-CACA-43EA-0A2F-ED46F03162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121" name="ZoneTexte 120">
              <a:extLst>
                <a:ext uri="{FF2B5EF4-FFF2-40B4-BE49-F238E27FC236}">
                  <a16:creationId xmlns:a16="http://schemas.microsoft.com/office/drawing/2014/main" id="{78025810-C5E9-917D-C21F-41FF8F443DC7}"/>
                </a:ext>
              </a:extLst>
            </p:cNvPr>
            <p:cNvSpPr txBox="1"/>
            <p:nvPr/>
          </p:nvSpPr>
          <p:spPr>
            <a:xfrm>
              <a:off x="6798708" y="1341074"/>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a:t>PostgreSQL</a:t>
              </a:r>
            </a:p>
          </p:txBody>
        </p:sp>
      </p:grpSp>
      <p:sp>
        <p:nvSpPr>
          <p:cNvPr id="126" name="Rectangle 125">
            <a:extLst>
              <a:ext uri="{FF2B5EF4-FFF2-40B4-BE49-F238E27FC236}">
                <a16:creationId xmlns:a16="http://schemas.microsoft.com/office/drawing/2014/main" id="{179ABD75-48AD-4C88-60A3-6114ED9E9790}"/>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44AAFBE5-BB53-ECA9-B8BC-5F208A7A96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a:extLst>
              <a:ext uri="{FF2B5EF4-FFF2-40B4-BE49-F238E27FC236}">
                <a16:creationId xmlns:a16="http://schemas.microsoft.com/office/drawing/2014/main" id="{9F7E842C-42E0-06DB-33DB-CF6EE339C336}"/>
              </a:ext>
            </a:extLst>
          </p:cNvPr>
          <p:cNvGrpSpPr/>
          <p:nvPr/>
        </p:nvGrpSpPr>
        <p:grpSpPr>
          <a:xfrm>
            <a:off x="3197543" y="5701696"/>
            <a:ext cx="1048431" cy="901381"/>
            <a:chOff x="3197543" y="5701696"/>
            <a:chExt cx="1048431" cy="901381"/>
          </a:xfrm>
        </p:grpSpPr>
        <p:sp>
          <p:nvSpPr>
            <p:cNvPr id="123" name="ZoneTexte 122">
              <a:extLst>
                <a:ext uri="{FF2B5EF4-FFF2-40B4-BE49-F238E27FC236}">
                  <a16:creationId xmlns:a16="http://schemas.microsoft.com/office/drawing/2014/main" id="{5C53430B-5CE7-F111-54EB-47BC443935FB}"/>
                </a:ext>
              </a:extLst>
            </p:cNvPr>
            <p:cNvSpPr txBox="1"/>
            <p:nvPr/>
          </p:nvSpPr>
          <p:spPr>
            <a:xfrm>
              <a:off x="3368811" y="6356856"/>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48" name="ZoneTexte 147">
              <a:extLst>
                <a:ext uri="{FF2B5EF4-FFF2-40B4-BE49-F238E27FC236}">
                  <a16:creationId xmlns:a16="http://schemas.microsoft.com/office/drawing/2014/main" id="{03746058-B00D-934F-AA47-76973C8A672B}"/>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grpSp>
      <p:pic>
        <p:nvPicPr>
          <p:cNvPr id="149" name="Picture 2" descr="Backlog - Free ui icons">
            <a:extLst>
              <a:ext uri="{FF2B5EF4-FFF2-40B4-BE49-F238E27FC236}">
                <a16:creationId xmlns:a16="http://schemas.microsoft.com/office/drawing/2014/main" id="{56126902-7EB5-6DA1-13C9-38E1138A7B4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e 8">
            <a:extLst>
              <a:ext uri="{FF2B5EF4-FFF2-40B4-BE49-F238E27FC236}">
                <a16:creationId xmlns:a16="http://schemas.microsoft.com/office/drawing/2014/main" id="{325787C6-C509-8BB0-C953-E05EC739534C}"/>
              </a:ext>
            </a:extLst>
          </p:cNvPr>
          <p:cNvGrpSpPr/>
          <p:nvPr/>
        </p:nvGrpSpPr>
        <p:grpSpPr>
          <a:xfrm>
            <a:off x="6879077" y="6045524"/>
            <a:ext cx="1200589" cy="553199"/>
            <a:chOff x="6879077" y="6045524"/>
            <a:chExt cx="1200589" cy="553199"/>
          </a:xfrm>
        </p:grpSpPr>
        <p:sp>
          <p:nvSpPr>
            <p:cNvPr id="122" name="ZoneTexte 121">
              <a:extLst>
                <a:ext uri="{FF2B5EF4-FFF2-40B4-BE49-F238E27FC236}">
                  <a16:creationId xmlns:a16="http://schemas.microsoft.com/office/drawing/2014/main" id="{3AAA773F-5889-EDED-4127-A87D06818E80}"/>
                </a:ext>
              </a:extLst>
            </p:cNvPr>
            <p:cNvSpPr txBox="1"/>
            <p:nvPr/>
          </p:nvSpPr>
          <p:spPr>
            <a:xfrm>
              <a:off x="6879077" y="6352502"/>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50" name="ZoneTexte 149">
              <a:extLst>
                <a:ext uri="{FF2B5EF4-FFF2-40B4-BE49-F238E27FC236}">
                  <a16:creationId xmlns:a16="http://schemas.microsoft.com/office/drawing/2014/main" id="{F8F588E2-1883-FB63-59F8-C13811793505}"/>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grpSp>
        <p:nvGrpSpPr>
          <p:cNvPr id="155" name="Groupe 154">
            <a:extLst>
              <a:ext uri="{FF2B5EF4-FFF2-40B4-BE49-F238E27FC236}">
                <a16:creationId xmlns:a16="http://schemas.microsoft.com/office/drawing/2014/main" id="{65756F41-BC38-148A-FD93-DB187155A6F6}"/>
              </a:ext>
            </a:extLst>
          </p:cNvPr>
          <p:cNvGrpSpPr/>
          <p:nvPr/>
        </p:nvGrpSpPr>
        <p:grpSpPr>
          <a:xfrm>
            <a:off x="1559687" y="3862356"/>
            <a:ext cx="723275" cy="632298"/>
            <a:chOff x="1629740" y="4604058"/>
            <a:chExt cx="723275" cy="632298"/>
          </a:xfrm>
        </p:grpSpPr>
        <p:pic>
          <p:nvPicPr>
            <p:cNvPr id="152" name="Image 151">
              <a:extLst>
                <a:ext uri="{FF2B5EF4-FFF2-40B4-BE49-F238E27FC236}">
                  <a16:creationId xmlns:a16="http://schemas.microsoft.com/office/drawing/2014/main" id="{B8B391D8-BBC4-3B28-5D11-8BDC0AC6EEC4}"/>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53" name="ZoneTexte 152">
              <a:extLst>
                <a:ext uri="{FF2B5EF4-FFF2-40B4-BE49-F238E27FC236}">
                  <a16:creationId xmlns:a16="http://schemas.microsoft.com/office/drawing/2014/main" id="{3AFA458F-C5D4-840C-1E72-36DEB062E565}"/>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56" name="Groupe 155">
            <a:extLst>
              <a:ext uri="{FF2B5EF4-FFF2-40B4-BE49-F238E27FC236}">
                <a16:creationId xmlns:a16="http://schemas.microsoft.com/office/drawing/2014/main" id="{6824EEBA-7EE6-EA68-67AE-8B7FA44082A2}"/>
              </a:ext>
            </a:extLst>
          </p:cNvPr>
          <p:cNvGrpSpPr/>
          <p:nvPr/>
        </p:nvGrpSpPr>
        <p:grpSpPr>
          <a:xfrm>
            <a:off x="4400033" y="3862356"/>
            <a:ext cx="723275" cy="632298"/>
            <a:chOff x="1629740" y="4604058"/>
            <a:chExt cx="723275" cy="632298"/>
          </a:xfrm>
        </p:grpSpPr>
        <p:pic>
          <p:nvPicPr>
            <p:cNvPr id="157" name="Image 156">
              <a:extLst>
                <a:ext uri="{FF2B5EF4-FFF2-40B4-BE49-F238E27FC236}">
                  <a16:creationId xmlns:a16="http://schemas.microsoft.com/office/drawing/2014/main" id="{281977B6-E629-5A3B-424F-CC8C23A476EB}"/>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58" name="ZoneTexte 157">
              <a:extLst>
                <a:ext uri="{FF2B5EF4-FFF2-40B4-BE49-F238E27FC236}">
                  <a16:creationId xmlns:a16="http://schemas.microsoft.com/office/drawing/2014/main" id="{C73516FE-43A2-8242-EA3B-96F0F91DFE97}"/>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59" name="Groupe 158">
            <a:extLst>
              <a:ext uri="{FF2B5EF4-FFF2-40B4-BE49-F238E27FC236}">
                <a16:creationId xmlns:a16="http://schemas.microsoft.com/office/drawing/2014/main" id="{5E6AF776-E772-3C61-1BFD-0AE1E5761235}"/>
              </a:ext>
            </a:extLst>
          </p:cNvPr>
          <p:cNvGrpSpPr/>
          <p:nvPr/>
        </p:nvGrpSpPr>
        <p:grpSpPr>
          <a:xfrm>
            <a:off x="7204405" y="3862356"/>
            <a:ext cx="723275" cy="632298"/>
            <a:chOff x="1629740" y="4604058"/>
            <a:chExt cx="723275" cy="632298"/>
          </a:xfrm>
        </p:grpSpPr>
        <p:pic>
          <p:nvPicPr>
            <p:cNvPr id="160" name="Image 159">
              <a:extLst>
                <a:ext uri="{FF2B5EF4-FFF2-40B4-BE49-F238E27FC236}">
                  <a16:creationId xmlns:a16="http://schemas.microsoft.com/office/drawing/2014/main" id="{8282EE16-E385-C0B2-601A-C4E3B0867A53}"/>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61" name="ZoneTexte 160">
              <a:extLst>
                <a:ext uri="{FF2B5EF4-FFF2-40B4-BE49-F238E27FC236}">
                  <a16:creationId xmlns:a16="http://schemas.microsoft.com/office/drawing/2014/main" id="{5961416F-1D9C-06B3-E1B6-A01BB6FE535C}"/>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62" name="Groupe 161">
            <a:extLst>
              <a:ext uri="{FF2B5EF4-FFF2-40B4-BE49-F238E27FC236}">
                <a16:creationId xmlns:a16="http://schemas.microsoft.com/office/drawing/2014/main" id="{EE2DBAEC-9C52-93DD-EA38-506D0D1D72D2}"/>
              </a:ext>
            </a:extLst>
          </p:cNvPr>
          <p:cNvGrpSpPr/>
          <p:nvPr/>
        </p:nvGrpSpPr>
        <p:grpSpPr>
          <a:xfrm>
            <a:off x="3515542" y="3862356"/>
            <a:ext cx="723275" cy="632298"/>
            <a:chOff x="1629740" y="4604058"/>
            <a:chExt cx="723275" cy="632298"/>
          </a:xfrm>
        </p:grpSpPr>
        <p:pic>
          <p:nvPicPr>
            <p:cNvPr id="163" name="Image 162">
              <a:extLst>
                <a:ext uri="{FF2B5EF4-FFF2-40B4-BE49-F238E27FC236}">
                  <a16:creationId xmlns:a16="http://schemas.microsoft.com/office/drawing/2014/main" id="{8F9E074C-10CE-A0CD-EE74-F7EE5BE04B6C}"/>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64" name="ZoneTexte 163">
              <a:extLst>
                <a:ext uri="{FF2B5EF4-FFF2-40B4-BE49-F238E27FC236}">
                  <a16:creationId xmlns:a16="http://schemas.microsoft.com/office/drawing/2014/main" id="{2A5478A0-0232-9624-76F6-A8B2A501849B}"/>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65" name="Groupe 164">
            <a:extLst>
              <a:ext uri="{FF2B5EF4-FFF2-40B4-BE49-F238E27FC236}">
                <a16:creationId xmlns:a16="http://schemas.microsoft.com/office/drawing/2014/main" id="{E51AEDBB-3CEE-A16E-9805-ED0C4CE6E00D}"/>
              </a:ext>
            </a:extLst>
          </p:cNvPr>
          <p:cNvGrpSpPr/>
          <p:nvPr/>
        </p:nvGrpSpPr>
        <p:grpSpPr>
          <a:xfrm>
            <a:off x="6340383" y="3862356"/>
            <a:ext cx="723275" cy="632298"/>
            <a:chOff x="1629740" y="4604058"/>
            <a:chExt cx="723275" cy="632298"/>
          </a:xfrm>
        </p:grpSpPr>
        <p:pic>
          <p:nvPicPr>
            <p:cNvPr id="166" name="Image 165">
              <a:extLst>
                <a:ext uri="{FF2B5EF4-FFF2-40B4-BE49-F238E27FC236}">
                  <a16:creationId xmlns:a16="http://schemas.microsoft.com/office/drawing/2014/main" id="{D0F24A9C-DFDF-E5ED-FE20-D788CE42B96A}"/>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67" name="ZoneTexte 166">
              <a:extLst>
                <a:ext uri="{FF2B5EF4-FFF2-40B4-BE49-F238E27FC236}">
                  <a16:creationId xmlns:a16="http://schemas.microsoft.com/office/drawing/2014/main" id="{29657D2C-93D2-4F8F-97C1-763A81AC0261}"/>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68" name="Groupe 167">
            <a:extLst>
              <a:ext uri="{FF2B5EF4-FFF2-40B4-BE49-F238E27FC236}">
                <a16:creationId xmlns:a16="http://schemas.microsoft.com/office/drawing/2014/main" id="{45D28A45-F5C0-4393-1E8F-3C766A2DCB6D}"/>
              </a:ext>
            </a:extLst>
          </p:cNvPr>
          <p:cNvGrpSpPr/>
          <p:nvPr/>
        </p:nvGrpSpPr>
        <p:grpSpPr>
          <a:xfrm>
            <a:off x="9182810" y="3862356"/>
            <a:ext cx="723275" cy="632298"/>
            <a:chOff x="1629740" y="4604058"/>
            <a:chExt cx="723275" cy="632298"/>
          </a:xfrm>
        </p:grpSpPr>
        <p:pic>
          <p:nvPicPr>
            <p:cNvPr id="169" name="Image 168">
              <a:extLst>
                <a:ext uri="{FF2B5EF4-FFF2-40B4-BE49-F238E27FC236}">
                  <a16:creationId xmlns:a16="http://schemas.microsoft.com/office/drawing/2014/main" id="{127F16B1-DFA5-2DDB-D6BF-12FB8EA5EF2E}"/>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70" name="ZoneTexte 169">
              <a:extLst>
                <a:ext uri="{FF2B5EF4-FFF2-40B4-BE49-F238E27FC236}">
                  <a16:creationId xmlns:a16="http://schemas.microsoft.com/office/drawing/2014/main" id="{BDD697BB-DF64-E002-5DF4-7C2180E5814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71" name="Groupe 170">
            <a:extLst>
              <a:ext uri="{FF2B5EF4-FFF2-40B4-BE49-F238E27FC236}">
                <a16:creationId xmlns:a16="http://schemas.microsoft.com/office/drawing/2014/main" id="{22D2CB79-322A-D32C-9054-F8E5104D2AF5}"/>
              </a:ext>
            </a:extLst>
          </p:cNvPr>
          <p:cNvGrpSpPr/>
          <p:nvPr/>
        </p:nvGrpSpPr>
        <p:grpSpPr>
          <a:xfrm>
            <a:off x="9509810" y="674349"/>
            <a:ext cx="569387" cy="632298"/>
            <a:chOff x="1679427" y="4604058"/>
            <a:chExt cx="569387" cy="632298"/>
          </a:xfrm>
        </p:grpSpPr>
        <p:pic>
          <p:nvPicPr>
            <p:cNvPr id="172" name="Image 171">
              <a:extLst>
                <a:ext uri="{FF2B5EF4-FFF2-40B4-BE49-F238E27FC236}">
                  <a16:creationId xmlns:a16="http://schemas.microsoft.com/office/drawing/2014/main" id="{030DD9C9-8655-C1A5-B08E-F27D5EC5BDAF}"/>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73" name="ZoneTexte 172">
              <a:extLst>
                <a:ext uri="{FF2B5EF4-FFF2-40B4-BE49-F238E27FC236}">
                  <a16:creationId xmlns:a16="http://schemas.microsoft.com/office/drawing/2014/main" id="{D575CDF2-DEDF-B863-4501-727A6598A344}"/>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0C47F6CB-6DC9-1580-DCB7-6D665B392FAD}"/>
              </a:ext>
            </a:extLst>
          </p:cNvPr>
          <p:cNvGrpSpPr/>
          <p:nvPr/>
        </p:nvGrpSpPr>
        <p:grpSpPr>
          <a:xfrm>
            <a:off x="4725621" y="1975251"/>
            <a:ext cx="954107" cy="632298"/>
            <a:chOff x="1487068" y="4604058"/>
            <a:chExt cx="954107" cy="632298"/>
          </a:xfrm>
        </p:grpSpPr>
        <p:pic>
          <p:nvPicPr>
            <p:cNvPr id="175" name="Image 174">
              <a:extLst>
                <a:ext uri="{FF2B5EF4-FFF2-40B4-BE49-F238E27FC236}">
                  <a16:creationId xmlns:a16="http://schemas.microsoft.com/office/drawing/2014/main" id="{DE3B623F-1873-DB35-F99C-9CACFABF3FC9}"/>
                </a:ext>
              </a:extLst>
            </p:cNvPr>
            <p:cNvPicPr>
              <a:picLocks noChangeAspect="1"/>
            </p:cNvPicPr>
            <p:nvPr/>
          </p:nvPicPr>
          <p:blipFill>
            <a:blip r:embed="rId12">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D50C1DE6-CA48-AE51-1A37-7108AE016C8C}"/>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184" name="Groupe 183">
            <a:extLst>
              <a:ext uri="{FF2B5EF4-FFF2-40B4-BE49-F238E27FC236}">
                <a16:creationId xmlns:a16="http://schemas.microsoft.com/office/drawing/2014/main" id="{61B182D6-C9A4-9280-3130-7191A445158A}"/>
              </a:ext>
            </a:extLst>
          </p:cNvPr>
          <p:cNvGrpSpPr/>
          <p:nvPr/>
        </p:nvGrpSpPr>
        <p:grpSpPr>
          <a:xfrm>
            <a:off x="10376601" y="3861698"/>
            <a:ext cx="569387" cy="632298"/>
            <a:chOff x="1679427" y="4604058"/>
            <a:chExt cx="569387" cy="632298"/>
          </a:xfrm>
        </p:grpSpPr>
        <p:pic>
          <p:nvPicPr>
            <p:cNvPr id="185" name="Image 184">
              <a:extLst>
                <a:ext uri="{FF2B5EF4-FFF2-40B4-BE49-F238E27FC236}">
                  <a16:creationId xmlns:a16="http://schemas.microsoft.com/office/drawing/2014/main" id="{89355F86-442C-B53E-D6CE-43E6FC147FA5}"/>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86" name="ZoneTexte 185">
              <a:extLst>
                <a:ext uri="{FF2B5EF4-FFF2-40B4-BE49-F238E27FC236}">
                  <a16:creationId xmlns:a16="http://schemas.microsoft.com/office/drawing/2014/main" id="{B57B6460-0113-ADCB-FBA2-015A3EEB8153}"/>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
        <p:nvSpPr>
          <p:cNvPr id="2" name="Rectangle 1">
            <a:extLst>
              <a:ext uri="{FF2B5EF4-FFF2-40B4-BE49-F238E27FC236}">
                <a16:creationId xmlns:a16="http://schemas.microsoft.com/office/drawing/2014/main" id="{7967CFEA-2402-C8D9-4978-27C9D9DD68E4}"/>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sp>
        <p:nvSpPr>
          <p:cNvPr id="3" name="ZoneTexte 2">
            <a:extLst>
              <a:ext uri="{FF2B5EF4-FFF2-40B4-BE49-F238E27FC236}">
                <a16:creationId xmlns:a16="http://schemas.microsoft.com/office/drawing/2014/main" id="{1C79433F-83C3-FB8D-E279-34D095EE6D43}"/>
              </a:ext>
            </a:extLst>
          </p:cNvPr>
          <p:cNvSpPr txBox="1"/>
          <p:nvPr/>
        </p:nvSpPr>
        <p:spPr>
          <a:xfrm>
            <a:off x="6167845" y="2604450"/>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6</a:t>
            </a:r>
          </a:p>
        </p:txBody>
      </p:sp>
      <p:sp>
        <p:nvSpPr>
          <p:cNvPr id="4" name="ZoneTexte 3">
            <a:extLst>
              <a:ext uri="{FF2B5EF4-FFF2-40B4-BE49-F238E27FC236}">
                <a16:creationId xmlns:a16="http://schemas.microsoft.com/office/drawing/2014/main" id="{D43E19AC-FBEE-A6D3-3B9E-FCA70B72F22B}"/>
              </a:ext>
            </a:extLst>
          </p:cNvPr>
          <p:cNvSpPr txBox="1"/>
          <p:nvPr/>
        </p:nvSpPr>
        <p:spPr>
          <a:xfrm>
            <a:off x="6005074" y="3680343"/>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Tree>
    <p:extLst>
      <p:ext uri="{BB962C8B-B14F-4D97-AF65-F5344CB8AC3E}">
        <p14:creationId xmlns:p14="http://schemas.microsoft.com/office/powerpoint/2010/main" val="30173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750"/>
                                        <p:tgtEl>
                                          <p:spTgt spid="115"/>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750"/>
                                        <p:tgtEl>
                                          <p:spTgt spid="89"/>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750"/>
                                        <p:tgtEl>
                                          <p:spTgt spid="110"/>
                                        </p:tgtEl>
                                      </p:cBhvr>
                                    </p:animEffect>
                                  </p:childTnLst>
                                </p:cTn>
                              </p:par>
                            </p:childTnLst>
                          </p:cTn>
                        </p:par>
                        <p:par>
                          <p:cTn id="16" fill="hold">
                            <p:stCondLst>
                              <p:cond delay="275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childTnLst>
                                </p:cTn>
                              </p:par>
                            </p:childTnLst>
                          </p:cTn>
                        </p:par>
                        <p:par>
                          <p:cTn id="20" fill="hold">
                            <p:stCondLst>
                              <p:cond delay="3500"/>
                            </p:stCondLst>
                            <p:childTnLst>
                              <p:par>
                                <p:cTn id="21" presetID="10" presetClass="entr" presetSubtype="0" fill="hold" grpId="0" nodeType="afterEffect">
                                  <p:stCondLst>
                                    <p:cond delay="250"/>
                                  </p:stCondLst>
                                  <p:childTnLst>
                                    <p:set>
                                      <p:cBhvr>
                                        <p:cTn id="22" dur="1" fill="hold">
                                          <p:stCondLst>
                                            <p:cond delay="0"/>
                                          </p:stCondLst>
                                        </p:cTn>
                                        <p:tgtEl>
                                          <p:spTgt spid="111"/>
                                        </p:tgtEl>
                                        <p:attrNameLst>
                                          <p:attrName>style.visibility</p:attrName>
                                        </p:attrNameLst>
                                      </p:cBhvr>
                                      <p:to>
                                        <p:strVal val="visible"/>
                                      </p:to>
                                    </p:set>
                                    <p:animEffect transition="in" filter="fade">
                                      <p:cBhvr>
                                        <p:cTn id="23" dur="750"/>
                                        <p:tgtEl>
                                          <p:spTgt spid="111"/>
                                        </p:tgtEl>
                                      </p:cBhvr>
                                    </p:animEffect>
                                  </p:childTnLst>
                                </p:cTn>
                              </p:par>
                            </p:childTnLst>
                          </p:cTn>
                        </p:par>
                        <p:par>
                          <p:cTn id="24" fill="hold">
                            <p:stCondLst>
                              <p:cond delay="45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par>
                          <p:cTn id="28" fill="hold">
                            <p:stCondLst>
                              <p:cond delay="5500"/>
                            </p:stCondLst>
                            <p:childTnLst>
                              <p:par>
                                <p:cTn id="29" presetID="10" presetClass="entr" presetSubtype="0" fill="hold" grpId="0" nodeType="afterEffect">
                                  <p:stCondLst>
                                    <p:cond delay="250"/>
                                  </p:stCondLst>
                                  <p:childTnLst>
                                    <p:set>
                                      <p:cBhvr>
                                        <p:cTn id="30" dur="1" fill="hold">
                                          <p:stCondLst>
                                            <p:cond delay="0"/>
                                          </p:stCondLst>
                                        </p:cTn>
                                        <p:tgtEl>
                                          <p:spTgt spid="112"/>
                                        </p:tgtEl>
                                        <p:attrNameLst>
                                          <p:attrName>style.visibility</p:attrName>
                                        </p:attrNameLst>
                                      </p:cBhvr>
                                      <p:to>
                                        <p:strVal val="visible"/>
                                      </p:to>
                                    </p:set>
                                    <p:animEffect transition="in" filter="fade">
                                      <p:cBhvr>
                                        <p:cTn id="31" dur="750"/>
                                        <p:tgtEl>
                                          <p:spTgt spid="112"/>
                                        </p:tgtEl>
                                      </p:cBhvr>
                                    </p:animEffect>
                                  </p:childTnLst>
                                </p:cTn>
                              </p:par>
                            </p:childTnLst>
                          </p:cTn>
                        </p:par>
                        <p:par>
                          <p:cTn id="32" fill="hold">
                            <p:stCondLst>
                              <p:cond delay="6500"/>
                            </p:stCondLst>
                            <p:childTnLst>
                              <p:par>
                                <p:cTn id="33" presetID="10" presetClass="entr" presetSubtype="0" fill="hold" grpId="0" nodeType="afterEffect">
                                  <p:stCondLst>
                                    <p:cond delay="250"/>
                                  </p:stCondLst>
                                  <p:childTnLst>
                                    <p:set>
                                      <p:cBhvr>
                                        <p:cTn id="34" dur="1" fill="hold">
                                          <p:stCondLst>
                                            <p:cond delay="0"/>
                                          </p:stCondLst>
                                        </p:cTn>
                                        <p:tgtEl>
                                          <p:spTgt spid="120"/>
                                        </p:tgtEl>
                                        <p:attrNameLst>
                                          <p:attrName>style.visibility</p:attrName>
                                        </p:attrNameLst>
                                      </p:cBhvr>
                                      <p:to>
                                        <p:strVal val="visible"/>
                                      </p:to>
                                    </p:set>
                                    <p:animEffect transition="in" filter="fade">
                                      <p:cBhvr>
                                        <p:cTn id="35" dur="750"/>
                                        <p:tgtEl>
                                          <p:spTgt spid="120"/>
                                        </p:tgtEl>
                                      </p:cBhvr>
                                    </p:animEffect>
                                  </p:childTnLst>
                                </p:cTn>
                              </p:par>
                            </p:childTnLst>
                          </p:cTn>
                        </p:par>
                        <p:par>
                          <p:cTn id="36" fill="hold">
                            <p:stCondLst>
                              <p:cond delay="7500"/>
                            </p:stCondLst>
                            <p:childTnLst>
                              <p:par>
                                <p:cTn id="37" presetID="10" presetClass="entr" presetSubtype="0" fill="hold" grpId="0" nodeType="afterEffect">
                                  <p:stCondLst>
                                    <p:cond delay="250"/>
                                  </p:stCondLst>
                                  <p:childTnLst>
                                    <p:set>
                                      <p:cBhvr>
                                        <p:cTn id="38" dur="1" fill="hold">
                                          <p:stCondLst>
                                            <p:cond delay="0"/>
                                          </p:stCondLst>
                                        </p:cTn>
                                        <p:tgtEl>
                                          <p:spTgt spid="113"/>
                                        </p:tgtEl>
                                        <p:attrNameLst>
                                          <p:attrName>style.visibility</p:attrName>
                                        </p:attrNameLst>
                                      </p:cBhvr>
                                      <p:to>
                                        <p:strVal val="visible"/>
                                      </p:to>
                                    </p:set>
                                    <p:animEffect transition="in" filter="fade">
                                      <p:cBhvr>
                                        <p:cTn id="39" dur="750"/>
                                        <p:tgtEl>
                                          <p:spTgt spid="113"/>
                                        </p:tgtEl>
                                      </p:cBhvr>
                                    </p:animEffect>
                                  </p:childTnLst>
                                </p:cTn>
                              </p:par>
                            </p:childTnLst>
                          </p:cTn>
                        </p:par>
                        <p:par>
                          <p:cTn id="40" fill="hold">
                            <p:stCondLst>
                              <p:cond delay="8500"/>
                            </p:stCondLst>
                            <p:childTnLst>
                              <p:par>
                                <p:cTn id="41" presetID="10" presetClass="entr" presetSubtype="0" fill="hold" grpId="0" nodeType="afterEffect">
                                  <p:stCondLst>
                                    <p:cond delay="250"/>
                                  </p:stCondLst>
                                  <p:childTnLst>
                                    <p:set>
                                      <p:cBhvr>
                                        <p:cTn id="42" dur="1" fill="hold">
                                          <p:stCondLst>
                                            <p:cond delay="0"/>
                                          </p:stCondLst>
                                        </p:cTn>
                                        <p:tgtEl>
                                          <p:spTgt spid="114"/>
                                        </p:tgtEl>
                                        <p:attrNameLst>
                                          <p:attrName>style.visibility</p:attrName>
                                        </p:attrNameLst>
                                      </p:cBhvr>
                                      <p:to>
                                        <p:strVal val="visible"/>
                                      </p:to>
                                    </p:set>
                                    <p:animEffect transition="in" filter="fade">
                                      <p:cBhvr>
                                        <p:cTn id="43" dur="750"/>
                                        <p:tgtEl>
                                          <p:spTgt spid="114"/>
                                        </p:tgtEl>
                                      </p:cBhvr>
                                    </p:animEffect>
                                  </p:childTnLst>
                                </p:cTn>
                              </p:par>
                            </p:childTnLst>
                          </p:cTn>
                        </p:par>
                        <p:par>
                          <p:cTn id="44" fill="hold">
                            <p:stCondLst>
                              <p:cond delay="9500"/>
                            </p:stCondLst>
                            <p:childTnLst>
                              <p:par>
                                <p:cTn id="45" presetID="10" presetClass="entr" presetSubtype="0" fill="hold" grpId="0" nodeType="afterEffect">
                                  <p:stCondLst>
                                    <p:cond delay="250"/>
                                  </p:stCondLst>
                                  <p:childTnLst>
                                    <p:set>
                                      <p:cBhvr>
                                        <p:cTn id="46" dur="1" fill="hold">
                                          <p:stCondLst>
                                            <p:cond delay="0"/>
                                          </p:stCondLst>
                                        </p:cTn>
                                        <p:tgtEl>
                                          <p:spTgt spid="118"/>
                                        </p:tgtEl>
                                        <p:attrNameLst>
                                          <p:attrName>style.visibility</p:attrName>
                                        </p:attrNameLst>
                                      </p:cBhvr>
                                      <p:to>
                                        <p:strVal val="visible"/>
                                      </p:to>
                                    </p:set>
                                    <p:animEffect transition="in" filter="fade">
                                      <p:cBhvr>
                                        <p:cTn id="47" dur="750"/>
                                        <p:tgtEl>
                                          <p:spTgt spid="118"/>
                                        </p:tgtEl>
                                      </p:cBhvr>
                                    </p:animEffect>
                                  </p:childTnLst>
                                </p:cTn>
                              </p:par>
                            </p:childTnLst>
                          </p:cTn>
                        </p:par>
                        <p:par>
                          <p:cTn id="48" fill="hold">
                            <p:stCondLst>
                              <p:cond delay="10500"/>
                            </p:stCondLst>
                            <p:childTnLst>
                              <p:par>
                                <p:cTn id="49" presetID="10"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1000"/>
                                        <p:tgtEl>
                                          <p:spTgt spid="7"/>
                                        </p:tgtEl>
                                      </p:cBhvr>
                                    </p:animEffect>
                                  </p:childTnLst>
                                </p:cTn>
                              </p:par>
                            </p:childTnLst>
                          </p:cTn>
                        </p:par>
                        <p:par>
                          <p:cTn id="52" fill="hold">
                            <p:stCondLst>
                              <p:cond delay="11500"/>
                            </p:stCondLst>
                            <p:childTnLst>
                              <p:par>
                                <p:cTn id="53" presetID="10" presetClass="entr" presetSubtype="0" fill="hold" grpId="0" nodeType="afterEffect">
                                  <p:stCondLst>
                                    <p:cond delay="0"/>
                                  </p:stCondLst>
                                  <p:childTnLst>
                                    <p:set>
                                      <p:cBhvr>
                                        <p:cTn id="54" dur="1" fill="hold">
                                          <p:stCondLst>
                                            <p:cond delay="0"/>
                                          </p:stCondLst>
                                        </p:cTn>
                                        <p:tgtEl>
                                          <p:spTgt spid="119"/>
                                        </p:tgtEl>
                                        <p:attrNameLst>
                                          <p:attrName>style.visibility</p:attrName>
                                        </p:attrNameLst>
                                      </p:cBhvr>
                                      <p:to>
                                        <p:strVal val="visible"/>
                                      </p:to>
                                    </p:set>
                                    <p:animEffect transition="in" filter="fade">
                                      <p:cBhvr>
                                        <p:cTn id="55" dur="750"/>
                                        <p:tgtEl>
                                          <p:spTgt spid="119"/>
                                        </p:tgtEl>
                                      </p:cBhvr>
                                    </p:animEffect>
                                  </p:childTnLst>
                                </p:cTn>
                              </p:par>
                            </p:childTnLst>
                          </p:cTn>
                        </p:par>
                        <p:par>
                          <p:cTn id="56" fill="hold">
                            <p:stCondLst>
                              <p:cond delay="12250"/>
                            </p:stCondLst>
                            <p:childTnLst>
                              <p:par>
                                <p:cTn id="57" presetID="10" presetClass="entr" presetSubtype="0" fill="hold" grpId="0" nodeType="afterEffect">
                                  <p:stCondLst>
                                    <p:cond delay="25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750"/>
                                        <p:tgtEl>
                                          <p:spTgt spid="3"/>
                                        </p:tgtEl>
                                      </p:cBhvr>
                                    </p:animEffect>
                                  </p:childTnLst>
                                </p:cTn>
                              </p:par>
                            </p:childTnLst>
                          </p:cTn>
                        </p:par>
                        <p:par>
                          <p:cTn id="60" fill="hold">
                            <p:stCondLst>
                              <p:cond delay="13250"/>
                            </p:stCondLst>
                            <p:childTnLst>
                              <p:par>
                                <p:cTn id="61" presetID="10" presetClass="entr" presetSubtype="0" fill="hold" grpId="0" nodeType="afterEffect">
                                  <p:stCondLst>
                                    <p:cond delay="25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110" grpId="0" animBg="1"/>
      <p:bldP spid="111" grpId="0" animBg="1"/>
      <p:bldP spid="112" grpId="0" animBg="1"/>
      <p:bldP spid="113" grpId="0" animBg="1"/>
      <p:bldP spid="114" grpId="0" animBg="1"/>
      <p:bldP spid="115" grpId="0" animBg="1"/>
      <p:bldP spid="118" grpId="0" animBg="1"/>
      <p:bldP spid="119" grpId="0" animBg="1"/>
      <p:bldP spid="120" grpId="0" animBg="1"/>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A0511-02B0-5D60-C928-2EFA6FCB8FB9}"/>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3C14B8B2-BD3A-25BB-7496-6188E70CBAC0}"/>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AEFD6A83-F735-A9EE-A96F-B286B3F098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C4D7681C-C110-C272-3AAC-9311068055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5B6CAFD7-6B52-F67B-7D9D-66A46817E599}"/>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C1CE89A5-A330-3DFC-911C-CC476F39519A}"/>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02AE0534-6FCD-3412-B264-334CC1187E61}"/>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D413F408-6E3A-0195-2953-3AC04BD0C088}"/>
              </a:ext>
            </a:extLst>
          </p:cNvPr>
          <p:cNvSpPr/>
          <p:nvPr/>
        </p:nvSpPr>
        <p:spPr>
          <a:xfrm>
            <a:off x="8058713"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9224CBCE-BBF4-AEAF-2B20-D941114D34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22" name="Rectangle 21">
            <a:extLst>
              <a:ext uri="{FF2B5EF4-FFF2-40B4-BE49-F238E27FC236}">
                <a16:creationId xmlns:a16="http://schemas.microsoft.com/office/drawing/2014/main" id="{3E723D8B-0203-9A4B-6A7C-EE6509F08E10}"/>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C2966C4-A3D8-58F3-25B5-2550741A7264}"/>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40DFF640-AADA-CAB1-1388-E080ECF76405}"/>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25EC4D7B-2108-004A-A1F3-0131655EFF54}"/>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54FD7BEF-935C-BC02-F379-87799368A20E}"/>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031D1AB7-1FEA-0432-314F-7C2C6E01E993}"/>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3C3FD6EB-7EF9-B408-9C41-596C6D03B9A6}"/>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59C04173-AE71-2EAB-F3CA-96EBA0CDECE5}"/>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142A6F85-1880-D363-88EB-0959CF80B05A}"/>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717BD7A7-A6A6-AFBD-9237-9EF1E1F6BBFA}"/>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A4EB2447-E38E-3E4F-1AA9-BE6003F7AAB8}"/>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99B0AE08-5564-3D94-1F58-75E0BAF52B71}"/>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0D4D6EC-6C59-0E70-D58C-6D1CA1E9AB37}"/>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70E08A8A-DC46-3FF9-D7E8-4BE9458C0A00}"/>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91" name="ZoneTexte 90">
            <a:extLst>
              <a:ext uri="{FF2B5EF4-FFF2-40B4-BE49-F238E27FC236}">
                <a16:creationId xmlns:a16="http://schemas.microsoft.com/office/drawing/2014/main" id="{91B805C9-7682-F560-1FDE-B774E2A8C2D4}"/>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DB5B0FF4-6272-D754-385A-BEC8621F108B}"/>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C9AB3314-9B38-3455-0238-4388E4846B49}"/>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BCE28831-671F-AC23-0017-213B1C550B25}"/>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32CA4223-5B7D-B80B-29B1-9E78AEE0D7F9}"/>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A0D48AA0-1546-3E72-AE6C-E43830C0CF66}"/>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26" name="Rectangle 125">
            <a:extLst>
              <a:ext uri="{FF2B5EF4-FFF2-40B4-BE49-F238E27FC236}">
                <a16:creationId xmlns:a16="http://schemas.microsoft.com/office/drawing/2014/main" id="{A69F354B-30B3-E08B-000F-5377935DC238}"/>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88A6D908-E396-2E7C-4118-25441B79BC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977C860A-4AC3-82B5-02A5-FBBCD71CCE46}"/>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24D1F2EB-C07B-6766-CD4B-9AE868E9EF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95E5B735-597B-EA6E-6077-3E577ABF61FC}"/>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35500011-70C2-70DB-2728-E4EC557B6A5F}"/>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cxnSp>
        <p:nvCxnSpPr>
          <p:cNvPr id="7" name="Connecteur droit 6">
            <a:extLst>
              <a:ext uri="{FF2B5EF4-FFF2-40B4-BE49-F238E27FC236}">
                <a16:creationId xmlns:a16="http://schemas.microsoft.com/office/drawing/2014/main" id="{D9DEBCDB-262E-C053-2E9D-B73D458243F8}"/>
              </a:ext>
            </a:extLst>
          </p:cNvPr>
          <p:cNvCxnSpPr/>
          <p:nvPr/>
        </p:nvCxnSpPr>
        <p:spPr>
          <a:xfrm>
            <a:off x="516017" y="3779520"/>
            <a:ext cx="11190571" cy="0"/>
          </a:xfrm>
          <a:prstGeom prst="line">
            <a:avLst/>
          </a:prstGeom>
          <a:ln w="76200">
            <a:solidFill>
              <a:srgbClr val="C00000"/>
            </a:solidFill>
            <a:prstDash val="lgDash"/>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C2E548A-C39C-4AF4-F203-5AA778271409}"/>
              </a:ext>
            </a:extLst>
          </p:cNvPr>
          <p:cNvSpPr/>
          <p:nvPr/>
        </p:nvSpPr>
        <p:spPr>
          <a:xfrm>
            <a:off x="1865281" y="19006"/>
            <a:ext cx="8943149" cy="3588282"/>
          </a:xfrm>
          <a:prstGeom prst="rect">
            <a:avLst/>
          </a:prstGeom>
          <a:solidFill>
            <a:srgbClr val="FDCA72">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0DD964CC-8F4A-61A9-9D60-D6E86368AA09}"/>
              </a:ext>
            </a:extLst>
          </p:cNvPr>
          <p:cNvSpPr/>
          <p:nvPr/>
        </p:nvSpPr>
        <p:spPr>
          <a:xfrm>
            <a:off x="1863319" y="3919973"/>
            <a:ext cx="8943149" cy="2550542"/>
          </a:xfrm>
          <a:prstGeom prst="rect">
            <a:avLst/>
          </a:prstGeom>
          <a:solidFill>
            <a:srgbClr val="90C78C">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B91399FA-0B49-61DC-F75B-348F5CA88F3A}"/>
              </a:ext>
            </a:extLst>
          </p:cNvPr>
          <p:cNvSpPr txBox="1"/>
          <p:nvPr/>
        </p:nvSpPr>
        <p:spPr>
          <a:xfrm rot="20795182">
            <a:off x="668376" y="2089922"/>
            <a:ext cx="2114681" cy="553998"/>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r>
              <a:rPr lang="fr-FR" dirty="0">
                <a:latin typeface="Courier New" panose="02070309020205020404" pitchFamily="49" charset="0"/>
                <a:cs typeface="Courier New" panose="02070309020205020404" pitchFamily="49" charset="0"/>
              </a:rPr>
              <a:t>Model and Data</a:t>
            </a:r>
          </a:p>
          <a:p>
            <a:pPr algn="ctr"/>
            <a:r>
              <a:rPr lang="fr-FR" sz="1200" dirty="0">
                <a:latin typeface="Courier New" panose="02070309020205020404" pitchFamily="49" charset="0"/>
                <a:cs typeface="Courier New" panose="02070309020205020404" pitchFamily="49" charset="0"/>
              </a:rPr>
              <a:t>Ops - Care</a:t>
            </a:r>
          </a:p>
        </p:txBody>
      </p:sp>
      <p:sp>
        <p:nvSpPr>
          <p:cNvPr id="13" name="ZoneTexte 12">
            <a:extLst>
              <a:ext uri="{FF2B5EF4-FFF2-40B4-BE49-F238E27FC236}">
                <a16:creationId xmlns:a16="http://schemas.microsoft.com/office/drawing/2014/main" id="{691BC83E-4F83-91C6-CD96-D034080F7D08}"/>
              </a:ext>
            </a:extLst>
          </p:cNvPr>
          <p:cNvSpPr txBox="1"/>
          <p:nvPr/>
        </p:nvSpPr>
        <p:spPr>
          <a:xfrm rot="20795182">
            <a:off x="1036913" y="5527657"/>
            <a:ext cx="1287532" cy="553998"/>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r>
              <a:rPr lang="fr-FR" dirty="0">
                <a:latin typeface="Courier New" panose="02070309020205020404" pitchFamily="49" charset="0"/>
                <a:cs typeface="Courier New" panose="02070309020205020404" pitchFamily="49" charset="0"/>
              </a:rPr>
              <a:t>Business</a:t>
            </a:r>
          </a:p>
          <a:p>
            <a:pPr algn="ctr"/>
            <a:r>
              <a:rPr lang="fr-FR" sz="1200" dirty="0">
                <a:latin typeface="Courier New" panose="02070309020205020404" pitchFamily="49" charset="0"/>
                <a:cs typeface="Courier New" panose="02070309020205020404" pitchFamily="49" charset="0"/>
              </a:rPr>
              <a:t>Ops - Care</a:t>
            </a:r>
            <a:endParaRPr lang="fr-FR"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812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000" fill="hold"/>
                                        <p:tgtEl>
                                          <p:spTgt spid="8"/>
                                        </p:tgtEl>
                                        <p:attrNameLst>
                                          <p:attrName>ppt_x</p:attrName>
                                        </p:attrNameLst>
                                      </p:cBhvr>
                                      <p:tavLst>
                                        <p:tav tm="0">
                                          <p:val>
                                            <p:strVal val="#ppt_x"/>
                                          </p:val>
                                        </p:tav>
                                        <p:tav tm="100000">
                                          <p:val>
                                            <p:strVal val="#ppt_x"/>
                                          </p:val>
                                        </p:tav>
                                      </p:tavLst>
                                    </p:anim>
                                    <p:anim calcmode="lin" valueType="num">
                                      <p:cBhvr additive="base">
                                        <p:cTn id="13"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1000" fill="hold"/>
                                        <p:tgtEl>
                                          <p:spTgt spid="9"/>
                                        </p:tgtEl>
                                        <p:attrNameLst>
                                          <p:attrName>ppt_x</p:attrName>
                                        </p:attrNameLst>
                                      </p:cBhvr>
                                      <p:tavLst>
                                        <p:tav tm="0">
                                          <p:val>
                                            <p:strVal val="#ppt_x"/>
                                          </p:val>
                                        </p:tav>
                                        <p:tav tm="100000">
                                          <p:val>
                                            <p:strVal val="#ppt_x"/>
                                          </p:val>
                                        </p:tav>
                                      </p:tavLst>
                                    </p:anim>
                                    <p:anim calcmode="lin" valueType="num">
                                      <p:cBhvr additive="base">
                                        <p:cTn id="19"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3D07B4-C7D9-46E1-38A0-A6EEF16B48EB}"/>
              </a:ext>
            </a:extLst>
          </p:cNvPr>
          <p:cNvSpPr>
            <a:spLocks noGrp="1"/>
          </p:cNvSpPr>
          <p:nvPr>
            <p:ph type="title"/>
          </p:nvPr>
        </p:nvSpPr>
        <p:spPr/>
        <p:txBody>
          <a:bodyPr/>
          <a:lstStyle/>
          <a:p>
            <a:r>
              <a:rPr lang="fr-FR" dirty="0" err="1"/>
              <a:t>Take</a:t>
            </a:r>
            <a:r>
              <a:rPr lang="fr-FR" dirty="0"/>
              <a:t> </a:t>
            </a:r>
            <a:r>
              <a:rPr lang="fr-FR" dirty="0" err="1"/>
              <a:t>away</a:t>
            </a:r>
            <a:endParaRPr lang="fr-FR" dirty="0"/>
          </a:p>
        </p:txBody>
      </p:sp>
      <p:sp>
        <p:nvSpPr>
          <p:cNvPr id="3" name="Espace réservé du contenu 2">
            <a:extLst>
              <a:ext uri="{FF2B5EF4-FFF2-40B4-BE49-F238E27FC236}">
                <a16:creationId xmlns:a16="http://schemas.microsoft.com/office/drawing/2014/main" id="{1A803C62-BD0B-D0AC-2B41-C4F420891B06}"/>
              </a:ext>
            </a:extLst>
          </p:cNvPr>
          <p:cNvSpPr>
            <a:spLocks noGrp="1"/>
          </p:cNvSpPr>
          <p:nvPr>
            <p:ph idx="1"/>
          </p:nvPr>
        </p:nvSpPr>
        <p:spPr/>
        <p:txBody>
          <a:bodyPr>
            <a:normAutofit fontScale="92500"/>
          </a:bodyPr>
          <a:lstStyle/>
          <a:p>
            <a:r>
              <a:rPr lang="fr-FR" dirty="0"/>
              <a:t>So far, </a:t>
            </a:r>
            <a:r>
              <a:rPr lang="fr-FR" dirty="0" err="1"/>
              <a:t>working</a:t>
            </a:r>
            <a:r>
              <a:rPr lang="fr-FR" dirty="0"/>
              <a:t> on the </a:t>
            </a:r>
            <a:r>
              <a:rPr lang="fr-FR" dirty="0" err="1"/>
              <a:t>projects</a:t>
            </a:r>
            <a:r>
              <a:rPr lang="fr-FR" dirty="0"/>
              <a:t> I </a:t>
            </a:r>
            <a:r>
              <a:rPr lang="fr-FR" dirty="0" err="1"/>
              <a:t>keep</a:t>
            </a:r>
            <a:r>
              <a:rPr lang="fr-FR" dirty="0"/>
              <a:t> in </a:t>
            </a:r>
            <a:r>
              <a:rPr lang="fr-FR" dirty="0" err="1"/>
              <a:t>mind</a:t>
            </a:r>
            <a:r>
              <a:rPr lang="fr-FR" dirty="0"/>
              <a:t> :</a:t>
            </a:r>
          </a:p>
          <a:p>
            <a:pPr lvl="1">
              <a:tabLst>
                <a:tab pos="4662488" algn="l"/>
              </a:tabLst>
            </a:pPr>
            <a:r>
              <a:rPr lang="en-US" dirty="0"/>
              <a:t>EDA	: The recipe</a:t>
            </a:r>
          </a:p>
          <a:p>
            <a:pPr lvl="1">
              <a:tabLst>
                <a:tab pos="4662488" algn="l"/>
              </a:tabLst>
            </a:pPr>
            <a:r>
              <a:rPr lang="en-US" dirty="0"/>
              <a:t>Features Engineering	: The secret sauce</a:t>
            </a:r>
          </a:p>
          <a:p>
            <a:pPr lvl="1">
              <a:tabLst>
                <a:tab pos="4662488" algn="l"/>
              </a:tabLst>
            </a:pPr>
            <a:r>
              <a:rPr lang="en-US" dirty="0"/>
              <a:t>Baseline model	: The first taste</a:t>
            </a:r>
          </a:p>
          <a:p>
            <a:pPr lvl="1">
              <a:tabLst>
                <a:tab pos="4662488" algn="l"/>
              </a:tabLst>
            </a:pPr>
            <a:r>
              <a:rPr lang="en-US" dirty="0"/>
              <a:t>Metrics Analysis	: The critics' score</a:t>
            </a:r>
          </a:p>
          <a:p>
            <a:pPr lvl="1">
              <a:tabLst>
                <a:tab pos="4662488" algn="l"/>
              </a:tabLst>
            </a:pPr>
            <a:r>
              <a:rPr lang="fr-FR" dirty="0"/>
              <a:t>API &amp; App	: Sharing </a:t>
            </a:r>
            <a:r>
              <a:rPr lang="fr-FR" dirty="0" err="1"/>
              <a:t>with</a:t>
            </a:r>
            <a:r>
              <a:rPr lang="fr-FR" dirty="0"/>
              <a:t> </a:t>
            </a:r>
            <a:r>
              <a:rPr lang="fr-FR" dirty="0" err="1"/>
              <a:t>friends</a:t>
            </a:r>
            <a:endParaRPr lang="fr-FR" dirty="0"/>
          </a:p>
          <a:p>
            <a:pPr lvl="1">
              <a:tabLst>
                <a:tab pos="4662488" algn="l"/>
              </a:tabLst>
            </a:pPr>
            <a:r>
              <a:rPr lang="fr-FR" dirty="0" err="1"/>
              <a:t>Deployment</a:t>
            </a:r>
            <a:r>
              <a:rPr lang="fr-FR" dirty="0"/>
              <a:t> &amp; Monitoring	: Serve the </a:t>
            </a:r>
            <a:r>
              <a:rPr lang="fr-FR" dirty="0" err="1"/>
              <a:t>dish</a:t>
            </a:r>
            <a:r>
              <a:rPr lang="fr-FR" dirty="0"/>
              <a:t>, </a:t>
            </a:r>
            <a:r>
              <a:rPr lang="fr-FR" dirty="0" err="1"/>
              <a:t>maintain</a:t>
            </a:r>
            <a:r>
              <a:rPr lang="fr-FR" dirty="0"/>
              <a:t> </a:t>
            </a:r>
            <a:r>
              <a:rPr lang="fr-FR" dirty="0" err="1"/>
              <a:t>quality</a:t>
            </a:r>
            <a:endParaRPr lang="fr-FR" dirty="0"/>
          </a:p>
          <a:p>
            <a:pPr marL="914400" lvl="1" indent="-457200">
              <a:buFont typeface="+mj-lt"/>
              <a:buAutoNum type="arabicPeriod"/>
            </a:pPr>
            <a:endParaRPr lang="fr-FR" dirty="0"/>
          </a:p>
          <a:p>
            <a:endParaRPr lang="fr-FR" dirty="0"/>
          </a:p>
          <a:p>
            <a:r>
              <a:rPr lang="fr-FR" strike="sngStrike" dirty="0" err="1"/>
              <a:t>Impressed</a:t>
            </a:r>
            <a:r>
              <a:rPr lang="fr-FR" strike="sngStrike" dirty="0"/>
              <a:t> by the </a:t>
            </a:r>
            <a:r>
              <a:rPr lang="fr-FR" strike="sngStrike" dirty="0" err="1"/>
              <a:t>results</a:t>
            </a:r>
            <a:r>
              <a:rPr lang="fr-FR" strike="sngStrike" dirty="0"/>
              <a:t> of the </a:t>
            </a:r>
            <a:r>
              <a:rPr lang="fr-FR" strike="sngStrike" dirty="0" err="1"/>
              <a:t>baseline</a:t>
            </a:r>
            <a:r>
              <a:rPr lang="fr-FR" strike="sngStrike" dirty="0"/>
              <a:t> model</a:t>
            </a:r>
          </a:p>
          <a:p>
            <a:r>
              <a:rPr lang="fr-FR" strike="sngStrike" dirty="0"/>
              <a:t>BERT (</a:t>
            </a:r>
            <a:r>
              <a:rPr lang="fr-FR" strike="sngStrike" dirty="0" err="1"/>
              <a:t>unfreezed</a:t>
            </a:r>
            <a:r>
              <a:rPr lang="fr-FR" strike="sngStrike" dirty="0"/>
              <a:t>) help to </a:t>
            </a:r>
            <a:r>
              <a:rPr lang="fr-FR" strike="sngStrike" dirty="0" err="1"/>
              <a:t>keep</a:t>
            </a:r>
            <a:r>
              <a:rPr lang="fr-FR" strike="sngStrike" dirty="0"/>
              <a:t> the </a:t>
            </a:r>
            <a:r>
              <a:rPr lang="fr-FR" strike="sngStrike" dirty="0" err="1"/>
              <a:t>Precision</a:t>
            </a:r>
            <a:r>
              <a:rPr lang="fr-FR" strike="sngStrike" dirty="0"/>
              <a:t> </a:t>
            </a:r>
            <a:r>
              <a:rPr lang="fr-FR" strike="sngStrike" dirty="0" err="1"/>
              <a:t>while</a:t>
            </a:r>
            <a:r>
              <a:rPr lang="fr-FR" strike="sngStrike" dirty="0"/>
              <a:t> </a:t>
            </a:r>
            <a:r>
              <a:rPr lang="fr-FR" strike="sngStrike" dirty="0" err="1"/>
              <a:t>improving</a:t>
            </a:r>
            <a:r>
              <a:rPr lang="fr-FR" strike="sngStrike" dirty="0"/>
              <a:t> the Accuracy but at the </a:t>
            </a:r>
            <a:r>
              <a:rPr lang="fr-FR" strike="sngStrike" dirty="0" err="1"/>
              <a:t>cost</a:t>
            </a:r>
            <a:r>
              <a:rPr lang="fr-FR" strike="sngStrike" dirty="0"/>
              <a:t> of training time</a:t>
            </a:r>
          </a:p>
          <a:p>
            <a:endParaRPr lang="fr-FR" dirty="0"/>
          </a:p>
          <a:p>
            <a:pPr marL="457200" lvl="1" indent="0">
              <a:buNone/>
            </a:pPr>
            <a:endParaRPr lang="fr-FR" dirty="0"/>
          </a:p>
          <a:p>
            <a:endParaRPr lang="fr-FR" dirty="0"/>
          </a:p>
        </p:txBody>
      </p:sp>
      <p:pic>
        <p:nvPicPr>
          <p:cNvPr id="5" name="Image 4">
            <a:extLst>
              <a:ext uri="{FF2B5EF4-FFF2-40B4-BE49-F238E27FC236}">
                <a16:creationId xmlns:a16="http://schemas.microsoft.com/office/drawing/2014/main" id="{6A3C50B5-69FB-F9D8-70F1-0579A3213984}"/>
              </a:ext>
            </a:extLst>
          </p:cNvPr>
          <p:cNvPicPr>
            <a:picLocks noChangeAspect="1"/>
          </p:cNvPicPr>
          <p:nvPr/>
        </p:nvPicPr>
        <p:blipFill>
          <a:blip r:embed="rId3"/>
          <a:srcRect l="25506" t="5814" r="18520"/>
          <a:stretch/>
        </p:blipFill>
        <p:spPr>
          <a:xfrm>
            <a:off x="9267626" y="1729425"/>
            <a:ext cx="1435722" cy="1608135"/>
          </a:xfrm>
          <a:prstGeom prst="rect">
            <a:avLst/>
          </a:prstGeom>
          <a:effectLst>
            <a:outerShdw blurRad="50800" dist="38100" dir="2700000" algn="tl" rotWithShape="0">
              <a:prstClr val="black">
                <a:alpha val="40000"/>
              </a:prstClr>
            </a:outerShdw>
          </a:effectLst>
        </p:spPr>
      </p:pic>
      <p:grpSp>
        <p:nvGrpSpPr>
          <p:cNvPr id="11" name="Groupe 10">
            <a:extLst>
              <a:ext uri="{FF2B5EF4-FFF2-40B4-BE49-F238E27FC236}">
                <a16:creationId xmlns:a16="http://schemas.microsoft.com/office/drawing/2014/main" id="{230A334A-3F11-A53B-04E2-DAE21961F0E3}"/>
              </a:ext>
            </a:extLst>
          </p:cNvPr>
          <p:cNvGrpSpPr/>
          <p:nvPr/>
        </p:nvGrpSpPr>
        <p:grpSpPr>
          <a:xfrm>
            <a:off x="-296764" y="1804375"/>
            <a:ext cx="180000" cy="1972028"/>
            <a:chOff x="693609" y="1729425"/>
            <a:chExt cx="180000" cy="1972028"/>
          </a:xfrm>
        </p:grpSpPr>
        <p:sp>
          <p:nvSpPr>
            <p:cNvPr id="13" name="Ellipse 12">
              <a:extLst>
                <a:ext uri="{FF2B5EF4-FFF2-40B4-BE49-F238E27FC236}">
                  <a16:creationId xmlns:a16="http://schemas.microsoft.com/office/drawing/2014/main" id="{2DB05192-1766-0C72-54A2-74A2FBBA4847}"/>
                </a:ext>
              </a:extLst>
            </p:cNvPr>
            <p:cNvSpPr/>
            <p:nvPr/>
          </p:nvSpPr>
          <p:spPr>
            <a:xfrm>
              <a:off x="693609" y="1729425"/>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9630D403-11D2-F562-2A87-4C7D43F4A912}"/>
                </a:ext>
              </a:extLst>
            </p:cNvPr>
            <p:cNvSpPr/>
            <p:nvPr/>
          </p:nvSpPr>
          <p:spPr>
            <a:xfrm>
              <a:off x="693609" y="2087143"/>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B82AFAE3-95D4-B21C-0A50-3FF4D5E46434}"/>
                </a:ext>
              </a:extLst>
            </p:cNvPr>
            <p:cNvSpPr/>
            <p:nvPr/>
          </p:nvSpPr>
          <p:spPr>
            <a:xfrm>
              <a:off x="693609" y="244486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07C456F8-ACE6-A82B-0706-73E20F18D340}"/>
                </a:ext>
              </a:extLst>
            </p:cNvPr>
            <p:cNvSpPr/>
            <p:nvPr/>
          </p:nvSpPr>
          <p:spPr>
            <a:xfrm>
              <a:off x="693609" y="2802579"/>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140062A3-EBA2-03CE-3E42-C655C05D205C}"/>
                </a:ext>
              </a:extLst>
            </p:cNvPr>
            <p:cNvSpPr/>
            <p:nvPr/>
          </p:nvSpPr>
          <p:spPr>
            <a:xfrm>
              <a:off x="693609" y="3160296"/>
              <a:ext cx="180000" cy="1800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52F8E22F-1669-9B9C-B0F3-D7893644561C}"/>
                </a:ext>
              </a:extLst>
            </p:cNvPr>
            <p:cNvSpPr/>
            <p:nvPr/>
          </p:nvSpPr>
          <p:spPr>
            <a:xfrm>
              <a:off x="693609" y="3521453"/>
              <a:ext cx="180000" cy="1800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 name="Groupe 21">
            <a:extLst>
              <a:ext uri="{FF2B5EF4-FFF2-40B4-BE49-F238E27FC236}">
                <a16:creationId xmlns:a16="http://schemas.microsoft.com/office/drawing/2014/main" id="{E3B57534-AF91-6B39-F3B8-F90A0ADF0EE0}"/>
              </a:ext>
            </a:extLst>
          </p:cNvPr>
          <p:cNvGrpSpPr/>
          <p:nvPr/>
        </p:nvGrpSpPr>
        <p:grpSpPr>
          <a:xfrm>
            <a:off x="704897" y="1787443"/>
            <a:ext cx="180000" cy="1980669"/>
            <a:chOff x="704897" y="1787443"/>
            <a:chExt cx="180000" cy="1980669"/>
          </a:xfrm>
        </p:grpSpPr>
        <p:sp>
          <p:nvSpPr>
            <p:cNvPr id="6" name="Ellipse 5">
              <a:extLst>
                <a:ext uri="{FF2B5EF4-FFF2-40B4-BE49-F238E27FC236}">
                  <a16:creationId xmlns:a16="http://schemas.microsoft.com/office/drawing/2014/main" id="{24E7E9CA-F20D-B615-A493-E5AC4055DA41}"/>
                </a:ext>
              </a:extLst>
            </p:cNvPr>
            <p:cNvSpPr/>
            <p:nvPr/>
          </p:nvSpPr>
          <p:spPr>
            <a:xfrm>
              <a:off x="704897" y="1787443"/>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F4C97974-E092-38BA-4150-43B734BDD140}"/>
                </a:ext>
              </a:extLst>
            </p:cNvPr>
            <p:cNvSpPr/>
            <p:nvPr/>
          </p:nvSpPr>
          <p:spPr>
            <a:xfrm>
              <a:off x="704897" y="2147577"/>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894A5451-FAD7-E527-5558-C6E16BC69264}"/>
                </a:ext>
              </a:extLst>
            </p:cNvPr>
            <p:cNvSpPr/>
            <p:nvPr/>
          </p:nvSpPr>
          <p:spPr>
            <a:xfrm>
              <a:off x="704897" y="250771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750FD02D-8713-8F57-9159-8B6DD4D2AEC2}"/>
                </a:ext>
              </a:extLst>
            </p:cNvPr>
            <p:cNvSpPr/>
            <p:nvPr/>
          </p:nvSpPr>
          <p:spPr>
            <a:xfrm>
              <a:off x="704897" y="2867845"/>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6F0B11F4-9BC9-F695-AF91-506CB6E1AF55}"/>
                </a:ext>
              </a:extLst>
            </p:cNvPr>
            <p:cNvSpPr/>
            <p:nvPr/>
          </p:nvSpPr>
          <p:spPr>
            <a:xfrm>
              <a:off x="704897" y="3227979"/>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EB243F75-5C70-3455-9E94-2976EAF410AC}"/>
                </a:ext>
              </a:extLst>
            </p:cNvPr>
            <p:cNvSpPr/>
            <p:nvPr/>
          </p:nvSpPr>
          <p:spPr>
            <a:xfrm>
              <a:off x="704897" y="3588112"/>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320162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0BCCC-B13F-6795-E071-A4E61E22E6C6}"/>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DAF7D60E-BC5F-6F8C-DCCE-CA7BAEFA06B8}"/>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B2B1374F-CEDA-F144-E19F-D49F337FFE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A11FB9BD-48AD-38EC-B4C6-7E2D961E57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559FD935-75F1-1FDF-1AA8-53CF392142EE}"/>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82536C8E-1226-EAE7-A34A-B62F3DD6B2F2}"/>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80554770-3F54-1642-A6CA-254905D7E9FF}"/>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F27EB3FA-947D-7885-281E-6594D6260716}"/>
              </a:ext>
            </a:extLst>
          </p:cNvPr>
          <p:cNvSpPr/>
          <p:nvPr/>
        </p:nvSpPr>
        <p:spPr>
          <a:xfrm>
            <a:off x="8058713"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51F0938F-DA98-D9B7-1A5F-703394C7AB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22" name="Rectangle 21">
            <a:extLst>
              <a:ext uri="{FF2B5EF4-FFF2-40B4-BE49-F238E27FC236}">
                <a16:creationId xmlns:a16="http://schemas.microsoft.com/office/drawing/2014/main" id="{CC10DDD1-2FFA-E30B-6D45-89C21458A0D3}"/>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C6534314-73E0-4517-7046-313037650BE9}"/>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A2C4AA42-6852-0751-A6DD-C5390BBB07FC}"/>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249BC56C-D85D-92CB-439C-7F9DD35BA77E}"/>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C4724B7F-784F-B8F1-DD7D-3024F977BB2C}"/>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4703D326-4EC5-B845-D06D-00A88C93C2BA}"/>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6C18C5E2-27C0-A255-30EF-E1AE125FC409}"/>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3D881073-FBAA-BC77-9B84-521C51C630E2}"/>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3BA2945F-EC4B-208D-39EC-6DB06CFC2CCF}"/>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18B347A1-B5E9-2859-E3ED-9406CA6102C7}"/>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B0F31F22-44AA-C1AD-8135-2B35A958F5C1}"/>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AA31E9F4-7ED9-5776-E6A6-167D3B3C4687}"/>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467AF7F4-EAF2-B8A8-54B6-0AFC80C61A4D}"/>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3BB41C94-B5E7-AE82-70FD-933B65B5BDDB}"/>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D1A9743F-712C-B7CE-8726-2A444E7E5589}"/>
              </a:ext>
            </a:extLst>
          </p:cNvPr>
          <p:cNvSpPr txBox="1"/>
          <p:nvPr/>
        </p:nvSpPr>
        <p:spPr>
          <a:xfrm>
            <a:off x="1144189" y="5027001"/>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D0AA2816-B079-D46F-354B-C2CD7961D5B8}"/>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3E88068F-2335-3B39-4F22-DCF5C269A280}"/>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5A8A6AB8-F1D6-222B-3FC6-415609ABDEE4}"/>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AB91322B-F2A8-5DC8-1FDF-4BE0A9F3A861}"/>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5698AAC1-68D9-860F-9786-45BD2ED0A48B}"/>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ZoneTexte 104">
            <a:extLst>
              <a:ext uri="{FF2B5EF4-FFF2-40B4-BE49-F238E27FC236}">
                <a16:creationId xmlns:a16="http://schemas.microsoft.com/office/drawing/2014/main" id="{69800307-82B3-DF64-BB9E-99E696154912}"/>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107" name="Graphique 106" descr="Adresse de courrier avec un remplissage uni">
            <a:extLst>
              <a:ext uri="{FF2B5EF4-FFF2-40B4-BE49-F238E27FC236}">
                <a16:creationId xmlns:a16="http://schemas.microsoft.com/office/drawing/2014/main" id="{3D9C2F8C-AE8B-1385-7CDA-3FD5C46E52E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4275" y="5881440"/>
            <a:ext cx="914400" cy="914400"/>
          </a:xfrm>
          <a:prstGeom prst="rect">
            <a:avLst/>
          </a:prstGeom>
        </p:spPr>
      </p:pic>
      <p:pic>
        <p:nvPicPr>
          <p:cNvPr id="109" name="Graphique 108" descr="Éclair avec un remplissage uni">
            <a:extLst>
              <a:ext uri="{FF2B5EF4-FFF2-40B4-BE49-F238E27FC236}">
                <a16:creationId xmlns:a16="http://schemas.microsoft.com/office/drawing/2014/main" id="{C68A855F-4722-DFF7-80ED-D8D577080AC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42438" y="5159358"/>
            <a:ext cx="769596" cy="769596"/>
          </a:xfrm>
          <a:prstGeom prst="rect">
            <a:avLst/>
          </a:prstGeom>
        </p:spPr>
      </p:pic>
      <p:sp>
        <p:nvSpPr>
          <p:cNvPr id="110" name="ZoneTexte 109">
            <a:extLst>
              <a:ext uri="{FF2B5EF4-FFF2-40B4-BE49-F238E27FC236}">
                <a16:creationId xmlns:a16="http://schemas.microsoft.com/office/drawing/2014/main" id="{A5542F88-1EC2-34CD-EC82-C1CE31CDBDA8}"/>
              </a:ext>
            </a:extLst>
          </p:cNvPr>
          <p:cNvSpPr txBox="1"/>
          <p:nvPr/>
        </p:nvSpPr>
        <p:spPr>
          <a:xfrm>
            <a:off x="2246177" y="5027329"/>
            <a:ext cx="825867" cy="253916"/>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D25F1873-B0BC-4FA4-4532-F7B44ACC26AF}"/>
              </a:ext>
            </a:extLst>
          </p:cNvPr>
          <p:cNvSpPr txBox="1"/>
          <p:nvPr/>
        </p:nvSpPr>
        <p:spPr>
          <a:xfrm>
            <a:off x="4916362"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AEFB3596-3CC4-7D33-0989-16873D0C3243}"/>
              </a:ext>
            </a:extLst>
          </p:cNvPr>
          <p:cNvSpPr txBox="1"/>
          <p:nvPr/>
        </p:nvSpPr>
        <p:spPr>
          <a:xfrm>
            <a:off x="7771097"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64713C51-2913-14F1-7ACB-3C3A44B08677}"/>
              </a:ext>
            </a:extLst>
          </p:cNvPr>
          <p:cNvSpPr txBox="1"/>
          <p:nvPr/>
        </p:nvSpPr>
        <p:spPr>
          <a:xfrm>
            <a:off x="10699666" y="260178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47408489-1D64-355B-3120-7291571AD1A4}"/>
              </a:ext>
            </a:extLst>
          </p:cNvPr>
          <p:cNvSpPr txBox="1"/>
          <p:nvPr/>
        </p:nvSpPr>
        <p:spPr>
          <a:xfrm>
            <a:off x="774268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3ABF3776-3877-C589-2653-1092CC6FAF49}"/>
              </a:ext>
            </a:extLst>
          </p:cNvPr>
          <p:cNvSpPr txBox="1"/>
          <p:nvPr/>
        </p:nvSpPr>
        <p:spPr>
          <a:xfrm>
            <a:off x="394550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69B7A082-2280-83F6-2009-2FBCFCBA4601}"/>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a:t>
            </a:r>
            <a:r>
              <a:rPr lang="fr-FR" sz="1100" b="1" u="sng" dirty="0" err="1">
                <a:solidFill>
                  <a:schemeClr val="tx1"/>
                </a:solidFill>
                <a:latin typeface="Courier New" panose="02070309020205020404" pitchFamily="49" charset="0"/>
                <a:cs typeface="Courier New" panose="02070309020205020404" pitchFamily="49" charset="0"/>
              </a:rPr>
              <a:t>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18" name="ZoneTexte 117">
            <a:extLst>
              <a:ext uri="{FF2B5EF4-FFF2-40B4-BE49-F238E27FC236}">
                <a16:creationId xmlns:a16="http://schemas.microsoft.com/office/drawing/2014/main" id="{546AF788-194F-7920-D945-7FF190A453B8}"/>
              </a:ext>
            </a:extLst>
          </p:cNvPr>
          <p:cNvSpPr txBox="1"/>
          <p:nvPr/>
        </p:nvSpPr>
        <p:spPr>
          <a:xfrm>
            <a:off x="4344614" y="52966"/>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BFE6D16F-AB5A-9C84-72F6-B886519C4841}"/>
              </a:ext>
            </a:extLst>
          </p:cNvPr>
          <p:cNvSpPr txBox="1"/>
          <p:nvPr/>
        </p:nvSpPr>
        <p:spPr>
          <a:xfrm>
            <a:off x="4332775" y="1023502"/>
            <a:ext cx="800219" cy="553998"/>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97543AD8-943D-DB2A-0564-48312DFD4B3B}"/>
              </a:ext>
            </a:extLst>
          </p:cNvPr>
          <p:cNvSpPr txBox="1"/>
          <p:nvPr/>
        </p:nvSpPr>
        <p:spPr>
          <a:xfrm>
            <a:off x="10444480" y="5527630"/>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PostgreSQL</a:t>
            </a:r>
          </a:p>
        </p:txBody>
      </p:sp>
      <p:sp>
        <p:nvSpPr>
          <p:cNvPr id="121" name="ZoneTexte 120">
            <a:extLst>
              <a:ext uri="{FF2B5EF4-FFF2-40B4-BE49-F238E27FC236}">
                <a16:creationId xmlns:a16="http://schemas.microsoft.com/office/drawing/2014/main" id="{A68E353D-FB2C-BD1E-7053-B785D6DA3AA4}"/>
              </a:ext>
            </a:extLst>
          </p:cNvPr>
          <p:cNvSpPr txBox="1"/>
          <p:nvPr/>
        </p:nvSpPr>
        <p:spPr>
          <a:xfrm>
            <a:off x="6798708" y="1341074"/>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a:t>PostgreSQL</a:t>
            </a:r>
          </a:p>
        </p:txBody>
      </p:sp>
      <p:sp>
        <p:nvSpPr>
          <p:cNvPr id="122" name="ZoneTexte 121">
            <a:extLst>
              <a:ext uri="{FF2B5EF4-FFF2-40B4-BE49-F238E27FC236}">
                <a16:creationId xmlns:a16="http://schemas.microsoft.com/office/drawing/2014/main" id="{C76B7366-CD1E-8B52-170F-725CB6F9B4A5}"/>
              </a:ext>
            </a:extLst>
          </p:cNvPr>
          <p:cNvSpPr txBox="1"/>
          <p:nvPr/>
        </p:nvSpPr>
        <p:spPr>
          <a:xfrm>
            <a:off x="6879077" y="6352502"/>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3" name="ZoneTexte 122">
            <a:extLst>
              <a:ext uri="{FF2B5EF4-FFF2-40B4-BE49-F238E27FC236}">
                <a16:creationId xmlns:a16="http://schemas.microsoft.com/office/drawing/2014/main" id="{11B6BFAD-1281-E4CC-D9A2-57D1FBF3D12B}"/>
              </a:ext>
            </a:extLst>
          </p:cNvPr>
          <p:cNvSpPr txBox="1"/>
          <p:nvPr/>
        </p:nvSpPr>
        <p:spPr>
          <a:xfrm>
            <a:off x="3368811" y="6356856"/>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6" name="Rectangle 125">
            <a:extLst>
              <a:ext uri="{FF2B5EF4-FFF2-40B4-BE49-F238E27FC236}">
                <a16:creationId xmlns:a16="http://schemas.microsoft.com/office/drawing/2014/main" id="{CA4A9968-A79E-C4A1-AC86-19950939F4BD}"/>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96F64B7B-2238-16FF-AD92-A0D3661ABB9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A7FE1BE6-B576-2CBC-A71C-63C69F64DB0C}"/>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076540F9-BBCB-96EA-3570-D7C3D3DE9E2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50C3A12A-E45F-CC76-1A27-1CF450E986E4}"/>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nvGrpSpPr>
          <p:cNvPr id="155" name="Groupe 154">
            <a:extLst>
              <a:ext uri="{FF2B5EF4-FFF2-40B4-BE49-F238E27FC236}">
                <a16:creationId xmlns:a16="http://schemas.microsoft.com/office/drawing/2014/main" id="{1C35C35E-457C-9054-86D3-29D0E7559D81}"/>
              </a:ext>
            </a:extLst>
          </p:cNvPr>
          <p:cNvGrpSpPr/>
          <p:nvPr/>
        </p:nvGrpSpPr>
        <p:grpSpPr>
          <a:xfrm>
            <a:off x="1559687" y="3862356"/>
            <a:ext cx="723275" cy="632298"/>
            <a:chOff x="1629740" y="4604058"/>
            <a:chExt cx="723275" cy="632298"/>
          </a:xfrm>
        </p:grpSpPr>
        <p:pic>
          <p:nvPicPr>
            <p:cNvPr id="152" name="Image 151">
              <a:extLst>
                <a:ext uri="{FF2B5EF4-FFF2-40B4-BE49-F238E27FC236}">
                  <a16:creationId xmlns:a16="http://schemas.microsoft.com/office/drawing/2014/main" id="{5E816843-3B28-DD36-C1F2-9B42AB590D65}"/>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53" name="ZoneTexte 152">
              <a:extLst>
                <a:ext uri="{FF2B5EF4-FFF2-40B4-BE49-F238E27FC236}">
                  <a16:creationId xmlns:a16="http://schemas.microsoft.com/office/drawing/2014/main" id="{AC943CE4-56DE-D53B-0BEF-B0320D5A8D7E}"/>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56" name="Groupe 155">
            <a:extLst>
              <a:ext uri="{FF2B5EF4-FFF2-40B4-BE49-F238E27FC236}">
                <a16:creationId xmlns:a16="http://schemas.microsoft.com/office/drawing/2014/main" id="{5BAECF34-051E-12A9-7825-11216ACDE66A}"/>
              </a:ext>
            </a:extLst>
          </p:cNvPr>
          <p:cNvGrpSpPr/>
          <p:nvPr/>
        </p:nvGrpSpPr>
        <p:grpSpPr>
          <a:xfrm>
            <a:off x="4400033" y="3862356"/>
            <a:ext cx="723275" cy="632298"/>
            <a:chOff x="1629740" y="4604058"/>
            <a:chExt cx="723275" cy="632298"/>
          </a:xfrm>
        </p:grpSpPr>
        <p:pic>
          <p:nvPicPr>
            <p:cNvPr id="157" name="Image 156">
              <a:extLst>
                <a:ext uri="{FF2B5EF4-FFF2-40B4-BE49-F238E27FC236}">
                  <a16:creationId xmlns:a16="http://schemas.microsoft.com/office/drawing/2014/main" id="{AA51A541-B291-4AD9-26C1-7EBA8ABB9C15}"/>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58" name="ZoneTexte 157">
              <a:extLst>
                <a:ext uri="{FF2B5EF4-FFF2-40B4-BE49-F238E27FC236}">
                  <a16:creationId xmlns:a16="http://schemas.microsoft.com/office/drawing/2014/main" id="{A75165A9-AE83-B5C6-A56A-0B24A26BE90B}"/>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59" name="Groupe 158">
            <a:extLst>
              <a:ext uri="{FF2B5EF4-FFF2-40B4-BE49-F238E27FC236}">
                <a16:creationId xmlns:a16="http://schemas.microsoft.com/office/drawing/2014/main" id="{C0EC013E-0187-B8D2-67ED-8EA0A7FEFC45}"/>
              </a:ext>
            </a:extLst>
          </p:cNvPr>
          <p:cNvGrpSpPr/>
          <p:nvPr/>
        </p:nvGrpSpPr>
        <p:grpSpPr>
          <a:xfrm>
            <a:off x="7204405" y="3862356"/>
            <a:ext cx="723275" cy="632298"/>
            <a:chOff x="1629740" y="4604058"/>
            <a:chExt cx="723275" cy="632298"/>
          </a:xfrm>
        </p:grpSpPr>
        <p:pic>
          <p:nvPicPr>
            <p:cNvPr id="160" name="Image 159">
              <a:extLst>
                <a:ext uri="{FF2B5EF4-FFF2-40B4-BE49-F238E27FC236}">
                  <a16:creationId xmlns:a16="http://schemas.microsoft.com/office/drawing/2014/main" id="{1059954F-480D-4AA1-1D8B-CD8C5C100C5A}"/>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61" name="ZoneTexte 160">
              <a:extLst>
                <a:ext uri="{FF2B5EF4-FFF2-40B4-BE49-F238E27FC236}">
                  <a16:creationId xmlns:a16="http://schemas.microsoft.com/office/drawing/2014/main" id="{1574DEBC-7620-87F5-325F-719E2707BEEA}"/>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62" name="Groupe 161">
            <a:extLst>
              <a:ext uri="{FF2B5EF4-FFF2-40B4-BE49-F238E27FC236}">
                <a16:creationId xmlns:a16="http://schemas.microsoft.com/office/drawing/2014/main" id="{228E43CF-D647-C102-6900-0BDA5F2F861C}"/>
              </a:ext>
            </a:extLst>
          </p:cNvPr>
          <p:cNvGrpSpPr/>
          <p:nvPr/>
        </p:nvGrpSpPr>
        <p:grpSpPr>
          <a:xfrm>
            <a:off x="3515542" y="3862356"/>
            <a:ext cx="723275" cy="632298"/>
            <a:chOff x="1629740" y="4604058"/>
            <a:chExt cx="723275" cy="632298"/>
          </a:xfrm>
        </p:grpSpPr>
        <p:pic>
          <p:nvPicPr>
            <p:cNvPr id="163" name="Image 162">
              <a:extLst>
                <a:ext uri="{FF2B5EF4-FFF2-40B4-BE49-F238E27FC236}">
                  <a16:creationId xmlns:a16="http://schemas.microsoft.com/office/drawing/2014/main" id="{AC60E917-9D71-3484-D869-486498CACDED}"/>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64" name="ZoneTexte 163">
              <a:extLst>
                <a:ext uri="{FF2B5EF4-FFF2-40B4-BE49-F238E27FC236}">
                  <a16:creationId xmlns:a16="http://schemas.microsoft.com/office/drawing/2014/main" id="{20F35EBB-D7E7-63AA-C0C2-957FFC534C8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65" name="Groupe 164">
            <a:extLst>
              <a:ext uri="{FF2B5EF4-FFF2-40B4-BE49-F238E27FC236}">
                <a16:creationId xmlns:a16="http://schemas.microsoft.com/office/drawing/2014/main" id="{A99FB65F-93F7-8D09-BD5B-7488B1BEFE1C}"/>
              </a:ext>
            </a:extLst>
          </p:cNvPr>
          <p:cNvGrpSpPr/>
          <p:nvPr/>
        </p:nvGrpSpPr>
        <p:grpSpPr>
          <a:xfrm>
            <a:off x="6340383" y="3862356"/>
            <a:ext cx="723275" cy="632298"/>
            <a:chOff x="1629740" y="4604058"/>
            <a:chExt cx="723275" cy="632298"/>
          </a:xfrm>
        </p:grpSpPr>
        <p:pic>
          <p:nvPicPr>
            <p:cNvPr id="166" name="Image 165">
              <a:extLst>
                <a:ext uri="{FF2B5EF4-FFF2-40B4-BE49-F238E27FC236}">
                  <a16:creationId xmlns:a16="http://schemas.microsoft.com/office/drawing/2014/main" id="{FB73E47D-A2C4-65AD-0620-6847D71614E5}"/>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67" name="ZoneTexte 166">
              <a:extLst>
                <a:ext uri="{FF2B5EF4-FFF2-40B4-BE49-F238E27FC236}">
                  <a16:creationId xmlns:a16="http://schemas.microsoft.com/office/drawing/2014/main" id="{DD3FD7E1-ACF9-BB43-6B51-D1D9F2719BA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68" name="Groupe 167">
            <a:extLst>
              <a:ext uri="{FF2B5EF4-FFF2-40B4-BE49-F238E27FC236}">
                <a16:creationId xmlns:a16="http://schemas.microsoft.com/office/drawing/2014/main" id="{BD2C1FDB-C41A-A838-815A-2589C0C6D86E}"/>
              </a:ext>
            </a:extLst>
          </p:cNvPr>
          <p:cNvGrpSpPr/>
          <p:nvPr/>
        </p:nvGrpSpPr>
        <p:grpSpPr>
          <a:xfrm>
            <a:off x="9182810" y="3862356"/>
            <a:ext cx="723275" cy="632298"/>
            <a:chOff x="1629740" y="4604058"/>
            <a:chExt cx="723275" cy="632298"/>
          </a:xfrm>
        </p:grpSpPr>
        <p:pic>
          <p:nvPicPr>
            <p:cNvPr id="169" name="Image 168">
              <a:extLst>
                <a:ext uri="{FF2B5EF4-FFF2-40B4-BE49-F238E27FC236}">
                  <a16:creationId xmlns:a16="http://schemas.microsoft.com/office/drawing/2014/main" id="{A07D63A1-D23F-0C74-C60D-D994C996A614}"/>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70" name="ZoneTexte 169">
              <a:extLst>
                <a:ext uri="{FF2B5EF4-FFF2-40B4-BE49-F238E27FC236}">
                  <a16:creationId xmlns:a16="http://schemas.microsoft.com/office/drawing/2014/main" id="{359BCE7E-797C-138D-39B3-C29AB8F2326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71" name="Groupe 170">
            <a:extLst>
              <a:ext uri="{FF2B5EF4-FFF2-40B4-BE49-F238E27FC236}">
                <a16:creationId xmlns:a16="http://schemas.microsoft.com/office/drawing/2014/main" id="{0755D031-2D8A-D5C0-80E4-4949030CA4DB}"/>
              </a:ext>
            </a:extLst>
          </p:cNvPr>
          <p:cNvGrpSpPr/>
          <p:nvPr/>
        </p:nvGrpSpPr>
        <p:grpSpPr>
          <a:xfrm>
            <a:off x="9509810" y="674349"/>
            <a:ext cx="569387" cy="632298"/>
            <a:chOff x="1679427" y="4604058"/>
            <a:chExt cx="569387" cy="632298"/>
          </a:xfrm>
        </p:grpSpPr>
        <p:pic>
          <p:nvPicPr>
            <p:cNvPr id="172" name="Image 171">
              <a:extLst>
                <a:ext uri="{FF2B5EF4-FFF2-40B4-BE49-F238E27FC236}">
                  <a16:creationId xmlns:a16="http://schemas.microsoft.com/office/drawing/2014/main" id="{B7B99F9E-7CB3-48E5-7D4A-1FEDC395E33B}"/>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73" name="ZoneTexte 172">
              <a:extLst>
                <a:ext uri="{FF2B5EF4-FFF2-40B4-BE49-F238E27FC236}">
                  <a16:creationId xmlns:a16="http://schemas.microsoft.com/office/drawing/2014/main" id="{1D03DE12-E191-ABBF-985D-933E170AA1AF}"/>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822C849E-55B3-AE79-7D8B-23437262A956}"/>
              </a:ext>
            </a:extLst>
          </p:cNvPr>
          <p:cNvGrpSpPr/>
          <p:nvPr/>
        </p:nvGrpSpPr>
        <p:grpSpPr>
          <a:xfrm>
            <a:off x="4725621" y="1975251"/>
            <a:ext cx="954107" cy="632298"/>
            <a:chOff x="1487068" y="4604058"/>
            <a:chExt cx="954107" cy="632298"/>
          </a:xfrm>
        </p:grpSpPr>
        <p:pic>
          <p:nvPicPr>
            <p:cNvPr id="175" name="Image 174">
              <a:extLst>
                <a:ext uri="{FF2B5EF4-FFF2-40B4-BE49-F238E27FC236}">
                  <a16:creationId xmlns:a16="http://schemas.microsoft.com/office/drawing/2014/main" id="{7AE0EEE8-0310-3231-DF0F-DBE5E2C4498E}"/>
                </a:ext>
              </a:extLst>
            </p:cNvPr>
            <p:cNvPicPr>
              <a:picLocks noChangeAspect="1"/>
            </p:cNvPicPr>
            <p:nvPr/>
          </p:nvPicPr>
          <p:blipFill>
            <a:blip r:embed="rId12">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7C8C9B04-655E-79D6-13EC-EF5620D2EF02}"/>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184" name="Groupe 183">
            <a:extLst>
              <a:ext uri="{FF2B5EF4-FFF2-40B4-BE49-F238E27FC236}">
                <a16:creationId xmlns:a16="http://schemas.microsoft.com/office/drawing/2014/main" id="{44487500-1265-B6F4-E8C1-C829CC5CF1BD}"/>
              </a:ext>
            </a:extLst>
          </p:cNvPr>
          <p:cNvGrpSpPr/>
          <p:nvPr/>
        </p:nvGrpSpPr>
        <p:grpSpPr>
          <a:xfrm>
            <a:off x="10376601" y="3861698"/>
            <a:ext cx="569387" cy="632298"/>
            <a:chOff x="1679427" y="4604058"/>
            <a:chExt cx="569387" cy="632298"/>
          </a:xfrm>
        </p:grpSpPr>
        <p:pic>
          <p:nvPicPr>
            <p:cNvPr id="185" name="Image 184">
              <a:extLst>
                <a:ext uri="{FF2B5EF4-FFF2-40B4-BE49-F238E27FC236}">
                  <a16:creationId xmlns:a16="http://schemas.microsoft.com/office/drawing/2014/main" id="{B28AD97F-A70D-73BF-CBE7-532130654884}"/>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86" name="ZoneTexte 185">
              <a:extLst>
                <a:ext uri="{FF2B5EF4-FFF2-40B4-BE49-F238E27FC236}">
                  <a16:creationId xmlns:a16="http://schemas.microsoft.com/office/drawing/2014/main" id="{C27EA2F6-CB70-8472-B952-172991191D6B}"/>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
        <p:nvSpPr>
          <p:cNvPr id="2" name="Rectangle 1">
            <a:extLst>
              <a:ext uri="{FF2B5EF4-FFF2-40B4-BE49-F238E27FC236}">
                <a16:creationId xmlns:a16="http://schemas.microsoft.com/office/drawing/2014/main" id="{925F463A-5087-2021-0FA1-3A2F75FFA510}"/>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sp>
        <p:nvSpPr>
          <p:cNvPr id="3" name="ZoneTexte 2">
            <a:extLst>
              <a:ext uri="{FF2B5EF4-FFF2-40B4-BE49-F238E27FC236}">
                <a16:creationId xmlns:a16="http://schemas.microsoft.com/office/drawing/2014/main" id="{73FA1536-D2AB-EDC6-5F32-50D5F271BA80}"/>
              </a:ext>
            </a:extLst>
          </p:cNvPr>
          <p:cNvSpPr txBox="1"/>
          <p:nvPr/>
        </p:nvSpPr>
        <p:spPr>
          <a:xfrm>
            <a:off x="6167845" y="2604450"/>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6</a:t>
            </a:r>
          </a:p>
        </p:txBody>
      </p:sp>
      <p:sp>
        <p:nvSpPr>
          <p:cNvPr id="4" name="ZoneTexte 3">
            <a:extLst>
              <a:ext uri="{FF2B5EF4-FFF2-40B4-BE49-F238E27FC236}">
                <a16:creationId xmlns:a16="http://schemas.microsoft.com/office/drawing/2014/main" id="{C8C0DFCB-A2C3-2CCD-127A-9A571227B5F4}"/>
              </a:ext>
            </a:extLst>
          </p:cNvPr>
          <p:cNvSpPr txBox="1"/>
          <p:nvPr/>
        </p:nvSpPr>
        <p:spPr>
          <a:xfrm>
            <a:off x="6005074" y="3680343"/>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Tree>
    <p:extLst>
      <p:ext uri="{BB962C8B-B14F-4D97-AF65-F5344CB8AC3E}">
        <p14:creationId xmlns:p14="http://schemas.microsoft.com/office/powerpoint/2010/main" val="905268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2112D-17B8-F6CB-B64A-8B6BAF002A15}"/>
              </a:ext>
            </a:extLst>
          </p:cNvPr>
          <p:cNvSpPr>
            <a:spLocks noGrp="1"/>
          </p:cNvSpPr>
          <p:nvPr>
            <p:ph type="title"/>
          </p:nvPr>
        </p:nvSpPr>
        <p:spPr/>
        <p:txBody>
          <a:bodyPr>
            <a:normAutofit/>
          </a:bodyPr>
          <a:lstStyle/>
          <a:p>
            <a:r>
              <a:rPr lang="fr-FR" sz="1600" dirty="0">
                <a:hlinkClick r:id="rId2"/>
              </a:rPr>
              <a:t>https://app.jedha.co/course/become-certified-ai-architect-lds/data-analyst-certificate-lds</a:t>
            </a:r>
            <a:endParaRPr lang="fr-FR" sz="1600" dirty="0"/>
          </a:p>
        </p:txBody>
      </p:sp>
      <p:sp>
        <p:nvSpPr>
          <p:cNvPr id="3" name="Espace réservé du contenu 2">
            <a:extLst>
              <a:ext uri="{FF2B5EF4-FFF2-40B4-BE49-F238E27FC236}">
                <a16:creationId xmlns:a16="http://schemas.microsoft.com/office/drawing/2014/main" id="{E32D60E8-28ED-31CC-9BB2-1AC66FA5729B}"/>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E80FA47E-9A62-8F0F-2949-D64899E3234C}"/>
              </a:ext>
            </a:extLst>
          </p:cNvPr>
          <p:cNvPicPr>
            <a:picLocks noChangeAspect="1"/>
          </p:cNvPicPr>
          <p:nvPr/>
        </p:nvPicPr>
        <p:blipFill>
          <a:blip r:embed="rId3"/>
          <a:stretch>
            <a:fillRect/>
          </a:stretch>
        </p:blipFill>
        <p:spPr>
          <a:xfrm>
            <a:off x="213360" y="1287087"/>
            <a:ext cx="9412013" cy="4448796"/>
          </a:xfrm>
          <a:prstGeom prst="rect">
            <a:avLst/>
          </a:prstGeom>
        </p:spPr>
      </p:pic>
      <p:sp>
        <p:nvSpPr>
          <p:cNvPr id="6" name="ZoneTexte 5">
            <a:extLst>
              <a:ext uri="{FF2B5EF4-FFF2-40B4-BE49-F238E27FC236}">
                <a16:creationId xmlns:a16="http://schemas.microsoft.com/office/drawing/2014/main" id="{96E76975-11B5-4A49-09C3-5DC74615CDC9}"/>
              </a:ext>
            </a:extLst>
          </p:cNvPr>
          <p:cNvSpPr txBox="1"/>
          <p:nvPr/>
        </p:nvSpPr>
        <p:spPr>
          <a:xfrm rot="20682324">
            <a:off x="660798" y="3438480"/>
            <a:ext cx="2339102" cy="707886"/>
          </a:xfrm>
          <a:prstGeom prst="rect">
            <a:avLst/>
          </a:prstGeom>
          <a:solidFill>
            <a:schemeClr val="bg1">
              <a:lumMod val="95000"/>
            </a:schemeClr>
          </a:solidFill>
          <a:effectLst>
            <a:outerShdw blurRad="50800" dist="38100" dir="2700000" algn="tl" rotWithShape="0">
              <a:prstClr val="black">
                <a:alpha val="40000"/>
              </a:prstClr>
            </a:outerShdw>
          </a:effectLst>
        </p:spPr>
        <p:txBody>
          <a:bodyPr wrap="none" rtlCol="0">
            <a:spAutoFit/>
          </a:bodyPr>
          <a:lstStyle/>
          <a:p>
            <a:r>
              <a:rPr lang="fr-FR" sz="4000" dirty="0">
                <a:latin typeface="Courier New" panose="02070309020205020404" pitchFamily="49" charset="0"/>
                <a:cs typeface="Courier New" panose="02070309020205020404" pitchFamily="49" charset="0"/>
              </a:rPr>
              <a:t>Block 4</a:t>
            </a:r>
          </a:p>
        </p:txBody>
      </p:sp>
    </p:spTree>
    <p:extLst>
      <p:ext uri="{BB962C8B-B14F-4D97-AF65-F5344CB8AC3E}">
        <p14:creationId xmlns:p14="http://schemas.microsoft.com/office/powerpoint/2010/main" val="3680579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F33606-F303-A4A7-F7BE-A1B05C59B840}"/>
              </a:ext>
            </a:extLst>
          </p:cNvPr>
          <p:cNvSpPr>
            <a:spLocks noGrp="1"/>
          </p:cNvSpPr>
          <p:nvPr>
            <p:ph type="title"/>
          </p:nvPr>
        </p:nvSpPr>
        <p:spPr/>
        <p:txBody>
          <a:bodyPr>
            <a:normAutofit/>
          </a:bodyPr>
          <a:lstStyle/>
          <a:p>
            <a:r>
              <a:rPr lang="fr-FR" sz="2000" dirty="0">
                <a:hlinkClick r:id="rId2"/>
              </a:rPr>
              <a:t>https://app.jedha.co/course/project-prep-lds/project-overview-lds</a:t>
            </a:r>
            <a:endParaRPr lang="fr-FR" sz="2000" dirty="0"/>
          </a:p>
        </p:txBody>
      </p:sp>
      <p:pic>
        <p:nvPicPr>
          <p:cNvPr id="5" name="Image 4">
            <a:extLst>
              <a:ext uri="{FF2B5EF4-FFF2-40B4-BE49-F238E27FC236}">
                <a16:creationId xmlns:a16="http://schemas.microsoft.com/office/drawing/2014/main" id="{C493802C-8097-A885-2C2B-94C0DB8E3CE7}"/>
              </a:ext>
            </a:extLst>
          </p:cNvPr>
          <p:cNvPicPr>
            <a:picLocks noChangeAspect="1"/>
          </p:cNvPicPr>
          <p:nvPr/>
        </p:nvPicPr>
        <p:blipFill>
          <a:blip r:embed="rId3"/>
          <a:stretch>
            <a:fillRect/>
          </a:stretch>
        </p:blipFill>
        <p:spPr>
          <a:xfrm>
            <a:off x="136049" y="1249680"/>
            <a:ext cx="5757676" cy="2244847"/>
          </a:xfrm>
          <a:prstGeom prst="rect">
            <a:avLst/>
          </a:prstGeom>
          <a:effectLst>
            <a:outerShdw blurRad="50800" dist="38100" dir="2700000" algn="tl" rotWithShape="0">
              <a:prstClr val="black">
                <a:alpha val="40000"/>
              </a:prstClr>
            </a:outerShdw>
          </a:effectLst>
        </p:spPr>
      </p:pic>
      <p:pic>
        <p:nvPicPr>
          <p:cNvPr id="7" name="Image 6">
            <a:extLst>
              <a:ext uri="{FF2B5EF4-FFF2-40B4-BE49-F238E27FC236}">
                <a16:creationId xmlns:a16="http://schemas.microsoft.com/office/drawing/2014/main" id="{534756B4-73AC-89F1-D8A6-B9FB04C1DFA4}"/>
              </a:ext>
            </a:extLst>
          </p:cNvPr>
          <p:cNvPicPr>
            <a:picLocks noChangeAspect="1"/>
          </p:cNvPicPr>
          <p:nvPr/>
        </p:nvPicPr>
        <p:blipFill>
          <a:blip r:embed="rId4"/>
          <a:stretch>
            <a:fillRect/>
          </a:stretch>
        </p:blipFill>
        <p:spPr>
          <a:xfrm>
            <a:off x="3262566" y="3848793"/>
            <a:ext cx="5395322" cy="2616460"/>
          </a:xfrm>
          <a:prstGeom prst="rect">
            <a:avLst/>
          </a:prstGeom>
          <a:effectLst>
            <a:outerShdw blurRad="50800" dist="38100" dir="2700000" algn="tl" rotWithShape="0">
              <a:prstClr val="black">
                <a:alpha val="40000"/>
              </a:prstClr>
            </a:outerShdw>
          </a:effectLst>
        </p:spPr>
      </p:pic>
      <p:pic>
        <p:nvPicPr>
          <p:cNvPr id="8" name="Graphique 7" descr="Badge Tick1 avec un remplissage uni">
            <a:extLst>
              <a:ext uri="{FF2B5EF4-FFF2-40B4-BE49-F238E27FC236}">
                <a16:creationId xmlns:a16="http://schemas.microsoft.com/office/drawing/2014/main" id="{98FC7BC9-A789-2D7E-610F-E83199694E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55360" y="1075677"/>
            <a:ext cx="616064" cy="616064"/>
          </a:xfrm>
          <a:prstGeom prst="rect">
            <a:avLst/>
          </a:prstGeom>
        </p:spPr>
      </p:pic>
      <p:pic>
        <p:nvPicPr>
          <p:cNvPr id="9" name="Graphique 8" descr="Badge croix avec un remplissage uni">
            <a:extLst>
              <a:ext uri="{FF2B5EF4-FFF2-40B4-BE49-F238E27FC236}">
                <a16:creationId xmlns:a16="http://schemas.microsoft.com/office/drawing/2014/main" id="{8B2CDBE1-F924-D62D-C601-5E4F2618A0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8708" y="3687418"/>
            <a:ext cx="616064" cy="616064"/>
          </a:xfrm>
          <a:prstGeom prst="rect">
            <a:avLst/>
          </a:prstGeom>
        </p:spPr>
      </p:pic>
      <p:pic>
        <p:nvPicPr>
          <p:cNvPr id="10" name="Graphique 9" descr="Badge Tick1 avec un remplissage uni">
            <a:extLst>
              <a:ext uri="{FF2B5EF4-FFF2-40B4-BE49-F238E27FC236}">
                <a16:creationId xmlns:a16="http://schemas.microsoft.com/office/drawing/2014/main" id="{41483EE4-9620-7DDD-FA8B-F1942E521D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48803" y="3809795"/>
            <a:ext cx="616064" cy="616064"/>
          </a:xfrm>
          <a:prstGeom prst="rect">
            <a:avLst/>
          </a:prstGeom>
        </p:spPr>
      </p:pic>
    </p:spTree>
    <p:extLst>
      <p:ext uri="{BB962C8B-B14F-4D97-AF65-F5344CB8AC3E}">
        <p14:creationId xmlns:p14="http://schemas.microsoft.com/office/powerpoint/2010/main" val="4048940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A937ADD-5EFD-9B19-35DD-F955D965CDC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BDBDCB6-09DA-C669-56DA-89F930EBD44A}"/>
              </a:ext>
            </a:extLst>
          </p:cNvPr>
          <p:cNvSpPr>
            <a:spLocks noGrp="1"/>
          </p:cNvSpPr>
          <p:nvPr>
            <p:ph type="title"/>
          </p:nvPr>
        </p:nvSpPr>
        <p:spPr/>
        <p:txBody>
          <a:bodyPr>
            <a:normAutofit/>
          </a:bodyPr>
          <a:lstStyle/>
          <a:p>
            <a:r>
              <a:rPr lang="fr-FR" sz="2000" dirty="0">
                <a:hlinkClick r:id="rId2"/>
              </a:rPr>
              <a:t>https://app.jedha.co/course/project-prep-lds/project-overview-lds</a:t>
            </a:r>
            <a:endParaRPr lang="fr-FR" sz="2000" dirty="0"/>
          </a:p>
        </p:txBody>
      </p:sp>
      <p:pic>
        <p:nvPicPr>
          <p:cNvPr id="4" name="Image 3">
            <a:extLst>
              <a:ext uri="{FF2B5EF4-FFF2-40B4-BE49-F238E27FC236}">
                <a16:creationId xmlns:a16="http://schemas.microsoft.com/office/drawing/2014/main" id="{F10FDF8A-8F87-2B31-C56B-74B9FBACEE54}"/>
              </a:ext>
            </a:extLst>
          </p:cNvPr>
          <p:cNvPicPr>
            <a:picLocks noChangeAspect="1"/>
          </p:cNvPicPr>
          <p:nvPr/>
        </p:nvPicPr>
        <p:blipFill>
          <a:blip r:embed="rId3"/>
          <a:stretch>
            <a:fillRect/>
          </a:stretch>
        </p:blipFill>
        <p:spPr>
          <a:xfrm>
            <a:off x="213360" y="897774"/>
            <a:ext cx="4425142" cy="5716832"/>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4">
            <p14:nvContentPartPr>
              <p14:cNvPr id="10" name="Encre 9">
                <a:extLst>
                  <a:ext uri="{FF2B5EF4-FFF2-40B4-BE49-F238E27FC236}">
                    <a16:creationId xmlns:a16="http://schemas.microsoft.com/office/drawing/2014/main" id="{FDCD1870-AFCA-07C6-2D21-9A868939C3A3}"/>
                  </a:ext>
                </a:extLst>
              </p14:cNvPr>
              <p14:cNvContentPartPr/>
              <p14:nvPr/>
            </p14:nvContentPartPr>
            <p14:xfrm>
              <a:off x="1383624" y="1950288"/>
              <a:ext cx="905760" cy="50400"/>
            </p14:xfrm>
          </p:contentPart>
        </mc:Choice>
        <mc:Fallback xmlns="">
          <p:pic>
            <p:nvPicPr>
              <p:cNvPr id="10" name="Encre 9">
                <a:extLst>
                  <a:ext uri="{FF2B5EF4-FFF2-40B4-BE49-F238E27FC236}">
                    <a16:creationId xmlns:a16="http://schemas.microsoft.com/office/drawing/2014/main" id="{FDCD1870-AFCA-07C6-2D21-9A868939C3A3}"/>
                  </a:ext>
                </a:extLst>
              </p:cNvPr>
              <p:cNvPicPr/>
              <p:nvPr/>
            </p:nvPicPr>
            <p:blipFill>
              <a:blip r:embed="rId5"/>
              <a:stretch>
                <a:fillRect/>
              </a:stretch>
            </p:blipFill>
            <p:spPr>
              <a:xfrm>
                <a:off x="1347624" y="1878648"/>
                <a:ext cx="97740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Encre 15">
                <a:extLst>
                  <a:ext uri="{FF2B5EF4-FFF2-40B4-BE49-F238E27FC236}">
                    <a16:creationId xmlns:a16="http://schemas.microsoft.com/office/drawing/2014/main" id="{DF93502D-ACE7-252E-E960-5F3F60D807DD}"/>
                  </a:ext>
                </a:extLst>
              </p14:cNvPr>
              <p14:cNvContentPartPr/>
              <p14:nvPr/>
            </p14:nvContentPartPr>
            <p14:xfrm>
              <a:off x="320040" y="2838270"/>
              <a:ext cx="1401120" cy="64080"/>
            </p14:xfrm>
          </p:contentPart>
        </mc:Choice>
        <mc:Fallback xmlns="">
          <p:pic>
            <p:nvPicPr>
              <p:cNvPr id="16" name="Encre 15">
                <a:extLst>
                  <a:ext uri="{FF2B5EF4-FFF2-40B4-BE49-F238E27FC236}">
                    <a16:creationId xmlns:a16="http://schemas.microsoft.com/office/drawing/2014/main" id="{DF93502D-ACE7-252E-E960-5F3F60D807DD}"/>
                  </a:ext>
                </a:extLst>
              </p:cNvPr>
              <p:cNvPicPr/>
              <p:nvPr/>
            </p:nvPicPr>
            <p:blipFill>
              <a:blip r:embed="rId7"/>
              <a:stretch>
                <a:fillRect/>
              </a:stretch>
            </p:blipFill>
            <p:spPr>
              <a:xfrm>
                <a:off x="284040" y="2766630"/>
                <a:ext cx="14727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Encre 16">
                <a:extLst>
                  <a:ext uri="{FF2B5EF4-FFF2-40B4-BE49-F238E27FC236}">
                    <a16:creationId xmlns:a16="http://schemas.microsoft.com/office/drawing/2014/main" id="{FB849EAB-E9C3-B507-2FC0-0A67EB0D2CD9}"/>
                  </a:ext>
                </a:extLst>
              </p14:cNvPr>
              <p14:cNvContentPartPr/>
              <p14:nvPr/>
            </p14:nvContentPartPr>
            <p14:xfrm>
              <a:off x="1503360" y="3022080"/>
              <a:ext cx="248760" cy="11160"/>
            </p14:xfrm>
          </p:contentPart>
        </mc:Choice>
        <mc:Fallback xmlns="">
          <p:pic>
            <p:nvPicPr>
              <p:cNvPr id="17" name="Encre 16">
                <a:extLst>
                  <a:ext uri="{FF2B5EF4-FFF2-40B4-BE49-F238E27FC236}">
                    <a16:creationId xmlns:a16="http://schemas.microsoft.com/office/drawing/2014/main" id="{FB849EAB-E9C3-B507-2FC0-0A67EB0D2CD9}"/>
                  </a:ext>
                </a:extLst>
              </p:cNvPr>
              <p:cNvPicPr/>
              <p:nvPr/>
            </p:nvPicPr>
            <p:blipFill>
              <a:blip r:embed="rId9"/>
              <a:stretch>
                <a:fillRect/>
              </a:stretch>
            </p:blipFill>
            <p:spPr>
              <a:xfrm>
                <a:off x="1467720" y="2950080"/>
                <a:ext cx="32040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Encre 17">
                <a:extLst>
                  <a:ext uri="{FF2B5EF4-FFF2-40B4-BE49-F238E27FC236}">
                    <a16:creationId xmlns:a16="http://schemas.microsoft.com/office/drawing/2014/main" id="{872F6E13-35B2-B8E8-FE74-BC96CF146921}"/>
                  </a:ext>
                </a:extLst>
              </p14:cNvPr>
              <p14:cNvContentPartPr/>
              <p14:nvPr/>
            </p14:nvContentPartPr>
            <p14:xfrm>
              <a:off x="1859040" y="3017400"/>
              <a:ext cx="360360" cy="31320"/>
            </p14:xfrm>
          </p:contentPart>
        </mc:Choice>
        <mc:Fallback xmlns="">
          <p:pic>
            <p:nvPicPr>
              <p:cNvPr id="18" name="Encre 17">
                <a:extLst>
                  <a:ext uri="{FF2B5EF4-FFF2-40B4-BE49-F238E27FC236}">
                    <a16:creationId xmlns:a16="http://schemas.microsoft.com/office/drawing/2014/main" id="{872F6E13-35B2-B8E8-FE74-BC96CF146921}"/>
                  </a:ext>
                </a:extLst>
              </p:cNvPr>
              <p:cNvPicPr/>
              <p:nvPr/>
            </p:nvPicPr>
            <p:blipFill>
              <a:blip r:embed="rId11"/>
              <a:stretch>
                <a:fillRect/>
              </a:stretch>
            </p:blipFill>
            <p:spPr>
              <a:xfrm>
                <a:off x="1823400" y="2945760"/>
                <a:ext cx="43200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Encre 18">
                <a:extLst>
                  <a:ext uri="{FF2B5EF4-FFF2-40B4-BE49-F238E27FC236}">
                    <a16:creationId xmlns:a16="http://schemas.microsoft.com/office/drawing/2014/main" id="{2F749AF7-6E98-4E5B-5BBC-001CC14C2C45}"/>
                  </a:ext>
                </a:extLst>
              </p14:cNvPr>
              <p14:cNvContentPartPr/>
              <p14:nvPr/>
            </p14:nvContentPartPr>
            <p14:xfrm>
              <a:off x="2499120" y="3042960"/>
              <a:ext cx="457200" cy="25920"/>
            </p14:xfrm>
          </p:contentPart>
        </mc:Choice>
        <mc:Fallback xmlns="">
          <p:pic>
            <p:nvPicPr>
              <p:cNvPr id="19" name="Encre 18">
                <a:extLst>
                  <a:ext uri="{FF2B5EF4-FFF2-40B4-BE49-F238E27FC236}">
                    <a16:creationId xmlns:a16="http://schemas.microsoft.com/office/drawing/2014/main" id="{2F749AF7-6E98-4E5B-5BBC-001CC14C2C45}"/>
                  </a:ext>
                </a:extLst>
              </p:cNvPr>
              <p:cNvPicPr/>
              <p:nvPr/>
            </p:nvPicPr>
            <p:blipFill>
              <a:blip r:embed="rId13"/>
              <a:stretch>
                <a:fillRect/>
              </a:stretch>
            </p:blipFill>
            <p:spPr>
              <a:xfrm>
                <a:off x="2463480" y="2970960"/>
                <a:ext cx="52884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Encre 19">
                <a:extLst>
                  <a:ext uri="{FF2B5EF4-FFF2-40B4-BE49-F238E27FC236}">
                    <a16:creationId xmlns:a16="http://schemas.microsoft.com/office/drawing/2014/main" id="{48C3FD1D-2B78-BED1-6F21-D35F624AA82F}"/>
                  </a:ext>
                </a:extLst>
              </p14:cNvPr>
              <p14:cNvContentPartPr/>
              <p14:nvPr/>
            </p14:nvContentPartPr>
            <p14:xfrm>
              <a:off x="3662640" y="3017400"/>
              <a:ext cx="248760" cy="5760"/>
            </p14:xfrm>
          </p:contentPart>
        </mc:Choice>
        <mc:Fallback xmlns="">
          <p:pic>
            <p:nvPicPr>
              <p:cNvPr id="20" name="Encre 19">
                <a:extLst>
                  <a:ext uri="{FF2B5EF4-FFF2-40B4-BE49-F238E27FC236}">
                    <a16:creationId xmlns:a16="http://schemas.microsoft.com/office/drawing/2014/main" id="{48C3FD1D-2B78-BED1-6F21-D35F624AA82F}"/>
                  </a:ext>
                </a:extLst>
              </p:cNvPr>
              <p:cNvPicPr/>
              <p:nvPr/>
            </p:nvPicPr>
            <p:blipFill>
              <a:blip r:embed="rId15"/>
              <a:stretch>
                <a:fillRect/>
              </a:stretch>
            </p:blipFill>
            <p:spPr>
              <a:xfrm>
                <a:off x="3626640" y="2945400"/>
                <a:ext cx="32040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Encre 20">
                <a:extLst>
                  <a:ext uri="{FF2B5EF4-FFF2-40B4-BE49-F238E27FC236}">
                    <a16:creationId xmlns:a16="http://schemas.microsoft.com/office/drawing/2014/main" id="{1B906FF5-B173-EE28-919E-F027BB8C78FE}"/>
                  </a:ext>
                </a:extLst>
              </p14:cNvPr>
              <p14:cNvContentPartPr/>
              <p14:nvPr/>
            </p14:nvContentPartPr>
            <p14:xfrm>
              <a:off x="3545640" y="1965840"/>
              <a:ext cx="338400" cy="25560"/>
            </p14:xfrm>
          </p:contentPart>
        </mc:Choice>
        <mc:Fallback xmlns="">
          <p:pic>
            <p:nvPicPr>
              <p:cNvPr id="21" name="Encre 20">
                <a:extLst>
                  <a:ext uri="{FF2B5EF4-FFF2-40B4-BE49-F238E27FC236}">
                    <a16:creationId xmlns:a16="http://schemas.microsoft.com/office/drawing/2014/main" id="{1B906FF5-B173-EE28-919E-F027BB8C78FE}"/>
                  </a:ext>
                </a:extLst>
              </p:cNvPr>
              <p:cNvPicPr/>
              <p:nvPr/>
            </p:nvPicPr>
            <p:blipFill>
              <a:blip r:embed="rId17"/>
              <a:stretch>
                <a:fillRect/>
              </a:stretch>
            </p:blipFill>
            <p:spPr>
              <a:xfrm>
                <a:off x="3510000" y="1894200"/>
                <a:ext cx="4100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Encre 21">
                <a:extLst>
                  <a:ext uri="{FF2B5EF4-FFF2-40B4-BE49-F238E27FC236}">
                    <a16:creationId xmlns:a16="http://schemas.microsoft.com/office/drawing/2014/main" id="{33FBC2E9-2292-7EC4-1660-AA4C846EA67B}"/>
                  </a:ext>
                </a:extLst>
              </p14:cNvPr>
              <p14:cNvContentPartPr/>
              <p14:nvPr/>
            </p14:nvContentPartPr>
            <p14:xfrm>
              <a:off x="2615760" y="2178960"/>
              <a:ext cx="573840" cy="25920"/>
            </p14:xfrm>
          </p:contentPart>
        </mc:Choice>
        <mc:Fallback xmlns="">
          <p:pic>
            <p:nvPicPr>
              <p:cNvPr id="22" name="Encre 21">
                <a:extLst>
                  <a:ext uri="{FF2B5EF4-FFF2-40B4-BE49-F238E27FC236}">
                    <a16:creationId xmlns:a16="http://schemas.microsoft.com/office/drawing/2014/main" id="{33FBC2E9-2292-7EC4-1660-AA4C846EA67B}"/>
                  </a:ext>
                </a:extLst>
              </p:cNvPr>
              <p:cNvPicPr/>
              <p:nvPr/>
            </p:nvPicPr>
            <p:blipFill>
              <a:blip r:embed="rId19"/>
              <a:stretch>
                <a:fillRect/>
              </a:stretch>
            </p:blipFill>
            <p:spPr>
              <a:xfrm>
                <a:off x="2580120" y="2107320"/>
                <a:ext cx="64548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Encre 22">
                <a:extLst>
                  <a:ext uri="{FF2B5EF4-FFF2-40B4-BE49-F238E27FC236}">
                    <a16:creationId xmlns:a16="http://schemas.microsoft.com/office/drawing/2014/main" id="{E83A353F-7AFD-8442-B535-D76C5CA2AB93}"/>
                  </a:ext>
                </a:extLst>
              </p14:cNvPr>
              <p14:cNvContentPartPr/>
              <p14:nvPr/>
            </p14:nvContentPartPr>
            <p14:xfrm>
              <a:off x="1681200" y="3680880"/>
              <a:ext cx="340200" cy="23040"/>
            </p14:xfrm>
          </p:contentPart>
        </mc:Choice>
        <mc:Fallback xmlns="">
          <p:pic>
            <p:nvPicPr>
              <p:cNvPr id="23" name="Encre 22">
                <a:extLst>
                  <a:ext uri="{FF2B5EF4-FFF2-40B4-BE49-F238E27FC236}">
                    <a16:creationId xmlns:a16="http://schemas.microsoft.com/office/drawing/2014/main" id="{E83A353F-7AFD-8442-B535-D76C5CA2AB93}"/>
                  </a:ext>
                </a:extLst>
              </p:cNvPr>
              <p:cNvPicPr/>
              <p:nvPr/>
            </p:nvPicPr>
            <p:blipFill>
              <a:blip r:embed="rId21"/>
              <a:stretch>
                <a:fillRect/>
              </a:stretch>
            </p:blipFill>
            <p:spPr>
              <a:xfrm>
                <a:off x="1645560" y="3608880"/>
                <a:ext cx="4118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Encre 24">
                <a:extLst>
                  <a:ext uri="{FF2B5EF4-FFF2-40B4-BE49-F238E27FC236}">
                    <a16:creationId xmlns:a16="http://schemas.microsoft.com/office/drawing/2014/main" id="{2CFC522A-E5BA-9BDB-6943-EE6455937AC6}"/>
                  </a:ext>
                </a:extLst>
              </p14:cNvPr>
              <p14:cNvContentPartPr/>
              <p14:nvPr/>
            </p14:nvContentPartPr>
            <p14:xfrm>
              <a:off x="700920" y="4719120"/>
              <a:ext cx="751680" cy="11160"/>
            </p14:xfrm>
          </p:contentPart>
        </mc:Choice>
        <mc:Fallback xmlns="">
          <p:pic>
            <p:nvPicPr>
              <p:cNvPr id="25" name="Encre 24">
                <a:extLst>
                  <a:ext uri="{FF2B5EF4-FFF2-40B4-BE49-F238E27FC236}">
                    <a16:creationId xmlns:a16="http://schemas.microsoft.com/office/drawing/2014/main" id="{2CFC522A-E5BA-9BDB-6943-EE6455937AC6}"/>
                  </a:ext>
                </a:extLst>
              </p:cNvPr>
              <p:cNvPicPr/>
              <p:nvPr/>
            </p:nvPicPr>
            <p:blipFill>
              <a:blip r:embed="rId23"/>
              <a:stretch>
                <a:fillRect/>
              </a:stretch>
            </p:blipFill>
            <p:spPr>
              <a:xfrm>
                <a:off x="665280" y="4647120"/>
                <a:ext cx="8233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Encre 25">
                <a:extLst>
                  <a:ext uri="{FF2B5EF4-FFF2-40B4-BE49-F238E27FC236}">
                    <a16:creationId xmlns:a16="http://schemas.microsoft.com/office/drawing/2014/main" id="{491DA2BD-4556-2559-EE73-1D16536C20C4}"/>
                  </a:ext>
                </a:extLst>
              </p14:cNvPr>
              <p14:cNvContentPartPr/>
              <p14:nvPr/>
            </p14:nvContentPartPr>
            <p14:xfrm>
              <a:off x="1726920" y="4722720"/>
              <a:ext cx="568800" cy="32400"/>
            </p14:xfrm>
          </p:contentPart>
        </mc:Choice>
        <mc:Fallback xmlns="">
          <p:pic>
            <p:nvPicPr>
              <p:cNvPr id="26" name="Encre 25">
                <a:extLst>
                  <a:ext uri="{FF2B5EF4-FFF2-40B4-BE49-F238E27FC236}">
                    <a16:creationId xmlns:a16="http://schemas.microsoft.com/office/drawing/2014/main" id="{491DA2BD-4556-2559-EE73-1D16536C20C4}"/>
                  </a:ext>
                </a:extLst>
              </p:cNvPr>
              <p:cNvPicPr/>
              <p:nvPr/>
            </p:nvPicPr>
            <p:blipFill>
              <a:blip r:embed="rId25"/>
              <a:stretch>
                <a:fillRect/>
              </a:stretch>
            </p:blipFill>
            <p:spPr>
              <a:xfrm>
                <a:off x="1691280" y="4650720"/>
                <a:ext cx="64044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7" name="Encre 26">
                <a:extLst>
                  <a:ext uri="{FF2B5EF4-FFF2-40B4-BE49-F238E27FC236}">
                    <a16:creationId xmlns:a16="http://schemas.microsoft.com/office/drawing/2014/main" id="{710C0DFB-60F7-03CA-68BE-FEB403DDE719}"/>
                  </a:ext>
                </a:extLst>
              </p14:cNvPr>
              <p14:cNvContentPartPr/>
              <p14:nvPr/>
            </p14:nvContentPartPr>
            <p14:xfrm>
              <a:off x="629640" y="4907040"/>
              <a:ext cx="135360" cy="15480"/>
            </p14:xfrm>
          </p:contentPart>
        </mc:Choice>
        <mc:Fallback xmlns="">
          <p:pic>
            <p:nvPicPr>
              <p:cNvPr id="27" name="Encre 26">
                <a:extLst>
                  <a:ext uri="{FF2B5EF4-FFF2-40B4-BE49-F238E27FC236}">
                    <a16:creationId xmlns:a16="http://schemas.microsoft.com/office/drawing/2014/main" id="{710C0DFB-60F7-03CA-68BE-FEB403DDE719}"/>
                  </a:ext>
                </a:extLst>
              </p:cNvPr>
              <p:cNvPicPr/>
              <p:nvPr/>
            </p:nvPicPr>
            <p:blipFill>
              <a:blip r:embed="rId27"/>
              <a:stretch>
                <a:fillRect/>
              </a:stretch>
            </p:blipFill>
            <p:spPr>
              <a:xfrm>
                <a:off x="594000" y="4835400"/>
                <a:ext cx="20700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Encre 27">
                <a:extLst>
                  <a:ext uri="{FF2B5EF4-FFF2-40B4-BE49-F238E27FC236}">
                    <a16:creationId xmlns:a16="http://schemas.microsoft.com/office/drawing/2014/main" id="{E0E206FE-82FE-73CB-451F-55411798ADE3}"/>
                  </a:ext>
                </a:extLst>
              </p14:cNvPr>
              <p14:cNvContentPartPr/>
              <p14:nvPr/>
            </p14:nvContentPartPr>
            <p14:xfrm>
              <a:off x="3433680" y="4902000"/>
              <a:ext cx="287280" cy="16920"/>
            </p14:xfrm>
          </p:contentPart>
        </mc:Choice>
        <mc:Fallback xmlns="">
          <p:pic>
            <p:nvPicPr>
              <p:cNvPr id="28" name="Encre 27">
                <a:extLst>
                  <a:ext uri="{FF2B5EF4-FFF2-40B4-BE49-F238E27FC236}">
                    <a16:creationId xmlns:a16="http://schemas.microsoft.com/office/drawing/2014/main" id="{E0E206FE-82FE-73CB-451F-55411798ADE3}"/>
                  </a:ext>
                </a:extLst>
              </p:cNvPr>
              <p:cNvPicPr/>
              <p:nvPr/>
            </p:nvPicPr>
            <p:blipFill>
              <a:blip r:embed="rId29"/>
              <a:stretch>
                <a:fillRect/>
              </a:stretch>
            </p:blipFill>
            <p:spPr>
              <a:xfrm>
                <a:off x="3398040" y="4830000"/>
                <a:ext cx="35892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Encre 28">
                <a:extLst>
                  <a:ext uri="{FF2B5EF4-FFF2-40B4-BE49-F238E27FC236}">
                    <a16:creationId xmlns:a16="http://schemas.microsoft.com/office/drawing/2014/main" id="{D183F796-F208-BFAF-0AFB-FA657CFA4A51}"/>
                  </a:ext>
                </a:extLst>
              </p14:cNvPr>
              <p14:cNvContentPartPr/>
              <p14:nvPr/>
            </p14:nvContentPartPr>
            <p14:xfrm>
              <a:off x="1158000" y="5383480"/>
              <a:ext cx="449640" cy="12960"/>
            </p14:xfrm>
          </p:contentPart>
        </mc:Choice>
        <mc:Fallback xmlns="">
          <p:pic>
            <p:nvPicPr>
              <p:cNvPr id="29" name="Encre 28">
                <a:extLst>
                  <a:ext uri="{FF2B5EF4-FFF2-40B4-BE49-F238E27FC236}">
                    <a16:creationId xmlns:a16="http://schemas.microsoft.com/office/drawing/2014/main" id="{D183F796-F208-BFAF-0AFB-FA657CFA4A51}"/>
                  </a:ext>
                </a:extLst>
              </p:cNvPr>
              <p:cNvPicPr/>
              <p:nvPr/>
            </p:nvPicPr>
            <p:blipFill>
              <a:blip r:embed="rId31"/>
              <a:stretch>
                <a:fillRect/>
              </a:stretch>
            </p:blipFill>
            <p:spPr>
              <a:xfrm>
                <a:off x="1122360" y="5311480"/>
                <a:ext cx="5212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Encre 29">
                <a:extLst>
                  <a:ext uri="{FF2B5EF4-FFF2-40B4-BE49-F238E27FC236}">
                    <a16:creationId xmlns:a16="http://schemas.microsoft.com/office/drawing/2014/main" id="{04BB7243-CE51-8F4D-5083-AB7E121C4124}"/>
                  </a:ext>
                </a:extLst>
              </p14:cNvPr>
              <p14:cNvContentPartPr/>
              <p14:nvPr/>
            </p14:nvContentPartPr>
            <p14:xfrm>
              <a:off x="390840" y="6080440"/>
              <a:ext cx="792720" cy="17640"/>
            </p14:xfrm>
          </p:contentPart>
        </mc:Choice>
        <mc:Fallback xmlns="">
          <p:pic>
            <p:nvPicPr>
              <p:cNvPr id="30" name="Encre 29">
                <a:extLst>
                  <a:ext uri="{FF2B5EF4-FFF2-40B4-BE49-F238E27FC236}">
                    <a16:creationId xmlns:a16="http://schemas.microsoft.com/office/drawing/2014/main" id="{04BB7243-CE51-8F4D-5083-AB7E121C4124}"/>
                  </a:ext>
                </a:extLst>
              </p:cNvPr>
              <p:cNvPicPr/>
              <p:nvPr/>
            </p:nvPicPr>
            <p:blipFill>
              <a:blip r:embed="rId33"/>
              <a:stretch>
                <a:fillRect/>
              </a:stretch>
            </p:blipFill>
            <p:spPr>
              <a:xfrm>
                <a:off x="355200" y="6008440"/>
                <a:ext cx="864360" cy="161280"/>
              </a:xfrm>
              <a:prstGeom prst="rect">
                <a:avLst/>
              </a:prstGeom>
            </p:spPr>
          </p:pic>
        </mc:Fallback>
      </mc:AlternateContent>
    </p:spTree>
    <p:extLst>
      <p:ext uri="{BB962C8B-B14F-4D97-AF65-F5344CB8AC3E}">
        <p14:creationId xmlns:p14="http://schemas.microsoft.com/office/powerpoint/2010/main" val="1804019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B855757-306E-5EC2-7F29-C2CD1DC4CDD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F8D8AA4-EACC-4150-FC0E-D950AA69DEBA}"/>
              </a:ext>
            </a:extLst>
          </p:cNvPr>
          <p:cNvSpPr>
            <a:spLocks noGrp="1"/>
          </p:cNvSpPr>
          <p:nvPr>
            <p:ph type="title"/>
          </p:nvPr>
        </p:nvSpPr>
        <p:spPr/>
        <p:txBody>
          <a:bodyPr>
            <a:normAutofit/>
          </a:bodyPr>
          <a:lstStyle/>
          <a:p>
            <a:r>
              <a:rPr lang="fr-FR" sz="2000" dirty="0">
                <a:hlinkClick r:id="rId3"/>
              </a:rPr>
              <a:t>https://app.jedha.co/course/project-prep-lds/project-overview-lds</a:t>
            </a:r>
            <a:endParaRPr lang="fr-FR" sz="2000" dirty="0"/>
          </a:p>
        </p:txBody>
      </p:sp>
      <p:pic>
        <p:nvPicPr>
          <p:cNvPr id="8" name="Image 7">
            <a:extLst>
              <a:ext uri="{FF2B5EF4-FFF2-40B4-BE49-F238E27FC236}">
                <a16:creationId xmlns:a16="http://schemas.microsoft.com/office/drawing/2014/main" id="{6077FBBC-3560-C9B1-2435-FCFE10BFA035}"/>
              </a:ext>
            </a:extLst>
          </p:cNvPr>
          <p:cNvPicPr>
            <a:picLocks noChangeAspect="1"/>
          </p:cNvPicPr>
          <p:nvPr/>
        </p:nvPicPr>
        <p:blipFill>
          <a:blip r:embed="rId4"/>
          <a:stretch>
            <a:fillRect/>
          </a:stretch>
        </p:blipFill>
        <p:spPr>
          <a:xfrm>
            <a:off x="213360" y="1135379"/>
            <a:ext cx="7233498" cy="4914237"/>
          </a:xfrm>
          <a:prstGeom prst="rect">
            <a:avLst/>
          </a:prstGeom>
          <a:effectLst>
            <a:outerShdw blurRad="50800" dist="38100" dir="2700000" algn="tl" rotWithShape="0">
              <a:prstClr val="black">
                <a:alpha val="40000"/>
              </a:prstClr>
            </a:outerShdw>
          </a:effectLst>
        </p:spPr>
      </p:pic>
      <p:pic>
        <p:nvPicPr>
          <p:cNvPr id="5" name="Graphique 4" descr="Badge croix avec un remplissage uni">
            <a:extLst>
              <a:ext uri="{FF2B5EF4-FFF2-40B4-BE49-F238E27FC236}">
                <a16:creationId xmlns:a16="http://schemas.microsoft.com/office/drawing/2014/main" id="{C56D7E67-B32F-4784-77AE-6E7E65926A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8214" y="4211354"/>
            <a:ext cx="416583" cy="416583"/>
          </a:xfrm>
          <a:prstGeom prst="rect">
            <a:avLst/>
          </a:prstGeom>
        </p:spPr>
      </p:pic>
      <p:pic>
        <p:nvPicPr>
          <p:cNvPr id="7" name="Graphique 6" descr="Badge Tick1 avec un remplissage uni">
            <a:extLst>
              <a:ext uri="{FF2B5EF4-FFF2-40B4-BE49-F238E27FC236}">
                <a16:creationId xmlns:a16="http://schemas.microsoft.com/office/drawing/2014/main" id="{C399EA08-C3EF-79E0-B2C6-8AD42285E2A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430" y="1784668"/>
            <a:ext cx="416583" cy="416583"/>
          </a:xfrm>
          <a:prstGeom prst="rect">
            <a:avLst/>
          </a:prstGeom>
        </p:spPr>
      </p:pic>
      <mc:AlternateContent xmlns:mc="http://schemas.openxmlformats.org/markup-compatibility/2006" xmlns:p14="http://schemas.microsoft.com/office/powerpoint/2010/main">
        <mc:Choice Requires="p14">
          <p:contentPart p14:bwMode="auto" r:id="rId9">
            <p14:nvContentPartPr>
              <p14:cNvPr id="12" name="Encre 11">
                <a:extLst>
                  <a:ext uri="{FF2B5EF4-FFF2-40B4-BE49-F238E27FC236}">
                    <a16:creationId xmlns:a16="http://schemas.microsoft.com/office/drawing/2014/main" id="{9815D4A5-A626-4301-A66D-A42474AB7AEC}"/>
                  </a:ext>
                </a:extLst>
              </p14:cNvPr>
              <p14:cNvContentPartPr/>
              <p14:nvPr/>
            </p14:nvContentPartPr>
            <p14:xfrm>
              <a:off x="1020245" y="4366117"/>
              <a:ext cx="1478160" cy="60840"/>
            </p14:xfrm>
          </p:contentPart>
        </mc:Choice>
        <mc:Fallback xmlns="">
          <p:pic>
            <p:nvPicPr>
              <p:cNvPr id="12" name="Encre 11">
                <a:extLst>
                  <a:ext uri="{FF2B5EF4-FFF2-40B4-BE49-F238E27FC236}">
                    <a16:creationId xmlns:a16="http://schemas.microsoft.com/office/drawing/2014/main" id="{9815D4A5-A626-4301-A66D-A42474AB7AEC}"/>
                  </a:ext>
                </a:extLst>
              </p:cNvPr>
              <p:cNvPicPr/>
              <p:nvPr/>
            </p:nvPicPr>
            <p:blipFill>
              <a:blip r:embed="rId10"/>
              <a:stretch>
                <a:fillRect/>
              </a:stretch>
            </p:blipFill>
            <p:spPr>
              <a:xfrm>
                <a:off x="966245" y="4258117"/>
                <a:ext cx="1585800" cy="276480"/>
              </a:xfrm>
              <a:prstGeom prst="rect">
                <a:avLst/>
              </a:prstGeom>
            </p:spPr>
          </p:pic>
        </mc:Fallback>
      </mc:AlternateContent>
      <p:pic>
        <p:nvPicPr>
          <p:cNvPr id="13" name="Graphique 12" descr="Badge Tick1 avec un remplissage uni">
            <a:extLst>
              <a:ext uri="{FF2B5EF4-FFF2-40B4-BE49-F238E27FC236}">
                <a16:creationId xmlns:a16="http://schemas.microsoft.com/office/drawing/2014/main" id="{CD2A1505-4AC0-36A1-67E4-32C0A54583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430" y="2441968"/>
            <a:ext cx="416583" cy="416583"/>
          </a:xfrm>
          <a:prstGeom prst="rect">
            <a:avLst/>
          </a:prstGeom>
        </p:spPr>
      </p:pic>
      <p:pic>
        <p:nvPicPr>
          <p:cNvPr id="14" name="Graphique 13" descr="Badge croix avec un remplissage uni">
            <a:extLst>
              <a:ext uri="{FF2B5EF4-FFF2-40B4-BE49-F238E27FC236}">
                <a16:creationId xmlns:a16="http://schemas.microsoft.com/office/drawing/2014/main" id="{F3AD1652-8D4C-88A2-3544-B6F9A02502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8214" y="3482008"/>
            <a:ext cx="416583" cy="416583"/>
          </a:xfrm>
          <a:prstGeom prst="rect">
            <a:avLst/>
          </a:prstGeom>
        </p:spPr>
      </p:pic>
      <p:pic>
        <p:nvPicPr>
          <p:cNvPr id="15" name="Graphique 14" descr="Badge croix avec un remplissage uni">
            <a:extLst>
              <a:ext uri="{FF2B5EF4-FFF2-40B4-BE49-F238E27FC236}">
                <a16:creationId xmlns:a16="http://schemas.microsoft.com/office/drawing/2014/main" id="{56404FB9-75BC-A7D6-201A-C4E272EC1E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3951" y="3845583"/>
            <a:ext cx="416583" cy="416583"/>
          </a:xfrm>
          <a:prstGeom prst="rect">
            <a:avLst/>
          </a:prstGeom>
        </p:spPr>
      </p:pic>
      <p:pic>
        <p:nvPicPr>
          <p:cNvPr id="16" name="Graphique 15" descr="Badge Tick1 avec un remplissage uni">
            <a:extLst>
              <a:ext uri="{FF2B5EF4-FFF2-40B4-BE49-F238E27FC236}">
                <a16:creationId xmlns:a16="http://schemas.microsoft.com/office/drawing/2014/main" id="{C3EAC842-BEA3-DD57-3128-A6F56225CB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2477" y="4615243"/>
            <a:ext cx="416583" cy="416583"/>
          </a:xfrm>
          <a:prstGeom prst="rect">
            <a:avLst/>
          </a:prstGeom>
        </p:spPr>
      </p:pic>
      <p:pic>
        <p:nvPicPr>
          <p:cNvPr id="17" name="Graphique 16" descr="Badge croix avec un remplissage uni">
            <a:extLst>
              <a:ext uri="{FF2B5EF4-FFF2-40B4-BE49-F238E27FC236}">
                <a16:creationId xmlns:a16="http://schemas.microsoft.com/office/drawing/2014/main" id="{ACB72ECE-5BB9-C98D-1089-5F4F2E3B4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2476" y="5275941"/>
            <a:ext cx="416583" cy="416583"/>
          </a:xfrm>
          <a:prstGeom prst="rect">
            <a:avLst/>
          </a:prstGeom>
        </p:spPr>
      </p:pic>
      <p:sp>
        <p:nvSpPr>
          <p:cNvPr id="18" name="Ellipse 17">
            <a:extLst>
              <a:ext uri="{FF2B5EF4-FFF2-40B4-BE49-F238E27FC236}">
                <a16:creationId xmlns:a16="http://schemas.microsoft.com/office/drawing/2014/main" id="{5787A334-D3EF-4A29-AE53-E7B49D4B6066}"/>
              </a:ext>
            </a:extLst>
          </p:cNvPr>
          <p:cNvSpPr/>
          <p:nvPr/>
        </p:nvSpPr>
        <p:spPr>
          <a:xfrm>
            <a:off x="363841" y="5709369"/>
            <a:ext cx="322172" cy="321458"/>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5268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64150-CC49-9A9E-D095-11CF0106F55D}"/>
            </a:ext>
          </a:extLst>
        </p:cNvPr>
        <p:cNvGrpSpPr/>
        <p:nvPr/>
      </p:nvGrpSpPr>
      <p:grpSpPr>
        <a:xfrm>
          <a:off x="0" y="0"/>
          <a:ext cx="0" cy="0"/>
          <a:chOff x="0" y="0"/>
          <a:chExt cx="0" cy="0"/>
        </a:xfrm>
      </p:grpSpPr>
      <p:pic>
        <p:nvPicPr>
          <p:cNvPr id="5" name="Image 4" descr="Une image contenant texte, capture d’écran, Police, diagramme">
            <a:extLst>
              <a:ext uri="{FF2B5EF4-FFF2-40B4-BE49-F238E27FC236}">
                <a16:creationId xmlns:a16="http://schemas.microsoft.com/office/drawing/2014/main" id="{553CDC2E-42F8-D971-E3E8-03D8DCB30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67" y="0"/>
            <a:ext cx="10451679" cy="6858000"/>
          </a:xfrm>
          <a:prstGeom prst="rect">
            <a:avLst/>
          </a:prstGeom>
        </p:spPr>
      </p:pic>
    </p:spTree>
    <p:extLst>
      <p:ext uri="{BB962C8B-B14F-4D97-AF65-F5344CB8AC3E}">
        <p14:creationId xmlns:p14="http://schemas.microsoft.com/office/powerpoint/2010/main" val="941717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746BB8-0AD8-17AF-FDFF-D5E39420DCC3}"/>
              </a:ext>
            </a:extLst>
          </p:cNvPr>
          <p:cNvSpPr>
            <a:spLocks noGrp="1"/>
          </p:cNvSpPr>
          <p:nvPr>
            <p:ph type="title"/>
          </p:nvPr>
        </p:nvSpPr>
        <p:spPr/>
        <p:txBody>
          <a:bodyPr/>
          <a:lstStyle/>
          <a:p>
            <a:r>
              <a:rPr lang="fr-FR" dirty="0"/>
              <a:t>EDA</a:t>
            </a:r>
          </a:p>
        </p:txBody>
      </p:sp>
    </p:spTree>
    <p:extLst>
      <p:ext uri="{BB962C8B-B14F-4D97-AF65-F5344CB8AC3E}">
        <p14:creationId xmlns:p14="http://schemas.microsoft.com/office/powerpoint/2010/main" val="706215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257E28-05BA-9ACE-4EF3-4D1FB62A30F6}"/>
              </a:ext>
            </a:extLst>
          </p:cNvPr>
          <p:cNvSpPr>
            <a:spLocks noGrp="1"/>
          </p:cNvSpPr>
          <p:nvPr>
            <p:ph type="title"/>
          </p:nvPr>
        </p:nvSpPr>
        <p:spPr/>
        <p:txBody>
          <a:bodyPr/>
          <a:lstStyle/>
          <a:p>
            <a:r>
              <a:rPr lang="fr-FR" dirty="0" err="1"/>
              <a:t>Take</a:t>
            </a:r>
            <a:r>
              <a:rPr lang="fr-FR" dirty="0"/>
              <a:t> </a:t>
            </a:r>
            <a:r>
              <a:rPr lang="fr-FR" dirty="0" err="1"/>
              <a:t>away</a:t>
            </a:r>
            <a:endParaRPr lang="fr-FR" dirty="0"/>
          </a:p>
        </p:txBody>
      </p:sp>
      <p:sp>
        <p:nvSpPr>
          <p:cNvPr id="3" name="Espace réservé du contenu 2">
            <a:extLst>
              <a:ext uri="{FF2B5EF4-FFF2-40B4-BE49-F238E27FC236}">
                <a16:creationId xmlns:a16="http://schemas.microsoft.com/office/drawing/2014/main" id="{2B72B868-3A60-FEDF-3E4A-861340D9622C}"/>
              </a:ext>
            </a:extLst>
          </p:cNvPr>
          <p:cNvSpPr>
            <a:spLocks noGrp="1"/>
          </p:cNvSpPr>
          <p:nvPr>
            <p:ph idx="1"/>
          </p:nvPr>
        </p:nvSpPr>
        <p:spPr/>
        <p:txBody>
          <a:bodyPr/>
          <a:lstStyle/>
          <a:p>
            <a:endParaRPr lang="fr-FR"/>
          </a:p>
        </p:txBody>
      </p:sp>
      <p:grpSp>
        <p:nvGrpSpPr>
          <p:cNvPr id="4" name="Groupe 3">
            <a:extLst>
              <a:ext uri="{FF2B5EF4-FFF2-40B4-BE49-F238E27FC236}">
                <a16:creationId xmlns:a16="http://schemas.microsoft.com/office/drawing/2014/main" id="{D1B096AC-71AA-73EE-A8CB-8A4DCE69EA04}"/>
              </a:ext>
            </a:extLst>
          </p:cNvPr>
          <p:cNvGrpSpPr/>
          <p:nvPr/>
        </p:nvGrpSpPr>
        <p:grpSpPr>
          <a:xfrm>
            <a:off x="6158008" y="146966"/>
            <a:ext cx="5820632" cy="1754326"/>
            <a:chOff x="6158008" y="146966"/>
            <a:chExt cx="5820632" cy="1754326"/>
          </a:xfrm>
        </p:grpSpPr>
        <p:sp>
          <p:nvSpPr>
            <p:cNvPr id="5" name="ZoneTexte 4">
              <a:extLst>
                <a:ext uri="{FF2B5EF4-FFF2-40B4-BE49-F238E27FC236}">
                  <a16:creationId xmlns:a16="http://schemas.microsoft.com/office/drawing/2014/main" id="{A8E16F1F-20B5-EF5E-4DB3-8C4A87BABC24}"/>
                </a:ext>
              </a:extLst>
            </p:cNvPr>
            <p:cNvSpPr txBox="1"/>
            <p:nvPr/>
          </p:nvSpPr>
          <p:spPr>
            <a:xfrm>
              <a:off x="6396964" y="146966"/>
              <a:ext cx="5581676" cy="1754326"/>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txBody>
            <a:bodyPr wrap="square" rtlCol="0">
              <a:spAutoFit/>
            </a:bodyPr>
            <a:lstStyle/>
            <a:p>
              <a:pPr>
                <a:tabLst>
                  <a:tab pos="2333625" algn="l"/>
                </a:tabLst>
              </a:pPr>
              <a:r>
                <a:rPr lang="en-US" dirty="0">
                  <a:latin typeface="Times New Roman" panose="02020603050405020304" pitchFamily="18" charset="0"/>
                  <a:cs typeface="Times New Roman" panose="02020603050405020304" pitchFamily="18" charset="0"/>
                </a:rPr>
                <a:t>EDA	: The recipe</a:t>
              </a:r>
            </a:p>
            <a:p>
              <a:pPr>
                <a:tabLst>
                  <a:tab pos="2333625" algn="l"/>
                </a:tabLst>
              </a:pPr>
              <a:r>
                <a:rPr lang="en-US" dirty="0">
                  <a:latin typeface="Times New Roman" panose="02020603050405020304" pitchFamily="18" charset="0"/>
                  <a:cs typeface="Times New Roman" panose="02020603050405020304" pitchFamily="18" charset="0"/>
                </a:rPr>
                <a:t>Features Engineering	: The secret sauce</a:t>
              </a:r>
            </a:p>
            <a:p>
              <a:pPr>
                <a:tabLst>
                  <a:tab pos="2333625" algn="l"/>
                </a:tabLst>
              </a:pPr>
              <a:r>
                <a:rPr lang="en-US" dirty="0">
                  <a:latin typeface="Times New Roman" panose="02020603050405020304" pitchFamily="18" charset="0"/>
                  <a:cs typeface="Times New Roman" panose="02020603050405020304" pitchFamily="18" charset="0"/>
                </a:rPr>
                <a:t>Baseline model	: The first taste</a:t>
              </a:r>
            </a:p>
            <a:p>
              <a:pPr>
                <a:tabLst>
                  <a:tab pos="2333625" algn="l"/>
                </a:tabLst>
              </a:pPr>
              <a:r>
                <a:rPr lang="en-US" dirty="0">
                  <a:latin typeface="Times New Roman" panose="02020603050405020304" pitchFamily="18" charset="0"/>
                  <a:cs typeface="Times New Roman" panose="02020603050405020304" pitchFamily="18" charset="0"/>
                </a:rPr>
                <a:t>Metrics Analysis	: The critics' score</a:t>
              </a:r>
            </a:p>
            <a:p>
              <a:pPr>
                <a:tabLst>
                  <a:tab pos="2333625" algn="l"/>
                </a:tabLst>
              </a:pPr>
              <a:r>
                <a:rPr lang="en-US" dirty="0">
                  <a:latin typeface="Times New Roman" panose="02020603050405020304" pitchFamily="18" charset="0"/>
                  <a:cs typeface="Times New Roman" panose="02020603050405020304" pitchFamily="18" charset="0"/>
                </a:rPr>
                <a:t>API &amp; App	: Sharing with friends</a:t>
              </a:r>
            </a:p>
            <a:p>
              <a:pPr>
                <a:tabLst>
                  <a:tab pos="2333625" algn="l"/>
                </a:tabLst>
              </a:pPr>
              <a:r>
                <a:rPr lang="en-US" dirty="0">
                  <a:latin typeface="Times New Roman" panose="02020603050405020304" pitchFamily="18" charset="0"/>
                  <a:cs typeface="Times New Roman" panose="02020603050405020304" pitchFamily="18" charset="0"/>
                </a:rPr>
                <a:t>Deployment Monitoring	: Serve the dish, maintain quality</a:t>
              </a:r>
            </a:p>
          </p:txBody>
        </p:sp>
        <p:grpSp>
          <p:nvGrpSpPr>
            <p:cNvPr id="6" name="Groupe 5">
              <a:extLst>
                <a:ext uri="{FF2B5EF4-FFF2-40B4-BE49-F238E27FC236}">
                  <a16:creationId xmlns:a16="http://schemas.microsoft.com/office/drawing/2014/main" id="{4B2C5C5F-DB0E-D153-A57D-CA4892DB18C7}"/>
                </a:ext>
              </a:extLst>
            </p:cNvPr>
            <p:cNvGrpSpPr/>
            <p:nvPr/>
          </p:nvGrpSpPr>
          <p:grpSpPr>
            <a:xfrm>
              <a:off x="6158008" y="258948"/>
              <a:ext cx="180000" cy="1547663"/>
              <a:chOff x="7462232" y="258948"/>
              <a:chExt cx="180000" cy="1547663"/>
            </a:xfrm>
          </p:grpSpPr>
          <p:sp>
            <p:nvSpPr>
              <p:cNvPr id="7" name="Ellipse 6">
                <a:extLst>
                  <a:ext uri="{FF2B5EF4-FFF2-40B4-BE49-F238E27FC236}">
                    <a16:creationId xmlns:a16="http://schemas.microsoft.com/office/drawing/2014/main" id="{BBF82FE4-3ABD-A08E-1E4F-412647BAA0E6}"/>
                  </a:ext>
                </a:extLst>
              </p:cNvPr>
              <p:cNvSpPr/>
              <p:nvPr/>
            </p:nvSpPr>
            <p:spPr>
              <a:xfrm>
                <a:off x="7462232" y="258948"/>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8AE9D43A-D4A6-8714-4A5D-ECA58526DE83}"/>
                  </a:ext>
                </a:extLst>
              </p:cNvPr>
              <p:cNvSpPr/>
              <p:nvPr/>
            </p:nvSpPr>
            <p:spPr>
              <a:xfrm>
                <a:off x="7462232" y="527289"/>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099B2D79-0059-37A5-88B7-AD1CB067A7C9}"/>
                  </a:ext>
                </a:extLst>
              </p:cNvPr>
              <p:cNvSpPr/>
              <p:nvPr/>
            </p:nvSpPr>
            <p:spPr>
              <a:xfrm>
                <a:off x="7462232" y="795630"/>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E85F8C96-6023-FF04-B3FE-D401F415DC04}"/>
                  </a:ext>
                </a:extLst>
              </p:cNvPr>
              <p:cNvSpPr/>
              <p:nvPr/>
            </p:nvSpPr>
            <p:spPr>
              <a:xfrm>
                <a:off x="7462232" y="106397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58EACB9F-A3C6-F4F7-51A1-766C0E13D7E4}"/>
                  </a:ext>
                </a:extLst>
              </p:cNvPr>
              <p:cNvSpPr/>
              <p:nvPr/>
            </p:nvSpPr>
            <p:spPr>
              <a:xfrm>
                <a:off x="7462232" y="133231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C79B4534-4254-E360-623D-2BAA565B66C9}"/>
                  </a:ext>
                </a:extLst>
              </p:cNvPr>
              <p:cNvSpPr/>
              <p:nvPr/>
            </p:nvSpPr>
            <p:spPr>
              <a:xfrm>
                <a:off x="7462232" y="1626611"/>
                <a:ext cx="180000" cy="180000"/>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pic>
        <p:nvPicPr>
          <p:cNvPr id="13" name="Image 12">
            <a:extLst>
              <a:ext uri="{FF2B5EF4-FFF2-40B4-BE49-F238E27FC236}">
                <a16:creationId xmlns:a16="http://schemas.microsoft.com/office/drawing/2014/main" id="{928B1538-7E36-F646-9D1A-D493F92DDC93}"/>
              </a:ext>
            </a:extLst>
          </p:cNvPr>
          <p:cNvPicPr>
            <a:picLocks noChangeAspect="1"/>
          </p:cNvPicPr>
          <p:nvPr/>
        </p:nvPicPr>
        <p:blipFill>
          <a:blip r:embed="rId2"/>
          <a:srcRect l="25506" t="5814" r="18520"/>
          <a:stretch/>
        </p:blipFill>
        <p:spPr>
          <a:xfrm>
            <a:off x="12772826" y="1153971"/>
            <a:ext cx="1435722" cy="160813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5493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0E590DF-0A88-7056-85D1-A8E809E2318F}"/>
              </a:ext>
            </a:extLst>
          </p:cNvPr>
          <p:cNvSpPr>
            <a:spLocks noGrp="1"/>
          </p:cNvSpPr>
          <p:nvPr>
            <p:ph type="title"/>
          </p:nvPr>
        </p:nvSpPr>
        <p:spPr>
          <a:xfrm>
            <a:off x="831850" y="1709738"/>
            <a:ext cx="10515600" cy="1837859"/>
          </a:xfrm>
        </p:spPr>
        <p:txBody>
          <a:bodyPr/>
          <a:lstStyle/>
          <a:p>
            <a:pPr algn="ctr"/>
            <a:r>
              <a:rPr lang="fr-FR" dirty="0"/>
              <a:t>Code </a:t>
            </a:r>
            <a:r>
              <a:rPr lang="fr-FR" dirty="0" err="1"/>
              <a:t>Review</a:t>
            </a:r>
            <a:endParaRPr lang="fr-FR" dirty="0"/>
          </a:p>
        </p:txBody>
      </p:sp>
      <p:sp>
        <p:nvSpPr>
          <p:cNvPr id="5" name="Espace réservé du texte 4">
            <a:extLst>
              <a:ext uri="{FF2B5EF4-FFF2-40B4-BE49-F238E27FC236}">
                <a16:creationId xmlns:a16="http://schemas.microsoft.com/office/drawing/2014/main" id="{64E8BF61-007C-0740-1AA1-06B9449B33C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12535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7521B0-A357-0FB7-95F6-D86E965CB4E4}"/>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DAF7FD93-FEB4-7498-A34D-09ECE8140F2D}"/>
              </a:ext>
            </a:extLst>
          </p:cNvPr>
          <p:cNvSpPr>
            <a:spLocks noGrp="1"/>
          </p:cNvSpPr>
          <p:nvPr>
            <p:ph type="subTitle" idx="1"/>
          </p:nvPr>
        </p:nvSpPr>
        <p:spPr/>
        <p:txBody>
          <a:bodyPr/>
          <a:lstStyle/>
          <a:p>
            <a:endParaRPr lang="fr-FR"/>
          </a:p>
        </p:txBody>
      </p:sp>
      <p:pic>
        <p:nvPicPr>
          <p:cNvPr id="5" name="Image 4" descr="Une image contenant texte, capture d’écran, Police, diagramme">
            <a:extLst>
              <a:ext uri="{FF2B5EF4-FFF2-40B4-BE49-F238E27FC236}">
                <a16:creationId xmlns:a16="http://schemas.microsoft.com/office/drawing/2014/main" id="{2A6F49D9-1E09-1A1E-D7D5-D110200FF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160" y="0"/>
            <a:ext cx="10451679" cy="6858000"/>
          </a:xfrm>
          <a:prstGeom prst="rect">
            <a:avLst/>
          </a:prstGeom>
        </p:spPr>
      </p:pic>
      <p:pic>
        <p:nvPicPr>
          <p:cNvPr id="9" name="Image 8">
            <a:extLst>
              <a:ext uri="{FF2B5EF4-FFF2-40B4-BE49-F238E27FC236}">
                <a16:creationId xmlns:a16="http://schemas.microsoft.com/office/drawing/2014/main" id="{87F98B8D-5314-7388-2591-78BB58BC0882}"/>
              </a:ext>
            </a:extLst>
          </p:cNvPr>
          <p:cNvPicPr>
            <a:picLocks noChangeAspect="1"/>
          </p:cNvPicPr>
          <p:nvPr/>
        </p:nvPicPr>
        <p:blipFill>
          <a:blip r:embed="rId3"/>
          <a:stretch>
            <a:fillRect/>
          </a:stretch>
        </p:blipFill>
        <p:spPr>
          <a:xfrm>
            <a:off x="2449146" y="2963653"/>
            <a:ext cx="376537" cy="424473"/>
          </a:xfrm>
          <a:prstGeom prst="rect">
            <a:avLst/>
          </a:prstGeom>
        </p:spPr>
      </p:pic>
      <p:cxnSp>
        <p:nvCxnSpPr>
          <p:cNvPr id="11" name="Connecteur droit avec flèche 10">
            <a:extLst>
              <a:ext uri="{FF2B5EF4-FFF2-40B4-BE49-F238E27FC236}">
                <a16:creationId xmlns:a16="http://schemas.microsoft.com/office/drawing/2014/main" id="{1DADCA81-D17F-7055-3D74-6CA04EDD1133}"/>
              </a:ext>
            </a:extLst>
          </p:cNvPr>
          <p:cNvCxnSpPr>
            <a:cxnSpLocks/>
          </p:cNvCxnSpPr>
          <p:nvPr/>
        </p:nvCxnSpPr>
        <p:spPr>
          <a:xfrm flipV="1">
            <a:off x="2630659" y="1735168"/>
            <a:ext cx="0" cy="1197946"/>
          </a:xfrm>
          <a:prstGeom prst="straightConnector1">
            <a:avLst/>
          </a:prstGeom>
          <a:ln w="9525">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9746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0B12C1-EB00-388D-85B0-5D99890703EE}"/>
              </a:ext>
            </a:extLst>
          </p:cNvPr>
          <p:cNvSpPr/>
          <p:nvPr/>
        </p:nvSpPr>
        <p:spPr>
          <a:xfrm>
            <a:off x="2536305" y="1688422"/>
            <a:ext cx="8125719" cy="3224237"/>
          </a:xfrm>
          <a:prstGeom prst="rect">
            <a:avLst/>
          </a:prstGeom>
          <a:solidFill>
            <a:srgbClr val="FFF5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2BF3D44-7489-D86E-F92A-72019F762E73}"/>
              </a:ext>
            </a:extLst>
          </p:cNvPr>
          <p:cNvSpPr/>
          <p:nvPr/>
        </p:nvSpPr>
        <p:spPr>
          <a:xfrm>
            <a:off x="219716" y="1688421"/>
            <a:ext cx="1736871" cy="3224237"/>
          </a:xfrm>
          <a:prstGeom prst="rect">
            <a:avLst/>
          </a:prstGeom>
          <a:solidFill>
            <a:srgbClr val="E6FF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08D08A52-862E-7411-004A-ABEAE6CF0F5E}"/>
              </a:ext>
            </a:extLst>
          </p:cNvPr>
          <p:cNvPicPr>
            <a:picLocks noChangeAspect="1"/>
          </p:cNvPicPr>
          <p:nvPr/>
        </p:nvPicPr>
        <p:blipFill>
          <a:blip r:embed="rId2"/>
          <a:stretch>
            <a:fillRect/>
          </a:stretch>
        </p:blipFill>
        <p:spPr>
          <a:xfrm>
            <a:off x="10927728" y="2615410"/>
            <a:ext cx="1150719" cy="880186"/>
          </a:xfrm>
          <a:prstGeom prst="rect">
            <a:avLst/>
          </a:prstGeom>
        </p:spPr>
      </p:pic>
      <p:pic>
        <p:nvPicPr>
          <p:cNvPr id="9" name="Graphique 8" descr="Base de données contour">
            <a:extLst>
              <a:ext uri="{FF2B5EF4-FFF2-40B4-BE49-F238E27FC236}">
                <a16:creationId xmlns:a16="http://schemas.microsoft.com/office/drawing/2014/main" id="{D0DF13A7-9F90-348C-5A37-07AA701B38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7061" y="3288347"/>
            <a:ext cx="914400" cy="914400"/>
          </a:xfrm>
          <a:prstGeom prst="rect">
            <a:avLst/>
          </a:prstGeom>
        </p:spPr>
      </p:pic>
      <p:pic>
        <p:nvPicPr>
          <p:cNvPr id="11" name="Image 10">
            <a:extLst>
              <a:ext uri="{FF2B5EF4-FFF2-40B4-BE49-F238E27FC236}">
                <a16:creationId xmlns:a16="http://schemas.microsoft.com/office/drawing/2014/main" id="{2890084B-FED6-48AC-2CDA-1AF68992C054}"/>
              </a:ext>
            </a:extLst>
          </p:cNvPr>
          <p:cNvPicPr>
            <a:picLocks noChangeAspect="1"/>
          </p:cNvPicPr>
          <p:nvPr/>
        </p:nvPicPr>
        <p:blipFill>
          <a:blip r:embed="rId5"/>
          <a:stretch>
            <a:fillRect/>
          </a:stretch>
        </p:blipFill>
        <p:spPr>
          <a:xfrm>
            <a:off x="306369" y="1757707"/>
            <a:ext cx="1189697" cy="436956"/>
          </a:xfrm>
          <a:prstGeom prst="rect">
            <a:avLst/>
          </a:prstGeom>
        </p:spPr>
      </p:pic>
      <p:pic>
        <p:nvPicPr>
          <p:cNvPr id="13" name="Image 12">
            <a:extLst>
              <a:ext uri="{FF2B5EF4-FFF2-40B4-BE49-F238E27FC236}">
                <a16:creationId xmlns:a16="http://schemas.microsoft.com/office/drawing/2014/main" id="{0D627424-D20D-F17B-282A-2022746C79D6}"/>
              </a:ext>
            </a:extLst>
          </p:cNvPr>
          <p:cNvPicPr>
            <a:picLocks noChangeAspect="1"/>
          </p:cNvPicPr>
          <p:nvPr/>
        </p:nvPicPr>
        <p:blipFill>
          <a:blip r:embed="rId6"/>
          <a:stretch>
            <a:fillRect/>
          </a:stretch>
        </p:blipFill>
        <p:spPr>
          <a:xfrm>
            <a:off x="9991724" y="1757707"/>
            <a:ext cx="535435" cy="720778"/>
          </a:xfrm>
          <a:prstGeom prst="rect">
            <a:avLst/>
          </a:prstGeom>
        </p:spPr>
      </p:pic>
      <p:pic>
        <p:nvPicPr>
          <p:cNvPr id="16" name="Graphique 15" descr="Base de données contour">
            <a:extLst>
              <a:ext uri="{FF2B5EF4-FFF2-40B4-BE49-F238E27FC236}">
                <a16:creationId xmlns:a16="http://schemas.microsoft.com/office/drawing/2014/main" id="{F89097A5-3953-3397-1C06-5359B5D85F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97239" y="3300539"/>
            <a:ext cx="914400" cy="914400"/>
          </a:xfrm>
          <a:prstGeom prst="rect">
            <a:avLst/>
          </a:prstGeom>
        </p:spPr>
      </p:pic>
      <p:cxnSp>
        <p:nvCxnSpPr>
          <p:cNvPr id="18" name="Connecteur : en angle 17">
            <a:extLst>
              <a:ext uri="{FF2B5EF4-FFF2-40B4-BE49-F238E27FC236}">
                <a16:creationId xmlns:a16="http://schemas.microsoft.com/office/drawing/2014/main" id="{D7E0B5D7-E25E-36FB-9CB5-0955B90E2D63}"/>
              </a:ext>
            </a:extLst>
          </p:cNvPr>
          <p:cNvCxnSpPr>
            <a:stCxn id="7" idx="1"/>
          </p:cNvCxnSpPr>
          <p:nvPr/>
        </p:nvCxnSpPr>
        <p:spPr>
          <a:xfrm rot="10800000" flipV="1">
            <a:off x="8970086" y="3055502"/>
            <a:ext cx="1957643" cy="291321"/>
          </a:xfrm>
          <a:prstGeom prst="bentConnector3">
            <a:avLst>
              <a:gd name="adj1" fmla="val 10037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eur : en angle 20">
            <a:extLst>
              <a:ext uri="{FF2B5EF4-FFF2-40B4-BE49-F238E27FC236}">
                <a16:creationId xmlns:a16="http://schemas.microsoft.com/office/drawing/2014/main" id="{63E4AE85-6D80-BCF0-1132-D33693D918BB}"/>
              </a:ext>
            </a:extLst>
          </p:cNvPr>
          <p:cNvCxnSpPr/>
          <p:nvPr/>
        </p:nvCxnSpPr>
        <p:spPr>
          <a:xfrm rot="10800000">
            <a:off x="1715248" y="2194663"/>
            <a:ext cx="7052235" cy="1105876"/>
          </a:xfrm>
          <a:prstGeom prst="bentConnector3">
            <a:avLst>
              <a:gd name="adj1" fmla="val 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necteur : en angle 23">
            <a:extLst>
              <a:ext uri="{FF2B5EF4-FFF2-40B4-BE49-F238E27FC236}">
                <a16:creationId xmlns:a16="http://schemas.microsoft.com/office/drawing/2014/main" id="{663E7747-1761-E217-799F-E019D1D16E1B}"/>
              </a:ext>
            </a:extLst>
          </p:cNvPr>
          <p:cNvCxnSpPr/>
          <p:nvPr/>
        </p:nvCxnSpPr>
        <p:spPr>
          <a:xfrm>
            <a:off x="1716259" y="2808941"/>
            <a:ext cx="2240165" cy="537882"/>
          </a:xfrm>
          <a:prstGeom prst="bentConnector3">
            <a:avLst>
              <a:gd name="adj1" fmla="val 9988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onnecteur : en angle 26">
            <a:extLst>
              <a:ext uri="{FF2B5EF4-FFF2-40B4-BE49-F238E27FC236}">
                <a16:creationId xmlns:a16="http://schemas.microsoft.com/office/drawing/2014/main" id="{CC5B5B29-A61F-080D-1E1C-F056635D3546}"/>
              </a:ext>
            </a:extLst>
          </p:cNvPr>
          <p:cNvCxnSpPr>
            <a:cxnSpLocks/>
          </p:cNvCxnSpPr>
          <p:nvPr/>
        </p:nvCxnSpPr>
        <p:spPr>
          <a:xfrm>
            <a:off x="4222129" y="2808943"/>
            <a:ext cx="2607479" cy="2427521"/>
          </a:xfrm>
          <a:prstGeom prst="bentConnector3">
            <a:avLst>
              <a:gd name="adj1" fmla="val 10003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31">
            <a:extLst>
              <a:ext uri="{FF2B5EF4-FFF2-40B4-BE49-F238E27FC236}">
                <a16:creationId xmlns:a16="http://schemas.microsoft.com/office/drawing/2014/main" id="{7E37BB66-D7E7-5D68-8C7D-B3F37CB60C8E}"/>
              </a:ext>
            </a:extLst>
          </p:cNvPr>
          <p:cNvCxnSpPr/>
          <p:nvPr/>
        </p:nvCxnSpPr>
        <p:spPr>
          <a:xfrm>
            <a:off x="4222128" y="2808941"/>
            <a:ext cx="0" cy="537882"/>
          </a:xfrm>
          <a:prstGeom prst="line">
            <a:avLst/>
          </a:prstGeom>
        </p:spPr>
        <p:style>
          <a:lnRef idx="2">
            <a:schemeClr val="accent1"/>
          </a:lnRef>
          <a:fillRef idx="0">
            <a:schemeClr val="accent1"/>
          </a:fillRef>
          <a:effectRef idx="1">
            <a:schemeClr val="accent1"/>
          </a:effectRef>
          <a:fontRef idx="minor">
            <a:schemeClr val="tx1"/>
          </a:fontRef>
        </p:style>
      </p:cxnSp>
      <p:pic>
        <p:nvPicPr>
          <p:cNvPr id="36" name="Image 35">
            <a:extLst>
              <a:ext uri="{FF2B5EF4-FFF2-40B4-BE49-F238E27FC236}">
                <a16:creationId xmlns:a16="http://schemas.microsoft.com/office/drawing/2014/main" id="{C0E88518-4FFA-7811-42C6-2A0B4B8CE1FA}"/>
              </a:ext>
            </a:extLst>
          </p:cNvPr>
          <p:cNvPicPr>
            <a:picLocks noChangeAspect="1"/>
          </p:cNvPicPr>
          <p:nvPr/>
        </p:nvPicPr>
        <p:blipFill>
          <a:blip r:embed="rId9"/>
          <a:stretch>
            <a:fillRect/>
          </a:stretch>
        </p:blipFill>
        <p:spPr>
          <a:xfrm>
            <a:off x="6522721" y="5404457"/>
            <a:ext cx="613774" cy="626174"/>
          </a:xfrm>
          <a:prstGeom prst="rect">
            <a:avLst/>
          </a:prstGeom>
        </p:spPr>
      </p:pic>
      <p:sp>
        <p:nvSpPr>
          <p:cNvPr id="39" name="ZoneTexte 38">
            <a:extLst>
              <a:ext uri="{FF2B5EF4-FFF2-40B4-BE49-F238E27FC236}">
                <a16:creationId xmlns:a16="http://schemas.microsoft.com/office/drawing/2014/main" id="{AA657646-6134-7516-6765-A95D84029C18}"/>
              </a:ext>
            </a:extLst>
          </p:cNvPr>
          <p:cNvSpPr txBox="1"/>
          <p:nvPr/>
        </p:nvSpPr>
        <p:spPr>
          <a:xfrm>
            <a:off x="9131352" y="3572169"/>
            <a:ext cx="1048685" cy="338554"/>
          </a:xfrm>
          <a:prstGeom prst="rect">
            <a:avLst/>
          </a:prstGeom>
          <a:noFill/>
        </p:spPr>
        <p:txBody>
          <a:bodyPr wrap="none" rtlCol="0">
            <a:spAutoFit/>
          </a:bodyPr>
          <a:lstStyle/>
          <a:p>
            <a:r>
              <a:rPr lang="fr-FR" sz="1600" dirty="0">
                <a:latin typeface="Courier New" panose="02070309020205020404" pitchFamily="49" charset="0"/>
                <a:cs typeface="Courier New" panose="02070309020205020404" pitchFamily="49" charset="0"/>
              </a:rPr>
              <a:t>Topic 1</a:t>
            </a:r>
          </a:p>
        </p:txBody>
      </p:sp>
      <p:sp>
        <p:nvSpPr>
          <p:cNvPr id="40" name="ZoneTexte 39">
            <a:extLst>
              <a:ext uri="{FF2B5EF4-FFF2-40B4-BE49-F238E27FC236}">
                <a16:creationId xmlns:a16="http://schemas.microsoft.com/office/drawing/2014/main" id="{6E18830C-A06B-2E59-3155-E21C8F882574}"/>
              </a:ext>
            </a:extLst>
          </p:cNvPr>
          <p:cNvSpPr txBox="1"/>
          <p:nvPr/>
        </p:nvSpPr>
        <p:spPr>
          <a:xfrm>
            <a:off x="4421585" y="3598768"/>
            <a:ext cx="1048685" cy="338554"/>
          </a:xfrm>
          <a:prstGeom prst="rect">
            <a:avLst/>
          </a:prstGeom>
          <a:noFill/>
        </p:spPr>
        <p:txBody>
          <a:bodyPr wrap="none" rtlCol="0">
            <a:spAutoFit/>
          </a:bodyPr>
          <a:lstStyle/>
          <a:p>
            <a:r>
              <a:rPr lang="fr-FR" sz="1600" dirty="0">
                <a:latin typeface="Courier New" panose="02070309020205020404" pitchFamily="49" charset="0"/>
                <a:cs typeface="Courier New" panose="02070309020205020404" pitchFamily="49" charset="0"/>
              </a:rPr>
              <a:t>Topic 2</a:t>
            </a:r>
          </a:p>
        </p:txBody>
      </p:sp>
      <p:sp>
        <p:nvSpPr>
          <p:cNvPr id="41" name="ZoneTexte 40">
            <a:extLst>
              <a:ext uri="{FF2B5EF4-FFF2-40B4-BE49-F238E27FC236}">
                <a16:creationId xmlns:a16="http://schemas.microsoft.com/office/drawing/2014/main" id="{5F1CCAD6-FC64-5830-AAF7-564B7C6A54BC}"/>
              </a:ext>
            </a:extLst>
          </p:cNvPr>
          <p:cNvSpPr txBox="1"/>
          <p:nvPr/>
        </p:nvSpPr>
        <p:spPr>
          <a:xfrm>
            <a:off x="8856403" y="2816652"/>
            <a:ext cx="1858201" cy="276999"/>
          </a:xfrm>
          <a:prstGeom prst="rect">
            <a:avLst/>
          </a:prstGeom>
          <a:noFill/>
        </p:spPr>
        <p:txBody>
          <a:bodyPr wrap="none" rtlCol="0">
            <a:spAutoFit/>
          </a:bodyPr>
          <a:lstStyle/>
          <a:p>
            <a:r>
              <a:rPr lang="fr-FR" sz="1200" dirty="0" err="1">
                <a:latin typeface="Courier New" panose="02070309020205020404" pitchFamily="49" charset="0"/>
                <a:cs typeface="Courier New" panose="02070309020205020404" pitchFamily="49" charset="0"/>
              </a:rPr>
              <a:t>subcribe</a:t>
            </a:r>
            <a:r>
              <a:rPr lang="fr-FR" sz="1200" dirty="0">
                <a:latin typeface="Courier New" panose="02070309020205020404" pitchFamily="49" charset="0"/>
                <a:cs typeface="Courier New" panose="02070309020205020404" pitchFamily="49" charset="0"/>
              </a:rPr>
              <a:t> - speed 1</a:t>
            </a:r>
          </a:p>
        </p:txBody>
      </p:sp>
      <p:sp>
        <p:nvSpPr>
          <p:cNvPr id="42" name="ZoneTexte 41">
            <a:extLst>
              <a:ext uri="{FF2B5EF4-FFF2-40B4-BE49-F238E27FC236}">
                <a16:creationId xmlns:a16="http://schemas.microsoft.com/office/drawing/2014/main" id="{5C360675-8566-28CD-6662-E5FDD6B6C8C3}"/>
              </a:ext>
            </a:extLst>
          </p:cNvPr>
          <p:cNvSpPr txBox="1"/>
          <p:nvPr/>
        </p:nvSpPr>
        <p:spPr>
          <a:xfrm>
            <a:off x="4405813" y="1947340"/>
            <a:ext cx="2787943" cy="276999"/>
          </a:xfrm>
          <a:prstGeom prst="rect">
            <a:avLst/>
          </a:prstGeom>
          <a:noFill/>
        </p:spPr>
        <p:txBody>
          <a:bodyPr wrap="none" rtlCol="0">
            <a:spAutoFit/>
          </a:bodyPr>
          <a:lstStyle/>
          <a:p>
            <a:r>
              <a:rPr lang="fr-FR" sz="1200" dirty="0" err="1">
                <a:latin typeface="Courier New" panose="02070309020205020404" pitchFamily="49" charset="0"/>
                <a:cs typeface="Courier New" panose="02070309020205020404" pitchFamily="49" charset="0"/>
              </a:rPr>
              <a:t>request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prediction</a:t>
            </a:r>
            <a:r>
              <a:rPr lang="fr-FR" sz="1200" dirty="0">
                <a:latin typeface="Courier New" panose="02070309020205020404" pitchFamily="49" charset="0"/>
                <a:cs typeface="Courier New" panose="02070309020205020404" pitchFamily="49" charset="0"/>
              </a:rPr>
              <a:t> - speed 2</a:t>
            </a:r>
          </a:p>
        </p:txBody>
      </p:sp>
      <p:sp>
        <p:nvSpPr>
          <p:cNvPr id="43" name="ZoneTexte 42">
            <a:extLst>
              <a:ext uri="{FF2B5EF4-FFF2-40B4-BE49-F238E27FC236}">
                <a16:creationId xmlns:a16="http://schemas.microsoft.com/office/drawing/2014/main" id="{329BDCA3-BF29-61A6-09FA-C58EA1D22BB1}"/>
              </a:ext>
            </a:extLst>
          </p:cNvPr>
          <p:cNvSpPr txBox="1"/>
          <p:nvPr/>
        </p:nvSpPr>
        <p:spPr>
          <a:xfrm>
            <a:off x="5250331" y="2568723"/>
            <a:ext cx="1579278" cy="276999"/>
          </a:xfrm>
          <a:prstGeom prst="rect">
            <a:avLst/>
          </a:prstGeom>
          <a:noFill/>
        </p:spPr>
        <p:txBody>
          <a:bodyPr wrap="none" rtlCol="0">
            <a:spAutoFit/>
          </a:bodyPr>
          <a:lstStyle/>
          <a:p>
            <a:r>
              <a:rPr lang="fr-FR" sz="1200" dirty="0">
                <a:latin typeface="Courier New" panose="02070309020205020404" pitchFamily="49" charset="0"/>
                <a:cs typeface="Courier New" panose="02070309020205020404" pitchFamily="49" charset="0"/>
              </a:rPr>
              <a:t>store - speed 3</a:t>
            </a:r>
          </a:p>
        </p:txBody>
      </p:sp>
      <p:sp>
        <p:nvSpPr>
          <p:cNvPr id="44" name="ZoneTexte 43">
            <a:extLst>
              <a:ext uri="{FF2B5EF4-FFF2-40B4-BE49-F238E27FC236}">
                <a16:creationId xmlns:a16="http://schemas.microsoft.com/office/drawing/2014/main" id="{FD1DC89B-83F3-EB3F-59DB-781D1932EDB9}"/>
              </a:ext>
            </a:extLst>
          </p:cNvPr>
          <p:cNvSpPr txBox="1"/>
          <p:nvPr/>
        </p:nvSpPr>
        <p:spPr>
          <a:xfrm>
            <a:off x="1558733" y="2568723"/>
            <a:ext cx="2416046" cy="276999"/>
          </a:xfrm>
          <a:prstGeom prst="rect">
            <a:avLst/>
          </a:prstGeom>
          <a:noFill/>
        </p:spPr>
        <p:txBody>
          <a:bodyPr wrap="none" rtlCol="0">
            <a:spAutoFit/>
          </a:bodyPr>
          <a:lstStyle/>
          <a:p>
            <a:r>
              <a:rPr lang="fr-FR" sz="1200" dirty="0">
                <a:latin typeface="Courier New" panose="02070309020205020404" pitchFamily="49" charset="0"/>
                <a:cs typeface="Courier New" panose="02070309020205020404" pitchFamily="49" charset="0"/>
              </a:rPr>
              <a:t>get </a:t>
            </a:r>
            <a:r>
              <a:rPr lang="fr-FR" sz="1200" dirty="0" err="1">
                <a:latin typeface="Courier New" panose="02070309020205020404" pitchFamily="49" charset="0"/>
                <a:cs typeface="Courier New" panose="02070309020205020404" pitchFamily="49" charset="0"/>
              </a:rPr>
              <a:t>prediction</a:t>
            </a:r>
            <a:r>
              <a:rPr lang="fr-FR" sz="1200" dirty="0">
                <a:latin typeface="Courier New" panose="02070309020205020404" pitchFamily="49" charset="0"/>
                <a:cs typeface="Courier New" panose="02070309020205020404" pitchFamily="49" charset="0"/>
              </a:rPr>
              <a:t> - speed 2</a:t>
            </a:r>
          </a:p>
        </p:txBody>
      </p:sp>
      <p:sp>
        <p:nvSpPr>
          <p:cNvPr id="2" name="Rectangle 1">
            <a:extLst>
              <a:ext uri="{FF2B5EF4-FFF2-40B4-BE49-F238E27FC236}">
                <a16:creationId xmlns:a16="http://schemas.microsoft.com/office/drawing/2014/main" id="{A70C038D-8DA7-2F03-9DBF-2B87C07F478C}"/>
              </a:ext>
            </a:extLst>
          </p:cNvPr>
          <p:cNvSpPr/>
          <p:nvPr/>
        </p:nvSpPr>
        <p:spPr>
          <a:xfrm>
            <a:off x="3508188" y="3006165"/>
            <a:ext cx="2134052" cy="1535953"/>
          </a:xfrm>
          <a:prstGeom prst="rect">
            <a:avLst/>
          </a:prstGeom>
          <a:solidFill>
            <a:srgbClr val="156082">
              <a:alpha val="49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3" name="Rectangle 2">
            <a:extLst>
              <a:ext uri="{FF2B5EF4-FFF2-40B4-BE49-F238E27FC236}">
                <a16:creationId xmlns:a16="http://schemas.microsoft.com/office/drawing/2014/main" id="{91BC0C1E-5907-59A0-BA02-D5D18020C7B2}"/>
              </a:ext>
            </a:extLst>
          </p:cNvPr>
          <p:cNvSpPr/>
          <p:nvPr/>
        </p:nvSpPr>
        <p:spPr>
          <a:xfrm>
            <a:off x="8214558" y="3093651"/>
            <a:ext cx="2134052" cy="1535953"/>
          </a:xfrm>
          <a:prstGeom prst="rect">
            <a:avLst/>
          </a:prstGeom>
          <a:solidFill>
            <a:srgbClr val="E97132">
              <a:alpha val="65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C39B0E60-B35D-0C08-B671-0A88AB7BB7E1}"/>
              </a:ext>
            </a:extLst>
          </p:cNvPr>
          <p:cNvSpPr/>
          <p:nvPr/>
        </p:nvSpPr>
        <p:spPr>
          <a:xfrm>
            <a:off x="5758239" y="4957367"/>
            <a:ext cx="2134052" cy="1535953"/>
          </a:xfrm>
          <a:prstGeom prst="rect">
            <a:avLst/>
          </a:prstGeom>
          <a:solidFill>
            <a:srgbClr val="E9FFFE">
              <a:alpha val="65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55326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08AD767-20A0-B4A1-D97E-2072728C4550}"/>
              </a:ext>
            </a:extLst>
          </p:cNvPr>
          <p:cNvPicPr>
            <a:picLocks noChangeAspect="1"/>
          </p:cNvPicPr>
          <p:nvPr/>
        </p:nvPicPr>
        <p:blipFill>
          <a:blip r:embed="rId2"/>
          <a:stretch>
            <a:fillRect/>
          </a:stretch>
        </p:blipFill>
        <p:spPr>
          <a:xfrm>
            <a:off x="3252579" y="465604"/>
            <a:ext cx="655419" cy="738859"/>
          </a:xfrm>
          <a:prstGeom prst="rect">
            <a:avLst/>
          </a:prstGeom>
        </p:spPr>
      </p:pic>
      <p:pic>
        <p:nvPicPr>
          <p:cNvPr id="10" name="Graphique 9" descr="Nuage avec un remplissage uni">
            <a:extLst>
              <a:ext uri="{FF2B5EF4-FFF2-40B4-BE49-F238E27FC236}">
                <a16:creationId xmlns:a16="http://schemas.microsoft.com/office/drawing/2014/main" id="{124623B7-85B3-309B-166D-A8462A11E1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110D4477-8E99-FFF5-BBD4-067410B30D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0E7326EA-48A6-F0AD-D0CB-225684EBE9E2}"/>
              </a:ext>
            </a:extLst>
          </p:cNvPr>
          <p:cNvPicPr>
            <a:picLocks noChangeAspect="1"/>
          </p:cNvPicPr>
          <p:nvPr/>
        </p:nvPicPr>
        <p:blipFill>
          <a:blip r:embed="rId2"/>
          <a:stretch>
            <a:fillRect/>
          </a:stretch>
        </p:blipFill>
        <p:spPr>
          <a:xfrm>
            <a:off x="7047339" y="465604"/>
            <a:ext cx="655419" cy="738859"/>
          </a:xfrm>
          <a:prstGeom prst="rect">
            <a:avLst/>
          </a:prstGeom>
          <a:solidFill>
            <a:srgbClr val="4B339D"/>
          </a:solidFill>
        </p:spPr>
      </p:pic>
      <p:sp>
        <p:nvSpPr>
          <p:cNvPr id="16" name="Rectangle 15">
            <a:extLst>
              <a:ext uri="{FF2B5EF4-FFF2-40B4-BE49-F238E27FC236}">
                <a16:creationId xmlns:a16="http://schemas.microsoft.com/office/drawing/2014/main" id="{F4CA7CDA-FB48-280C-B834-D629ABEEC6B9}"/>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C714098D-1AA6-2233-FDDE-D17F43E7D3B4}"/>
              </a:ext>
            </a:extLst>
          </p:cNvPr>
          <p:cNvSpPr/>
          <p:nvPr/>
        </p:nvSpPr>
        <p:spPr>
          <a:xfrm>
            <a:off x="521759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1E04DACA-543F-3B2D-F2F3-4783ED0C285D}"/>
              </a:ext>
            </a:extLst>
          </p:cNvPr>
          <p:cNvSpPr/>
          <p:nvPr/>
        </p:nvSpPr>
        <p:spPr>
          <a:xfrm>
            <a:off x="8073953"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DE484BBE-4F21-92AD-1CF7-FC51B336D9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941998"/>
            <a:ext cx="914400" cy="914400"/>
          </a:xfrm>
          <a:prstGeom prst="rect">
            <a:avLst/>
          </a:prstGeom>
        </p:spPr>
      </p:pic>
      <p:sp>
        <p:nvSpPr>
          <p:cNvPr id="22" name="Rectangle 21">
            <a:extLst>
              <a:ext uri="{FF2B5EF4-FFF2-40B4-BE49-F238E27FC236}">
                <a16:creationId xmlns:a16="http://schemas.microsoft.com/office/drawing/2014/main" id="{579EC8D7-5C77-6B9B-2FA2-175FEB2950E0}"/>
              </a:ext>
            </a:extLst>
          </p:cNvPr>
          <p:cNvSpPr/>
          <p:nvPr/>
        </p:nvSpPr>
        <p:spPr>
          <a:xfrm>
            <a:off x="9709182" y="19451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85219591-721D-4D06-4E71-FED81DCBAEBA}"/>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E36129EB-1736-E53A-6E04-7045FC688E79}"/>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8F23BEFC-7553-DFC6-47B6-9508CF268099}"/>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F204E68A-A833-628D-DECA-81C77D4B17F8}"/>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650DFD26-94A4-67A9-5F47-134436EB8264}"/>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F1DEB93B-1067-5756-012E-A4993C6B6648}"/>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262BCD3C-DB12-3A36-F283-378E6AF82F1A}"/>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1436D184-BAB5-7F8D-2548-7057FFF23A72}"/>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B87906E8-D241-736E-077F-F51E11DA6371}"/>
              </a:ext>
            </a:extLst>
          </p:cNvPr>
          <p:cNvCxnSpPr>
            <a:cxnSpLocks/>
          </p:cNvCxnSpPr>
          <p:nvPr/>
        </p:nvCxnSpPr>
        <p:spPr>
          <a:xfrm flipV="1">
            <a:off x="10173793" y="3867449"/>
            <a:ext cx="0" cy="14338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8BDA5627-27DD-13E6-6BC7-6BBE53861D43}"/>
              </a:ext>
            </a:extLst>
          </p:cNvPr>
          <p:cNvCxnSpPr>
            <a:cxnSpLocks/>
          </p:cNvCxnSpPr>
          <p:nvPr/>
        </p:nvCxnSpPr>
        <p:spPr>
          <a:xfrm flipH="1">
            <a:off x="6186426" y="835033"/>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589D4BDA-F75B-072B-3E64-3915FB2968F1}"/>
              </a:ext>
            </a:extLst>
          </p:cNvPr>
          <p:cNvCxnSpPr>
            <a:cxnSpLocks/>
          </p:cNvCxnSpPr>
          <p:nvPr/>
        </p:nvCxnSpPr>
        <p:spPr>
          <a:xfrm>
            <a:off x="4016172" y="835033"/>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7741F2E-BB7A-08FA-FAB3-476CBB8331EF}"/>
              </a:ext>
            </a:extLst>
          </p:cNvPr>
          <p:cNvCxnSpPr>
            <a:cxnSpLocks/>
          </p:cNvCxnSpPr>
          <p:nvPr/>
        </p:nvCxnSpPr>
        <p:spPr>
          <a:xfrm>
            <a:off x="5689035" y="1377748"/>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28ADFE5E-43F4-111D-F09A-F7ACDAEF7987}"/>
              </a:ext>
            </a:extLst>
          </p:cNvPr>
          <p:cNvSpPr txBox="1"/>
          <p:nvPr/>
        </p:nvSpPr>
        <p:spPr>
          <a:xfrm>
            <a:off x="35927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0C8050A0-54EA-B378-B16F-15F59DC7B3E4}"/>
              </a:ext>
            </a:extLst>
          </p:cNvPr>
          <p:cNvSpPr txBox="1"/>
          <p:nvPr/>
        </p:nvSpPr>
        <p:spPr>
          <a:xfrm>
            <a:off x="1144189" y="5027001"/>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EF32F2B1-AFE8-0489-0915-298F18F22419}"/>
              </a:ext>
            </a:extLst>
          </p:cNvPr>
          <p:cNvSpPr txBox="1"/>
          <p:nvPr/>
        </p:nvSpPr>
        <p:spPr>
          <a:xfrm>
            <a:off x="6624006" y="234912"/>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F9BD2AD4-6549-24ED-BA89-72CFCEAB9BF1}"/>
              </a:ext>
            </a:extLst>
          </p:cNvPr>
          <p:cNvSpPr txBox="1"/>
          <p:nvPr/>
        </p:nvSpPr>
        <p:spPr>
          <a:xfrm>
            <a:off x="2766091" y="239481"/>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5AF9B872-8AE7-0EDA-E7B9-6A0FEBD15A1E}"/>
              </a:ext>
            </a:extLst>
          </p:cNvPr>
          <p:cNvCxnSpPr>
            <a:cxnSpLocks/>
          </p:cNvCxnSpPr>
          <p:nvPr/>
        </p:nvCxnSpPr>
        <p:spPr>
          <a:xfrm>
            <a:off x="5837494" y="3555062"/>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F54A1397-0A03-1F27-46F4-A41114807578}"/>
              </a:ext>
            </a:extLst>
          </p:cNvPr>
          <p:cNvCxnSpPr>
            <a:cxnSpLocks/>
          </p:cNvCxnSpPr>
          <p:nvPr/>
        </p:nvCxnSpPr>
        <p:spPr>
          <a:xfrm flipV="1">
            <a:off x="5504615" y="3555062"/>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C3648A16-1AD4-0325-8132-376C30E31533}"/>
              </a:ext>
            </a:extLst>
          </p:cNvPr>
          <p:cNvCxnSpPr>
            <a:cxnSpLocks/>
          </p:cNvCxnSpPr>
          <p:nvPr/>
        </p:nvCxnSpPr>
        <p:spPr>
          <a:xfrm rot="10800000">
            <a:off x="7962730" y="841722"/>
            <a:ext cx="2203655" cy="991662"/>
          </a:xfrm>
          <a:prstGeom prst="bentConnector3">
            <a:avLst>
              <a:gd name="adj1" fmla="val -127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ZoneTexte 104">
            <a:extLst>
              <a:ext uri="{FF2B5EF4-FFF2-40B4-BE49-F238E27FC236}">
                <a16:creationId xmlns:a16="http://schemas.microsoft.com/office/drawing/2014/main" id="{7C3CC13C-8740-021F-43EC-9A4CB1D603E1}"/>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107" name="Graphique 106" descr="Adresse de courrier avec un remplissage uni">
            <a:extLst>
              <a:ext uri="{FF2B5EF4-FFF2-40B4-BE49-F238E27FC236}">
                <a16:creationId xmlns:a16="http://schemas.microsoft.com/office/drawing/2014/main" id="{ED473700-3EFE-1C6A-8EDC-5AFF236094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4275" y="5881440"/>
            <a:ext cx="914400" cy="914400"/>
          </a:xfrm>
          <a:prstGeom prst="rect">
            <a:avLst/>
          </a:prstGeom>
        </p:spPr>
      </p:pic>
      <p:pic>
        <p:nvPicPr>
          <p:cNvPr id="109" name="Graphique 108" descr="Éclair avec un remplissage uni">
            <a:extLst>
              <a:ext uri="{FF2B5EF4-FFF2-40B4-BE49-F238E27FC236}">
                <a16:creationId xmlns:a16="http://schemas.microsoft.com/office/drawing/2014/main" id="{A12DE1C5-196C-05BF-DB99-C865EED44B7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42438" y="5159358"/>
            <a:ext cx="769596" cy="769596"/>
          </a:xfrm>
          <a:prstGeom prst="rect">
            <a:avLst/>
          </a:prstGeom>
        </p:spPr>
      </p:pic>
      <p:sp>
        <p:nvSpPr>
          <p:cNvPr id="110" name="ZoneTexte 109">
            <a:extLst>
              <a:ext uri="{FF2B5EF4-FFF2-40B4-BE49-F238E27FC236}">
                <a16:creationId xmlns:a16="http://schemas.microsoft.com/office/drawing/2014/main" id="{4DF4CB09-F0B4-1EEE-3BE4-61795D851869}"/>
              </a:ext>
            </a:extLst>
          </p:cNvPr>
          <p:cNvSpPr txBox="1"/>
          <p:nvPr/>
        </p:nvSpPr>
        <p:spPr>
          <a:xfrm>
            <a:off x="2246177" y="5027329"/>
            <a:ext cx="825867" cy="253916"/>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C02D23B1-0EF0-92E4-5C23-3DF8AE5E82C5}"/>
              </a:ext>
            </a:extLst>
          </p:cNvPr>
          <p:cNvSpPr txBox="1"/>
          <p:nvPr/>
        </p:nvSpPr>
        <p:spPr>
          <a:xfrm>
            <a:off x="4916362"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B7EF9AA8-AEF7-0DC0-A41C-279F29A9A7CE}"/>
              </a:ext>
            </a:extLst>
          </p:cNvPr>
          <p:cNvSpPr txBox="1"/>
          <p:nvPr/>
        </p:nvSpPr>
        <p:spPr>
          <a:xfrm>
            <a:off x="7771097"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2781E758-D724-1AB6-3BC6-FEE439089CA2}"/>
              </a:ext>
            </a:extLst>
          </p:cNvPr>
          <p:cNvSpPr txBox="1"/>
          <p:nvPr/>
        </p:nvSpPr>
        <p:spPr>
          <a:xfrm>
            <a:off x="10326186" y="2917313"/>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062AC8B8-593C-E5AC-9DD8-9C1E3D56BF5F}"/>
              </a:ext>
            </a:extLst>
          </p:cNvPr>
          <p:cNvSpPr txBox="1"/>
          <p:nvPr/>
        </p:nvSpPr>
        <p:spPr>
          <a:xfrm>
            <a:off x="7311031" y="1255061"/>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E87E2303-FE4A-2E46-70D1-F2BA49E5FC52}"/>
              </a:ext>
            </a:extLst>
          </p:cNvPr>
          <p:cNvSpPr txBox="1"/>
          <p:nvPr/>
        </p:nvSpPr>
        <p:spPr>
          <a:xfrm>
            <a:off x="3520507" y="1246397"/>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B4DD2793-C560-90A6-9953-C8FC2C086CAE}"/>
              </a:ext>
            </a:extLst>
          </p:cNvPr>
          <p:cNvSpPr/>
          <p:nvPr/>
        </p:nvSpPr>
        <p:spPr>
          <a:xfrm>
            <a:off x="5196903" y="19451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118" name="ZoneTexte 117">
            <a:extLst>
              <a:ext uri="{FF2B5EF4-FFF2-40B4-BE49-F238E27FC236}">
                <a16:creationId xmlns:a16="http://schemas.microsoft.com/office/drawing/2014/main" id="{9D8ED0C0-EE7C-761D-3BC2-435535FCA88C}"/>
              </a:ext>
            </a:extLst>
          </p:cNvPr>
          <p:cNvSpPr txBox="1"/>
          <p:nvPr/>
        </p:nvSpPr>
        <p:spPr>
          <a:xfrm>
            <a:off x="5824250" y="1330273"/>
            <a:ext cx="800219" cy="246221"/>
          </a:xfrm>
          <a:prstGeom prst="rect">
            <a:avLst/>
          </a:prstGeom>
          <a:solidFill>
            <a:srgbClr val="FDA145"/>
          </a:solidFill>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5F8E43D7-FC27-A317-8690-3309A37739B8}"/>
              </a:ext>
            </a:extLst>
          </p:cNvPr>
          <p:cNvSpPr txBox="1"/>
          <p:nvPr/>
        </p:nvSpPr>
        <p:spPr>
          <a:xfrm>
            <a:off x="4307020" y="2118191"/>
            <a:ext cx="800219" cy="553998"/>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F372F98C-4B99-B2BD-4816-A34C28626380}"/>
              </a:ext>
            </a:extLst>
          </p:cNvPr>
          <p:cNvSpPr txBox="1"/>
          <p:nvPr/>
        </p:nvSpPr>
        <p:spPr>
          <a:xfrm>
            <a:off x="10444480" y="5527630"/>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PostgreSQL</a:t>
            </a:r>
          </a:p>
        </p:txBody>
      </p:sp>
      <p:sp>
        <p:nvSpPr>
          <p:cNvPr id="121" name="ZoneTexte 120">
            <a:extLst>
              <a:ext uri="{FF2B5EF4-FFF2-40B4-BE49-F238E27FC236}">
                <a16:creationId xmlns:a16="http://schemas.microsoft.com/office/drawing/2014/main" id="{8E204F89-8F17-3755-2B81-C9180CA364A5}"/>
              </a:ext>
            </a:extLst>
          </p:cNvPr>
          <p:cNvSpPr txBox="1"/>
          <p:nvPr/>
        </p:nvSpPr>
        <p:spPr>
          <a:xfrm>
            <a:off x="6798708" y="2255460"/>
            <a:ext cx="954107" cy="400110"/>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err="1"/>
              <a:t>Heroku</a:t>
            </a:r>
            <a:endParaRPr lang="fr-FR" dirty="0"/>
          </a:p>
          <a:p>
            <a:pPr algn="l"/>
            <a:r>
              <a:rPr lang="fr-FR" dirty="0"/>
              <a:t>PostgreSQL</a:t>
            </a:r>
          </a:p>
        </p:txBody>
      </p:sp>
      <p:sp>
        <p:nvSpPr>
          <p:cNvPr id="122" name="ZoneTexte 121">
            <a:extLst>
              <a:ext uri="{FF2B5EF4-FFF2-40B4-BE49-F238E27FC236}">
                <a16:creationId xmlns:a16="http://schemas.microsoft.com/office/drawing/2014/main" id="{109DA0D6-8CA7-B70F-DA4E-7D79420E65E1}"/>
              </a:ext>
            </a:extLst>
          </p:cNvPr>
          <p:cNvSpPr txBox="1"/>
          <p:nvPr/>
        </p:nvSpPr>
        <p:spPr>
          <a:xfrm>
            <a:off x="6879077" y="6352502"/>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3" name="ZoneTexte 122">
            <a:extLst>
              <a:ext uri="{FF2B5EF4-FFF2-40B4-BE49-F238E27FC236}">
                <a16:creationId xmlns:a16="http://schemas.microsoft.com/office/drawing/2014/main" id="{7744ACCC-E521-AA6B-EEE4-69012276CA6C}"/>
              </a:ext>
            </a:extLst>
          </p:cNvPr>
          <p:cNvSpPr txBox="1"/>
          <p:nvPr/>
        </p:nvSpPr>
        <p:spPr>
          <a:xfrm>
            <a:off x="3368811" y="6356856"/>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6" name="Rectangle 125">
            <a:extLst>
              <a:ext uri="{FF2B5EF4-FFF2-40B4-BE49-F238E27FC236}">
                <a16:creationId xmlns:a16="http://schemas.microsoft.com/office/drawing/2014/main" id="{5160B526-7C7F-C3B1-69D1-98B59674A2DF}"/>
              </a:ext>
            </a:extLst>
          </p:cNvPr>
          <p:cNvSpPr/>
          <p:nvPr/>
        </p:nvSpPr>
        <p:spPr>
          <a:xfrm>
            <a:off x="5209469" y="361355"/>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AE53F4A2-C93F-7C01-C386-3FEA6ACCCF2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00DC7F9E-B19C-BCF9-C71B-C90118249676}"/>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584B21BB-6EED-723D-A536-52D94941BAF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4332A384-AF4A-ADE8-4A0B-FFC32213956F}"/>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nvGrpSpPr>
          <p:cNvPr id="155" name="Groupe 154">
            <a:extLst>
              <a:ext uri="{FF2B5EF4-FFF2-40B4-BE49-F238E27FC236}">
                <a16:creationId xmlns:a16="http://schemas.microsoft.com/office/drawing/2014/main" id="{6C550BD5-C09B-9F07-A20C-7136651A11CD}"/>
              </a:ext>
            </a:extLst>
          </p:cNvPr>
          <p:cNvGrpSpPr/>
          <p:nvPr/>
        </p:nvGrpSpPr>
        <p:grpSpPr>
          <a:xfrm>
            <a:off x="1559687" y="3862356"/>
            <a:ext cx="723275" cy="632298"/>
            <a:chOff x="1629740" y="4604058"/>
            <a:chExt cx="723275" cy="632298"/>
          </a:xfrm>
        </p:grpSpPr>
        <p:pic>
          <p:nvPicPr>
            <p:cNvPr id="152" name="Image 151">
              <a:extLst>
                <a:ext uri="{FF2B5EF4-FFF2-40B4-BE49-F238E27FC236}">
                  <a16:creationId xmlns:a16="http://schemas.microsoft.com/office/drawing/2014/main" id="{ACF1AA5B-1455-EB53-DC5E-430F98ECC6D3}"/>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53" name="ZoneTexte 152">
              <a:extLst>
                <a:ext uri="{FF2B5EF4-FFF2-40B4-BE49-F238E27FC236}">
                  <a16:creationId xmlns:a16="http://schemas.microsoft.com/office/drawing/2014/main" id="{24F79AB4-FC98-BE39-1B7C-92D5C60F257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56" name="Groupe 155">
            <a:extLst>
              <a:ext uri="{FF2B5EF4-FFF2-40B4-BE49-F238E27FC236}">
                <a16:creationId xmlns:a16="http://schemas.microsoft.com/office/drawing/2014/main" id="{0C77C98D-5E1E-2CE1-B70F-2BC2C03F295B}"/>
              </a:ext>
            </a:extLst>
          </p:cNvPr>
          <p:cNvGrpSpPr/>
          <p:nvPr/>
        </p:nvGrpSpPr>
        <p:grpSpPr>
          <a:xfrm>
            <a:off x="4400033" y="3862356"/>
            <a:ext cx="723275" cy="632298"/>
            <a:chOff x="1629740" y="4604058"/>
            <a:chExt cx="723275" cy="632298"/>
          </a:xfrm>
        </p:grpSpPr>
        <p:pic>
          <p:nvPicPr>
            <p:cNvPr id="157" name="Image 156">
              <a:extLst>
                <a:ext uri="{FF2B5EF4-FFF2-40B4-BE49-F238E27FC236}">
                  <a16:creationId xmlns:a16="http://schemas.microsoft.com/office/drawing/2014/main" id="{82404462-12BC-1AA6-D0B1-924DD52C2746}"/>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58" name="ZoneTexte 157">
              <a:extLst>
                <a:ext uri="{FF2B5EF4-FFF2-40B4-BE49-F238E27FC236}">
                  <a16:creationId xmlns:a16="http://schemas.microsoft.com/office/drawing/2014/main" id="{9F8D9920-E730-FE46-BD33-6622E5BA7701}"/>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59" name="Groupe 158">
            <a:extLst>
              <a:ext uri="{FF2B5EF4-FFF2-40B4-BE49-F238E27FC236}">
                <a16:creationId xmlns:a16="http://schemas.microsoft.com/office/drawing/2014/main" id="{B45664BA-7AE1-B13B-03A6-4FFE698EAE99}"/>
              </a:ext>
            </a:extLst>
          </p:cNvPr>
          <p:cNvGrpSpPr/>
          <p:nvPr/>
        </p:nvGrpSpPr>
        <p:grpSpPr>
          <a:xfrm>
            <a:off x="7204405" y="3862356"/>
            <a:ext cx="723275" cy="632298"/>
            <a:chOff x="1629740" y="4604058"/>
            <a:chExt cx="723275" cy="632298"/>
          </a:xfrm>
        </p:grpSpPr>
        <p:pic>
          <p:nvPicPr>
            <p:cNvPr id="160" name="Image 159">
              <a:extLst>
                <a:ext uri="{FF2B5EF4-FFF2-40B4-BE49-F238E27FC236}">
                  <a16:creationId xmlns:a16="http://schemas.microsoft.com/office/drawing/2014/main" id="{6E6B89E2-84FE-F4FD-FFE7-19FB5AE4DE49}"/>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61" name="ZoneTexte 160">
              <a:extLst>
                <a:ext uri="{FF2B5EF4-FFF2-40B4-BE49-F238E27FC236}">
                  <a16:creationId xmlns:a16="http://schemas.microsoft.com/office/drawing/2014/main" id="{D5CD7F13-746F-133D-937D-94C0CDD5D6EA}"/>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62" name="Groupe 161">
            <a:extLst>
              <a:ext uri="{FF2B5EF4-FFF2-40B4-BE49-F238E27FC236}">
                <a16:creationId xmlns:a16="http://schemas.microsoft.com/office/drawing/2014/main" id="{FF51F5F5-B9CC-FE1F-F667-9EF52DD4DBD3}"/>
              </a:ext>
            </a:extLst>
          </p:cNvPr>
          <p:cNvGrpSpPr/>
          <p:nvPr/>
        </p:nvGrpSpPr>
        <p:grpSpPr>
          <a:xfrm>
            <a:off x="3515542" y="3862356"/>
            <a:ext cx="723275" cy="632298"/>
            <a:chOff x="1629740" y="4604058"/>
            <a:chExt cx="723275" cy="632298"/>
          </a:xfrm>
        </p:grpSpPr>
        <p:pic>
          <p:nvPicPr>
            <p:cNvPr id="163" name="Image 162">
              <a:extLst>
                <a:ext uri="{FF2B5EF4-FFF2-40B4-BE49-F238E27FC236}">
                  <a16:creationId xmlns:a16="http://schemas.microsoft.com/office/drawing/2014/main" id="{7D1C57C7-0877-4E2E-CD76-01E14A02B788}"/>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64" name="ZoneTexte 163">
              <a:extLst>
                <a:ext uri="{FF2B5EF4-FFF2-40B4-BE49-F238E27FC236}">
                  <a16:creationId xmlns:a16="http://schemas.microsoft.com/office/drawing/2014/main" id="{79D57835-DFB1-2C3E-0120-5F40D4A28F3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65" name="Groupe 164">
            <a:extLst>
              <a:ext uri="{FF2B5EF4-FFF2-40B4-BE49-F238E27FC236}">
                <a16:creationId xmlns:a16="http://schemas.microsoft.com/office/drawing/2014/main" id="{62FE06FC-E755-E5C4-3E68-4073EA304489}"/>
              </a:ext>
            </a:extLst>
          </p:cNvPr>
          <p:cNvGrpSpPr/>
          <p:nvPr/>
        </p:nvGrpSpPr>
        <p:grpSpPr>
          <a:xfrm>
            <a:off x="6340383" y="3862356"/>
            <a:ext cx="723275" cy="632298"/>
            <a:chOff x="1629740" y="4604058"/>
            <a:chExt cx="723275" cy="632298"/>
          </a:xfrm>
        </p:grpSpPr>
        <p:pic>
          <p:nvPicPr>
            <p:cNvPr id="166" name="Image 165">
              <a:extLst>
                <a:ext uri="{FF2B5EF4-FFF2-40B4-BE49-F238E27FC236}">
                  <a16:creationId xmlns:a16="http://schemas.microsoft.com/office/drawing/2014/main" id="{72BCE967-8F1D-4A5D-C16F-B1F65F81FB27}"/>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67" name="ZoneTexte 166">
              <a:extLst>
                <a:ext uri="{FF2B5EF4-FFF2-40B4-BE49-F238E27FC236}">
                  <a16:creationId xmlns:a16="http://schemas.microsoft.com/office/drawing/2014/main" id="{071344E7-9508-6712-EDBD-5AD8BA4462CC}"/>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68" name="Groupe 167">
            <a:extLst>
              <a:ext uri="{FF2B5EF4-FFF2-40B4-BE49-F238E27FC236}">
                <a16:creationId xmlns:a16="http://schemas.microsoft.com/office/drawing/2014/main" id="{2E9B084E-AEEE-C270-2161-0AEC530952D9}"/>
              </a:ext>
            </a:extLst>
          </p:cNvPr>
          <p:cNvGrpSpPr/>
          <p:nvPr/>
        </p:nvGrpSpPr>
        <p:grpSpPr>
          <a:xfrm>
            <a:off x="9182810" y="3862356"/>
            <a:ext cx="723275" cy="632298"/>
            <a:chOff x="1629740" y="4604058"/>
            <a:chExt cx="723275" cy="632298"/>
          </a:xfrm>
        </p:grpSpPr>
        <p:pic>
          <p:nvPicPr>
            <p:cNvPr id="169" name="Image 168">
              <a:extLst>
                <a:ext uri="{FF2B5EF4-FFF2-40B4-BE49-F238E27FC236}">
                  <a16:creationId xmlns:a16="http://schemas.microsoft.com/office/drawing/2014/main" id="{76C2F489-FDE4-7454-5A55-FE07541A97DA}"/>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70" name="ZoneTexte 169">
              <a:extLst>
                <a:ext uri="{FF2B5EF4-FFF2-40B4-BE49-F238E27FC236}">
                  <a16:creationId xmlns:a16="http://schemas.microsoft.com/office/drawing/2014/main" id="{F36E33B7-5EBC-A7CC-6F7C-BCD6899A7640}"/>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71" name="Groupe 170">
            <a:extLst>
              <a:ext uri="{FF2B5EF4-FFF2-40B4-BE49-F238E27FC236}">
                <a16:creationId xmlns:a16="http://schemas.microsoft.com/office/drawing/2014/main" id="{7D68A29C-58FC-F271-1E27-1C265AF950B2}"/>
              </a:ext>
            </a:extLst>
          </p:cNvPr>
          <p:cNvGrpSpPr/>
          <p:nvPr/>
        </p:nvGrpSpPr>
        <p:grpSpPr>
          <a:xfrm>
            <a:off x="9232919" y="236468"/>
            <a:ext cx="569387" cy="632298"/>
            <a:chOff x="1679427" y="4604058"/>
            <a:chExt cx="569387" cy="632298"/>
          </a:xfrm>
        </p:grpSpPr>
        <p:pic>
          <p:nvPicPr>
            <p:cNvPr id="172" name="Image 171">
              <a:extLst>
                <a:ext uri="{FF2B5EF4-FFF2-40B4-BE49-F238E27FC236}">
                  <a16:creationId xmlns:a16="http://schemas.microsoft.com/office/drawing/2014/main" id="{2E392806-D107-A138-F7D9-30FB2380BF71}"/>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73" name="ZoneTexte 172">
              <a:extLst>
                <a:ext uri="{FF2B5EF4-FFF2-40B4-BE49-F238E27FC236}">
                  <a16:creationId xmlns:a16="http://schemas.microsoft.com/office/drawing/2014/main" id="{F153340A-F558-DBD9-FEB1-35A1157D0C83}"/>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1B8BF9F4-E2DF-995E-D07C-EA1AAEAE9A3D}"/>
              </a:ext>
            </a:extLst>
          </p:cNvPr>
          <p:cNvGrpSpPr/>
          <p:nvPr/>
        </p:nvGrpSpPr>
        <p:grpSpPr>
          <a:xfrm>
            <a:off x="4573588" y="1293984"/>
            <a:ext cx="954107" cy="632298"/>
            <a:chOff x="1487068" y="4604058"/>
            <a:chExt cx="954107" cy="632298"/>
          </a:xfrm>
        </p:grpSpPr>
        <p:pic>
          <p:nvPicPr>
            <p:cNvPr id="175" name="Image 174">
              <a:extLst>
                <a:ext uri="{FF2B5EF4-FFF2-40B4-BE49-F238E27FC236}">
                  <a16:creationId xmlns:a16="http://schemas.microsoft.com/office/drawing/2014/main" id="{472D1F77-779D-888B-4F19-BB898A5FDF28}"/>
                </a:ext>
              </a:extLst>
            </p:cNvPr>
            <p:cNvPicPr>
              <a:picLocks noChangeAspect="1"/>
            </p:cNvPicPr>
            <p:nvPr/>
          </p:nvPicPr>
          <p:blipFill>
            <a:blip r:embed="rId12">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A7E04373-BD58-A440-6C49-CCD67DF51A02}"/>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184" name="Groupe 183">
            <a:extLst>
              <a:ext uri="{FF2B5EF4-FFF2-40B4-BE49-F238E27FC236}">
                <a16:creationId xmlns:a16="http://schemas.microsoft.com/office/drawing/2014/main" id="{01962857-8621-9B9F-16CC-7CE6478C7A38}"/>
              </a:ext>
            </a:extLst>
          </p:cNvPr>
          <p:cNvGrpSpPr/>
          <p:nvPr/>
        </p:nvGrpSpPr>
        <p:grpSpPr>
          <a:xfrm>
            <a:off x="10305765" y="4570030"/>
            <a:ext cx="569387" cy="632298"/>
            <a:chOff x="1679427" y="4604058"/>
            <a:chExt cx="569387" cy="632298"/>
          </a:xfrm>
        </p:grpSpPr>
        <p:pic>
          <p:nvPicPr>
            <p:cNvPr id="185" name="Image 184">
              <a:extLst>
                <a:ext uri="{FF2B5EF4-FFF2-40B4-BE49-F238E27FC236}">
                  <a16:creationId xmlns:a16="http://schemas.microsoft.com/office/drawing/2014/main" id="{B8A6FF25-E4C0-A72E-6375-1890659E6287}"/>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86" name="ZoneTexte 185">
              <a:extLst>
                <a:ext uri="{FF2B5EF4-FFF2-40B4-BE49-F238E27FC236}">
                  <a16:creationId xmlns:a16="http://schemas.microsoft.com/office/drawing/2014/main" id="{9FCD381A-4D61-13F2-86A6-7B15D1EDE4F0}"/>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259677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0DB3D-3B8E-C042-847C-5625D7F96D15}"/>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B2B36887-5878-6C79-A2B3-2CF17180F690}"/>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19BCAE9E-4E9E-65A5-32EA-99BEC04694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1D6D76A7-0A1E-569F-B110-FEF2D41CB8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0C278F23-A71D-2153-4157-59D16DBB64D8}"/>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89CA6C96-9D39-877A-F75D-C293AB8C765D}"/>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AADC8D24-1563-3574-5E24-72FC7D43799A}"/>
              </a:ext>
            </a:extLst>
          </p:cNvPr>
          <p:cNvSpPr/>
          <p:nvPr/>
        </p:nvSpPr>
        <p:spPr>
          <a:xfrm>
            <a:off x="521759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1917F88F-D525-B1B9-D15C-C01326158EE6}"/>
              </a:ext>
            </a:extLst>
          </p:cNvPr>
          <p:cNvSpPr/>
          <p:nvPr/>
        </p:nvSpPr>
        <p:spPr>
          <a:xfrm>
            <a:off x="8073953"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FF707D49-6004-664E-B2C6-B9BC88515A1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22" name="Rectangle 21">
            <a:extLst>
              <a:ext uri="{FF2B5EF4-FFF2-40B4-BE49-F238E27FC236}">
                <a16:creationId xmlns:a16="http://schemas.microsoft.com/office/drawing/2014/main" id="{FE7225F4-E1D3-DF40-A9F5-1F0F0CBA82B1}"/>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BCBA7B4-CC69-BD46-51A7-76C0B0F1B21F}"/>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00650B91-2928-B51B-EFB4-379B508C3946}"/>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357FD80C-8F46-FD28-3D32-34BC6530CBCE}"/>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0F758CCE-6992-06E6-E9FE-EF2437DD0E22}"/>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C62BA598-9227-330F-B141-690EB5DECA2E}"/>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C4C03E5F-F967-6D91-3D71-6785C7A7C664}"/>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ECCC3D72-133C-26E3-E1BA-3F5E4DFF9BE8}"/>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B26F7C3E-86B9-411D-EFF8-02B725283A79}"/>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502687AF-997D-7A41-6927-6909876A3A79}"/>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07BA9086-D954-F602-70B2-EB852878C491}"/>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5052B8BC-D46B-9273-FCDA-B28CAA110329}"/>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7FAB7166-9FC5-782B-269B-605A4F969DAB}"/>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CC453001-C6A0-7ED3-A466-420732E88A1C}"/>
              </a:ext>
            </a:extLst>
          </p:cNvPr>
          <p:cNvSpPr txBox="1"/>
          <p:nvPr/>
        </p:nvSpPr>
        <p:spPr>
          <a:xfrm>
            <a:off x="35927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F99C63DB-A432-F603-2AF7-05D3C1681F0B}"/>
              </a:ext>
            </a:extLst>
          </p:cNvPr>
          <p:cNvSpPr txBox="1"/>
          <p:nvPr/>
        </p:nvSpPr>
        <p:spPr>
          <a:xfrm>
            <a:off x="1144189" y="5027001"/>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3E4E3013-1CA1-18C6-D31D-F8F304578624}"/>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0B58B3CA-A296-2EEE-7CD1-35191A7E4741}"/>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31D09D5C-C89D-768D-BEF6-36AAB9B65141}"/>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63B5DF32-27FA-C7A9-83CE-682D05ECD1F4}"/>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D38B4AFA-ADAD-FF27-7318-50BAF02D1412}"/>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ZoneTexte 104">
            <a:extLst>
              <a:ext uri="{FF2B5EF4-FFF2-40B4-BE49-F238E27FC236}">
                <a16:creationId xmlns:a16="http://schemas.microsoft.com/office/drawing/2014/main" id="{DAE9B325-FBA2-0441-D18F-B963267D4CBE}"/>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107" name="Graphique 106" descr="Adresse de courrier avec un remplissage uni">
            <a:extLst>
              <a:ext uri="{FF2B5EF4-FFF2-40B4-BE49-F238E27FC236}">
                <a16:creationId xmlns:a16="http://schemas.microsoft.com/office/drawing/2014/main" id="{66F24C43-9772-415D-139B-6C543C6B60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4275" y="5881440"/>
            <a:ext cx="914400" cy="914400"/>
          </a:xfrm>
          <a:prstGeom prst="rect">
            <a:avLst/>
          </a:prstGeom>
        </p:spPr>
      </p:pic>
      <p:pic>
        <p:nvPicPr>
          <p:cNvPr id="109" name="Graphique 108" descr="Éclair avec un remplissage uni">
            <a:extLst>
              <a:ext uri="{FF2B5EF4-FFF2-40B4-BE49-F238E27FC236}">
                <a16:creationId xmlns:a16="http://schemas.microsoft.com/office/drawing/2014/main" id="{959CB5E5-EC07-B65C-9313-D63ACCDC5E3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42438" y="5159358"/>
            <a:ext cx="769596" cy="769596"/>
          </a:xfrm>
          <a:prstGeom prst="rect">
            <a:avLst/>
          </a:prstGeom>
        </p:spPr>
      </p:pic>
      <p:sp>
        <p:nvSpPr>
          <p:cNvPr id="110" name="ZoneTexte 109">
            <a:extLst>
              <a:ext uri="{FF2B5EF4-FFF2-40B4-BE49-F238E27FC236}">
                <a16:creationId xmlns:a16="http://schemas.microsoft.com/office/drawing/2014/main" id="{08BD6657-4174-3C0F-685F-D8F5232FC2D6}"/>
              </a:ext>
            </a:extLst>
          </p:cNvPr>
          <p:cNvSpPr txBox="1"/>
          <p:nvPr/>
        </p:nvSpPr>
        <p:spPr>
          <a:xfrm>
            <a:off x="2246177" y="5027329"/>
            <a:ext cx="825867" cy="253916"/>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53E98BB4-5F9A-21C2-CD8C-0099E66FB43C}"/>
              </a:ext>
            </a:extLst>
          </p:cNvPr>
          <p:cNvSpPr txBox="1"/>
          <p:nvPr/>
        </p:nvSpPr>
        <p:spPr>
          <a:xfrm>
            <a:off x="4916362"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97725459-4339-2123-2FDF-2F5E7B212F7E}"/>
              </a:ext>
            </a:extLst>
          </p:cNvPr>
          <p:cNvSpPr txBox="1"/>
          <p:nvPr/>
        </p:nvSpPr>
        <p:spPr>
          <a:xfrm>
            <a:off x="7771097"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AA7F8838-E537-6CBE-8EF0-30C22D1C6C99}"/>
              </a:ext>
            </a:extLst>
          </p:cNvPr>
          <p:cNvSpPr txBox="1"/>
          <p:nvPr/>
        </p:nvSpPr>
        <p:spPr>
          <a:xfrm>
            <a:off x="10699666" y="260178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3D84F4A0-B0B9-B290-94BB-4CCD97683F1B}"/>
              </a:ext>
            </a:extLst>
          </p:cNvPr>
          <p:cNvSpPr txBox="1"/>
          <p:nvPr/>
        </p:nvSpPr>
        <p:spPr>
          <a:xfrm>
            <a:off x="774268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CEEF01B0-5D9B-6679-F378-8B06CBD9CA84}"/>
              </a:ext>
            </a:extLst>
          </p:cNvPr>
          <p:cNvSpPr txBox="1"/>
          <p:nvPr/>
        </p:nvSpPr>
        <p:spPr>
          <a:xfrm>
            <a:off x="394550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515A679D-5FC4-EA0A-681F-78D1BAF8A863}"/>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a:t>
            </a:r>
            <a:r>
              <a:rPr lang="fr-FR" sz="1100" b="1" u="sng" dirty="0" err="1">
                <a:solidFill>
                  <a:schemeClr val="tx1"/>
                </a:solidFill>
                <a:latin typeface="Courier New" panose="02070309020205020404" pitchFamily="49" charset="0"/>
                <a:cs typeface="Courier New" panose="02070309020205020404" pitchFamily="49" charset="0"/>
              </a:rPr>
              <a:t>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18" name="ZoneTexte 117">
            <a:extLst>
              <a:ext uri="{FF2B5EF4-FFF2-40B4-BE49-F238E27FC236}">
                <a16:creationId xmlns:a16="http://schemas.microsoft.com/office/drawing/2014/main" id="{78E4D922-21B1-5349-DE46-0334849EA573}"/>
              </a:ext>
            </a:extLst>
          </p:cNvPr>
          <p:cNvSpPr txBox="1"/>
          <p:nvPr/>
        </p:nvSpPr>
        <p:spPr>
          <a:xfrm>
            <a:off x="4344614" y="52966"/>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1FE2AF2D-B216-3FBA-2717-328EF9946CB5}"/>
              </a:ext>
            </a:extLst>
          </p:cNvPr>
          <p:cNvSpPr txBox="1"/>
          <p:nvPr/>
        </p:nvSpPr>
        <p:spPr>
          <a:xfrm>
            <a:off x="4332775" y="1023502"/>
            <a:ext cx="800219" cy="553998"/>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A326BA57-D673-356E-EAEE-E5A91466D4C4}"/>
              </a:ext>
            </a:extLst>
          </p:cNvPr>
          <p:cNvSpPr txBox="1"/>
          <p:nvPr/>
        </p:nvSpPr>
        <p:spPr>
          <a:xfrm>
            <a:off x="10444480" y="5527630"/>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PostgreSQL</a:t>
            </a:r>
          </a:p>
        </p:txBody>
      </p:sp>
      <p:sp>
        <p:nvSpPr>
          <p:cNvPr id="121" name="ZoneTexte 120">
            <a:extLst>
              <a:ext uri="{FF2B5EF4-FFF2-40B4-BE49-F238E27FC236}">
                <a16:creationId xmlns:a16="http://schemas.microsoft.com/office/drawing/2014/main" id="{3922FEF8-9073-A850-F6D3-8EB1BCDCE7BA}"/>
              </a:ext>
            </a:extLst>
          </p:cNvPr>
          <p:cNvSpPr txBox="1"/>
          <p:nvPr/>
        </p:nvSpPr>
        <p:spPr>
          <a:xfrm>
            <a:off x="6798708" y="1341074"/>
            <a:ext cx="954107" cy="400110"/>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err="1"/>
              <a:t>Heroku</a:t>
            </a:r>
            <a:endParaRPr lang="fr-FR" dirty="0"/>
          </a:p>
          <a:p>
            <a:pPr algn="l"/>
            <a:r>
              <a:rPr lang="fr-FR" dirty="0"/>
              <a:t>PostgreSQL</a:t>
            </a:r>
          </a:p>
        </p:txBody>
      </p:sp>
      <p:sp>
        <p:nvSpPr>
          <p:cNvPr id="122" name="ZoneTexte 121">
            <a:extLst>
              <a:ext uri="{FF2B5EF4-FFF2-40B4-BE49-F238E27FC236}">
                <a16:creationId xmlns:a16="http://schemas.microsoft.com/office/drawing/2014/main" id="{7A706910-2866-DD19-24EB-8794E191E4BE}"/>
              </a:ext>
            </a:extLst>
          </p:cNvPr>
          <p:cNvSpPr txBox="1"/>
          <p:nvPr/>
        </p:nvSpPr>
        <p:spPr>
          <a:xfrm>
            <a:off x="6879077" y="6352502"/>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3" name="ZoneTexte 122">
            <a:extLst>
              <a:ext uri="{FF2B5EF4-FFF2-40B4-BE49-F238E27FC236}">
                <a16:creationId xmlns:a16="http://schemas.microsoft.com/office/drawing/2014/main" id="{DEE4823B-84DD-DC8E-9879-7F47741FB315}"/>
              </a:ext>
            </a:extLst>
          </p:cNvPr>
          <p:cNvSpPr txBox="1"/>
          <p:nvPr/>
        </p:nvSpPr>
        <p:spPr>
          <a:xfrm>
            <a:off x="3368811" y="6356856"/>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6" name="Rectangle 125">
            <a:extLst>
              <a:ext uri="{FF2B5EF4-FFF2-40B4-BE49-F238E27FC236}">
                <a16:creationId xmlns:a16="http://schemas.microsoft.com/office/drawing/2014/main" id="{6216F453-D80D-F4A6-8566-5034CF391E3D}"/>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B731F6BE-3C2A-6570-E7C5-EEDF132B864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2C239A07-1E95-947A-6D3E-32E40099364A}"/>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7944A9FB-13F4-2A28-2CE5-F1F7771A2D7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CFE8C3EA-25C2-02B6-8E92-29E15F3B9141}"/>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nvGrpSpPr>
          <p:cNvPr id="155" name="Groupe 154">
            <a:extLst>
              <a:ext uri="{FF2B5EF4-FFF2-40B4-BE49-F238E27FC236}">
                <a16:creationId xmlns:a16="http://schemas.microsoft.com/office/drawing/2014/main" id="{AB8E2926-8D2E-603B-BA6B-D5A44CEAB790}"/>
              </a:ext>
            </a:extLst>
          </p:cNvPr>
          <p:cNvGrpSpPr/>
          <p:nvPr/>
        </p:nvGrpSpPr>
        <p:grpSpPr>
          <a:xfrm>
            <a:off x="1559687" y="3862356"/>
            <a:ext cx="723275" cy="632298"/>
            <a:chOff x="1629740" y="4604058"/>
            <a:chExt cx="723275" cy="632298"/>
          </a:xfrm>
        </p:grpSpPr>
        <p:pic>
          <p:nvPicPr>
            <p:cNvPr id="152" name="Image 151">
              <a:extLst>
                <a:ext uri="{FF2B5EF4-FFF2-40B4-BE49-F238E27FC236}">
                  <a16:creationId xmlns:a16="http://schemas.microsoft.com/office/drawing/2014/main" id="{F1C24690-E9A8-5C1D-862C-3938ABA57BFB}"/>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53" name="ZoneTexte 152">
              <a:extLst>
                <a:ext uri="{FF2B5EF4-FFF2-40B4-BE49-F238E27FC236}">
                  <a16:creationId xmlns:a16="http://schemas.microsoft.com/office/drawing/2014/main" id="{AD70CCD1-207F-BFB1-5DB7-09B3B3080B7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56" name="Groupe 155">
            <a:extLst>
              <a:ext uri="{FF2B5EF4-FFF2-40B4-BE49-F238E27FC236}">
                <a16:creationId xmlns:a16="http://schemas.microsoft.com/office/drawing/2014/main" id="{AE4A65E8-94D7-0945-40A0-CE7C49968ACA}"/>
              </a:ext>
            </a:extLst>
          </p:cNvPr>
          <p:cNvGrpSpPr/>
          <p:nvPr/>
        </p:nvGrpSpPr>
        <p:grpSpPr>
          <a:xfrm>
            <a:off x="4400033" y="3862356"/>
            <a:ext cx="723275" cy="632298"/>
            <a:chOff x="1629740" y="4604058"/>
            <a:chExt cx="723275" cy="632298"/>
          </a:xfrm>
        </p:grpSpPr>
        <p:pic>
          <p:nvPicPr>
            <p:cNvPr id="157" name="Image 156">
              <a:extLst>
                <a:ext uri="{FF2B5EF4-FFF2-40B4-BE49-F238E27FC236}">
                  <a16:creationId xmlns:a16="http://schemas.microsoft.com/office/drawing/2014/main" id="{2743C0D2-66BA-E080-3EF4-AD2E27C537A5}"/>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58" name="ZoneTexte 157">
              <a:extLst>
                <a:ext uri="{FF2B5EF4-FFF2-40B4-BE49-F238E27FC236}">
                  <a16:creationId xmlns:a16="http://schemas.microsoft.com/office/drawing/2014/main" id="{9DAE4F5C-F863-46D0-9C6B-C9E1D5520AF1}"/>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59" name="Groupe 158">
            <a:extLst>
              <a:ext uri="{FF2B5EF4-FFF2-40B4-BE49-F238E27FC236}">
                <a16:creationId xmlns:a16="http://schemas.microsoft.com/office/drawing/2014/main" id="{26F50C26-E2F4-566C-AB10-EF766AC92721}"/>
              </a:ext>
            </a:extLst>
          </p:cNvPr>
          <p:cNvGrpSpPr/>
          <p:nvPr/>
        </p:nvGrpSpPr>
        <p:grpSpPr>
          <a:xfrm>
            <a:off x="7204405" y="3862356"/>
            <a:ext cx="723275" cy="632298"/>
            <a:chOff x="1629740" y="4604058"/>
            <a:chExt cx="723275" cy="632298"/>
          </a:xfrm>
        </p:grpSpPr>
        <p:pic>
          <p:nvPicPr>
            <p:cNvPr id="160" name="Image 159">
              <a:extLst>
                <a:ext uri="{FF2B5EF4-FFF2-40B4-BE49-F238E27FC236}">
                  <a16:creationId xmlns:a16="http://schemas.microsoft.com/office/drawing/2014/main" id="{C98ACE00-E0C1-F1D5-BA36-6B2FE40AD408}"/>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61" name="ZoneTexte 160">
              <a:extLst>
                <a:ext uri="{FF2B5EF4-FFF2-40B4-BE49-F238E27FC236}">
                  <a16:creationId xmlns:a16="http://schemas.microsoft.com/office/drawing/2014/main" id="{797A3521-FB37-9DE1-6D3E-5F3211A5FFC3}"/>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62" name="Groupe 161">
            <a:extLst>
              <a:ext uri="{FF2B5EF4-FFF2-40B4-BE49-F238E27FC236}">
                <a16:creationId xmlns:a16="http://schemas.microsoft.com/office/drawing/2014/main" id="{C5FB9A50-5314-5B3F-2BCF-504430E3C522}"/>
              </a:ext>
            </a:extLst>
          </p:cNvPr>
          <p:cNvGrpSpPr/>
          <p:nvPr/>
        </p:nvGrpSpPr>
        <p:grpSpPr>
          <a:xfrm>
            <a:off x="3515542" y="3862356"/>
            <a:ext cx="723275" cy="632298"/>
            <a:chOff x="1629740" y="4604058"/>
            <a:chExt cx="723275" cy="632298"/>
          </a:xfrm>
        </p:grpSpPr>
        <p:pic>
          <p:nvPicPr>
            <p:cNvPr id="163" name="Image 162">
              <a:extLst>
                <a:ext uri="{FF2B5EF4-FFF2-40B4-BE49-F238E27FC236}">
                  <a16:creationId xmlns:a16="http://schemas.microsoft.com/office/drawing/2014/main" id="{5F11BF14-747D-992E-F508-77A736A29560}"/>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64" name="ZoneTexte 163">
              <a:extLst>
                <a:ext uri="{FF2B5EF4-FFF2-40B4-BE49-F238E27FC236}">
                  <a16:creationId xmlns:a16="http://schemas.microsoft.com/office/drawing/2014/main" id="{F3BAEC47-FC13-C24E-860F-5C57F9C2D64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65" name="Groupe 164">
            <a:extLst>
              <a:ext uri="{FF2B5EF4-FFF2-40B4-BE49-F238E27FC236}">
                <a16:creationId xmlns:a16="http://schemas.microsoft.com/office/drawing/2014/main" id="{847B761E-5F52-89BB-CE5C-2AABB62BC4AA}"/>
              </a:ext>
            </a:extLst>
          </p:cNvPr>
          <p:cNvGrpSpPr/>
          <p:nvPr/>
        </p:nvGrpSpPr>
        <p:grpSpPr>
          <a:xfrm>
            <a:off x="6340383" y="3862356"/>
            <a:ext cx="723275" cy="632298"/>
            <a:chOff x="1629740" y="4604058"/>
            <a:chExt cx="723275" cy="632298"/>
          </a:xfrm>
        </p:grpSpPr>
        <p:pic>
          <p:nvPicPr>
            <p:cNvPr id="166" name="Image 165">
              <a:extLst>
                <a:ext uri="{FF2B5EF4-FFF2-40B4-BE49-F238E27FC236}">
                  <a16:creationId xmlns:a16="http://schemas.microsoft.com/office/drawing/2014/main" id="{75C67DA9-799D-6EA1-A17C-3392593A3680}"/>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67" name="ZoneTexte 166">
              <a:extLst>
                <a:ext uri="{FF2B5EF4-FFF2-40B4-BE49-F238E27FC236}">
                  <a16:creationId xmlns:a16="http://schemas.microsoft.com/office/drawing/2014/main" id="{56B2F834-A484-2CBF-F557-3B07C3ECBB11}"/>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68" name="Groupe 167">
            <a:extLst>
              <a:ext uri="{FF2B5EF4-FFF2-40B4-BE49-F238E27FC236}">
                <a16:creationId xmlns:a16="http://schemas.microsoft.com/office/drawing/2014/main" id="{62357B8F-D192-9303-99F6-509AC670C4B6}"/>
              </a:ext>
            </a:extLst>
          </p:cNvPr>
          <p:cNvGrpSpPr/>
          <p:nvPr/>
        </p:nvGrpSpPr>
        <p:grpSpPr>
          <a:xfrm>
            <a:off x="9182810" y="3862356"/>
            <a:ext cx="723275" cy="632298"/>
            <a:chOff x="1629740" y="4604058"/>
            <a:chExt cx="723275" cy="632298"/>
          </a:xfrm>
        </p:grpSpPr>
        <p:pic>
          <p:nvPicPr>
            <p:cNvPr id="169" name="Image 168">
              <a:extLst>
                <a:ext uri="{FF2B5EF4-FFF2-40B4-BE49-F238E27FC236}">
                  <a16:creationId xmlns:a16="http://schemas.microsoft.com/office/drawing/2014/main" id="{9243A975-3396-45B0-9C53-45DDD272D6E6}"/>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70" name="ZoneTexte 169">
              <a:extLst>
                <a:ext uri="{FF2B5EF4-FFF2-40B4-BE49-F238E27FC236}">
                  <a16:creationId xmlns:a16="http://schemas.microsoft.com/office/drawing/2014/main" id="{6F9C6936-FB92-43CA-C8E2-1C0F00C03018}"/>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71" name="Groupe 170">
            <a:extLst>
              <a:ext uri="{FF2B5EF4-FFF2-40B4-BE49-F238E27FC236}">
                <a16:creationId xmlns:a16="http://schemas.microsoft.com/office/drawing/2014/main" id="{1B59DD97-5B06-F9CD-1B88-1B9F12AC1C59}"/>
              </a:ext>
            </a:extLst>
          </p:cNvPr>
          <p:cNvGrpSpPr/>
          <p:nvPr/>
        </p:nvGrpSpPr>
        <p:grpSpPr>
          <a:xfrm>
            <a:off x="9509810" y="674349"/>
            <a:ext cx="569387" cy="632298"/>
            <a:chOff x="1679427" y="4604058"/>
            <a:chExt cx="569387" cy="632298"/>
          </a:xfrm>
        </p:grpSpPr>
        <p:pic>
          <p:nvPicPr>
            <p:cNvPr id="172" name="Image 171">
              <a:extLst>
                <a:ext uri="{FF2B5EF4-FFF2-40B4-BE49-F238E27FC236}">
                  <a16:creationId xmlns:a16="http://schemas.microsoft.com/office/drawing/2014/main" id="{47986772-C69A-DD24-70D5-18E7EA9A7D34}"/>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73" name="ZoneTexte 172">
              <a:extLst>
                <a:ext uri="{FF2B5EF4-FFF2-40B4-BE49-F238E27FC236}">
                  <a16:creationId xmlns:a16="http://schemas.microsoft.com/office/drawing/2014/main" id="{ABDC4AC9-1887-BDDC-4F2B-BE2AC8DE6E31}"/>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022C3C0D-B6F0-0CB5-8D36-E1B83EE69D44}"/>
              </a:ext>
            </a:extLst>
          </p:cNvPr>
          <p:cNvGrpSpPr/>
          <p:nvPr/>
        </p:nvGrpSpPr>
        <p:grpSpPr>
          <a:xfrm>
            <a:off x="4725621" y="1975251"/>
            <a:ext cx="954107" cy="632298"/>
            <a:chOff x="1487068" y="4604058"/>
            <a:chExt cx="954107" cy="632298"/>
          </a:xfrm>
        </p:grpSpPr>
        <p:pic>
          <p:nvPicPr>
            <p:cNvPr id="175" name="Image 174">
              <a:extLst>
                <a:ext uri="{FF2B5EF4-FFF2-40B4-BE49-F238E27FC236}">
                  <a16:creationId xmlns:a16="http://schemas.microsoft.com/office/drawing/2014/main" id="{CE07088C-2AD1-8030-ED49-BB35962B7DD9}"/>
                </a:ext>
              </a:extLst>
            </p:cNvPr>
            <p:cNvPicPr>
              <a:picLocks noChangeAspect="1"/>
            </p:cNvPicPr>
            <p:nvPr/>
          </p:nvPicPr>
          <p:blipFill>
            <a:blip r:embed="rId12">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8E8ACC7F-D5E3-CD58-6625-B1AC237FE3D2}"/>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184" name="Groupe 183">
            <a:extLst>
              <a:ext uri="{FF2B5EF4-FFF2-40B4-BE49-F238E27FC236}">
                <a16:creationId xmlns:a16="http://schemas.microsoft.com/office/drawing/2014/main" id="{2A8F5C44-2B7D-4193-1A70-ED7C8FC0A315}"/>
              </a:ext>
            </a:extLst>
          </p:cNvPr>
          <p:cNvGrpSpPr/>
          <p:nvPr/>
        </p:nvGrpSpPr>
        <p:grpSpPr>
          <a:xfrm>
            <a:off x="10376601" y="3861698"/>
            <a:ext cx="569387" cy="632298"/>
            <a:chOff x="1679427" y="4604058"/>
            <a:chExt cx="569387" cy="632298"/>
          </a:xfrm>
        </p:grpSpPr>
        <p:pic>
          <p:nvPicPr>
            <p:cNvPr id="185" name="Image 184">
              <a:extLst>
                <a:ext uri="{FF2B5EF4-FFF2-40B4-BE49-F238E27FC236}">
                  <a16:creationId xmlns:a16="http://schemas.microsoft.com/office/drawing/2014/main" id="{1FE84793-76C1-6C0B-2EAD-2E23592E773A}"/>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86" name="ZoneTexte 185">
              <a:extLst>
                <a:ext uri="{FF2B5EF4-FFF2-40B4-BE49-F238E27FC236}">
                  <a16:creationId xmlns:a16="http://schemas.microsoft.com/office/drawing/2014/main" id="{20E6E175-C3FE-0D1F-5EFE-11EDCCD89AEE}"/>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
        <p:nvSpPr>
          <p:cNvPr id="2" name="Rectangle 1">
            <a:extLst>
              <a:ext uri="{FF2B5EF4-FFF2-40B4-BE49-F238E27FC236}">
                <a16:creationId xmlns:a16="http://schemas.microsoft.com/office/drawing/2014/main" id="{25BEE1BF-19F5-8712-F9BD-77A4DC501995}"/>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a:solidFill>
                  <a:schemeClr val="tx1"/>
                </a:solidFill>
                <a:latin typeface="Courier New" panose="02070309020205020404" pitchFamily="49" charset="0"/>
                <a:cs typeface="Courier New" panose="02070309020205020404" pitchFamily="49" charset="0"/>
              </a:rPr>
            </a:br>
            <a:r>
              <a:rPr lang="fr-FR" sz="800">
                <a:solidFill>
                  <a:schemeClr val="tx1"/>
                </a:solidFill>
                <a:latin typeface="Courier New" panose="02070309020205020404" pitchFamily="49" charset="0"/>
                <a:cs typeface="Courier New" panose="02070309020205020404" pitchFamily="49" charset="0"/>
              </a:rPr>
              <a:t>Previous</a:t>
            </a:r>
            <a:endParaRPr lang="fr-FR" sz="800" dirty="0">
              <a:solidFill>
                <a:schemeClr val="tx1"/>
              </a:solidFill>
              <a:latin typeface="Courier New" panose="02070309020205020404" pitchFamily="49" charset="0"/>
              <a:cs typeface="Courier New" panose="02070309020205020404" pitchFamily="49" charset="0"/>
            </a:endParaRPr>
          </a:p>
        </p:txBody>
      </p:sp>
      <p:sp>
        <p:nvSpPr>
          <p:cNvPr id="3" name="ZoneTexte 2">
            <a:extLst>
              <a:ext uri="{FF2B5EF4-FFF2-40B4-BE49-F238E27FC236}">
                <a16:creationId xmlns:a16="http://schemas.microsoft.com/office/drawing/2014/main" id="{365CE472-A2FE-7FF6-99B5-DBFECAA5D778}"/>
              </a:ext>
            </a:extLst>
          </p:cNvPr>
          <p:cNvSpPr txBox="1"/>
          <p:nvPr/>
        </p:nvSpPr>
        <p:spPr>
          <a:xfrm>
            <a:off x="6167845" y="2604450"/>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6</a:t>
            </a:r>
          </a:p>
        </p:txBody>
      </p:sp>
      <p:sp>
        <p:nvSpPr>
          <p:cNvPr id="4" name="ZoneTexte 3">
            <a:extLst>
              <a:ext uri="{FF2B5EF4-FFF2-40B4-BE49-F238E27FC236}">
                <a16:creationId xmlns:a16="http://schemas.microsoft.com/office/drawing/2014/main" id="{E2DEB98D-2AC9-D653-9279-C275955F3638}"/>
              </a:ext>
            </a:extLst>
          </p:cNvPr>
          <p:cNvSpPr txBox="1"/>
          <p:nvPr/>
        </p:nvSpPr>
        <p:spPr>
          <a:xfrm>
            <a:off x="6005074" y="3680343"/>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Tree>
    <p:extLst>
      <p:ext uri="{BB962C8B-B14F-4D97-AF65-F5344CB8AC3E}">
        <p14:creationId xmlns:p14="http://schemas.microsoft.com/office/powerpoint/2010/main" val="3926891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descr="Une image contenant texte, tableau blanc, écriture manuscrite, intérieur&#10;&#10;Description générée automatiquement">
            <a:extLst>
              <a:ext uri="{FF2B5EF4-FFF2-40B4-BE49-F238E27FC236}">
                <a16:creationId xmlns:a16="http://schemas.microsoft.com/office/drawing/2014/main" id="{31CF9402-85F3-8F79-EF1F-1F1F0F7E1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450" y="2326351"/>
            <a:ext cx="6154737" cy="3465513"/>
          </a:xfrm>
          <a:prstGeom prst="rect">
            <a:avLst/>
          </a:prstGeom>
        </p:spPr>
      </p:pic>
      <p:pic>
        <p:nvPicPr>
          <p:cNvPr id="178" name="Image 177">
            <a:extLst>
              <a:ext uri="{FF2B5EF4-FFF2-40B4-BE49-F238E27FC236}">
                <a16:creationId xmlns:a16="http://schemas.microsoft.com/office/drawing/2014/main" id="{334E64EE-53CB-92AC-42BA-12DE6768924D}"/>
              </a:ext>
            </a:extLst>
          </p:cNvPr>
          <p:cNvPicPr>
            <a:picLocks noChangeAspect="1"/>
          </p:cNvPicPr>
          <p:nvPr/>
        </p:nvPicPr>
        <p:blipFill>
          <a:blip r:embed="rId3"/>
          <a:stretch>
            <a:fillRect/>
          </a:stretch>
        </p:blipFill>
        <p:spPr>
          <a:xfrm>
            <a:off x="7408000" y="371711"/>
            <a:ext cx="4410691" cy="4448796"/>
          </a:xfrm>
          <a:prstGeom prst="rect">
            <a:avLst/>
          </a:prstGeom>
        </p:spPr>
      </p:pic>
    </p:spTree>
    <p:extLst>
      <p:ext uri="{BB962C8B-B14F-4D97-AF65-F5344CB8AC3E}">
        <p14:creationId xmlns:p14="http://schemas.microsoft.com/office/powerpoint/2010/main" val="1540432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3426B4B1-03A7-D14F-A04A-DE3D85C32A2E}"/>
              </a:ext>
            </a:extLst>
          </p:cNvPr>
          <p:cNvPicPr>
            <a:picLocks noChangeAspect="1"/>
          </p:cNvPicPr>
          <p:nvPr/>
        </p:nvPicPr>
        <p:blipFill>
          <a:blip r:embed="rId2"/>
          <a:stretch>
            <a:fillRect/>
          </a:stretch>
        </p:blipFill>
        <p:spPr>
          <a:xfrm>
            <a:off x="7408000" y="371711"/>
            <a:ext cx="4410691" cy="4448796"/>
          </a:xfrm>
          <a:prstGeom prst="rect">
            <a:avLst/>
          </a:prstGeom>
        </p:spPr>
      </p:pic>
      <p:sp>
        <p:nvSpPr>
          <p:cNvPr id="3" name="Rectangle 2">
            <a:extLst>
              <a:ext uri="{FF2B5EF4-FFF2-40B4-BE49-F238E27FC236}">
                <a16:creationId xmlns:a16="http://schemas.microsoft.com/office/drawing/2014/main" id="{7A4F708A-C3BA-4FF5-7590-8953686CE54F}"/>
              </a:ext>
            </a:extLst>
          </p:cNvPr>
          <p:cNvSpPr/>
          <p:nvPr/>
        </p:nvSpPr>
        <p:spPr>
          <a:xfrm>
            <a:off x="1578820" y="1131488"/>
            <a:ext cx="4680000" cy="46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2ABB8970-9479-EDCC-BB57-29DD6C8A0D7D}"/>
              </a:ext>
            </a:extLst>
          </p:cNvPr>
          <p:cNvSpPr txBox="1"/>
          <p:nvPr/>
        </p:nvSpPr>
        <p:spPr>
          <a:xfrm>
            <a:off x="664421" y="706266"/>
            <a:ext cx="6427114" cy="2320188"/>
          </a:xfrm>
          <a:prstGeom prst="rect">
            <a:avLst/>
          </a:prstGeom>
          <a:noFill/>
        </p:spPr>
        <p:txBody>
          <a:bodyPr wrap="square" lIns="0" tIns="0" rIns="0" bIns="0" rtlCol="0">
            <a:noAutofit/>
          </a:bodyPr>
          <a:lstStyle/>
          <a:p>
            <a:pPr algn="ctr"/>
            <a:r>
              <a:rPr lang="fr-FR" sz="18000" dirty="0">
                <a:solidFill>
                  <a:srgbClr val="FF5B87"/>
                </a:solidFill>
                <a:latin typeface="Arial Black" panose="020B0A04020102020204" pitchFamily="34" charset="0"/>
              </a:rPr>
              <a:t>FD2</a:t>
            </a:r>
          </a:p>
        </p:txBody>
      </p:sp>
      <p:sp>
        <p:nvSpPr>
          <p:cNvPr id="5" name="Ellipse 4">
            <a:extLst>
              <a:ext uri="{FF2B5EF4-FFF2-40B4-BE49-F238E27FC236}">
                <a16:creationId xmlns:a16="http://schemas.microsoft.com/office/drawing/2014/main" id="{29604DA8-9E60-11B1-B460-98F42D09C291}"/>
              </a:ext>
            </a:extLst>
          </p:cNvPr>
          <p:cNvSpPr/>
          <p:nvPr/>
        </p:nvSpPr>
        <p:spPr>
          <a:xfrm>
            <a:off x="1966948" y="3205630"/>
            <a:ext cx="651263" cy="651263"/>
          </a:xfrm>
          <a:prstGeom prst="ellipse">
            <a:avLst/>
          </a:prstGeom>
          <a:solidFill>
            <a:srgbClr val="01A687"/>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E4C4FD33-9203-1124-8557-BE06A8891B6B}"/>
              </a:ext>
            </a:extLst>
          </p:cNvPr>
          <p:cNvSpPr/>
          <p:nvPr/>
        </p:nvSpPr>
        <p:spPr>
          <a:xfrm>
            <a:off x="1966948" y="4093339"/>
            <a:ext cx="651263" cy="651263"/>
          </a:xfrm>
          <a:prstGeom prst="ellipse">
            <a:avLst/>
          </a:prstGeom>
          <a:solidFill>
            <a:srgbClr val="FC9E4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EAD2C17C-3A96-670B-7A2E-A1BCE07BC8C6}"/>
              </a:ext>
            </a:extLst>
          </p:cNvPr>
          <p:cNvSpPr/>
          <p:nvPr/>
        </p:nvSpPr>
        <p:spPr>
          <a:xfrm>
            <a:off x="1966948" y="4981048"/>
            <a:ext cx="651263" cy="651263"/>
          </a:xfrm>
          <a:prstGeom prst="ellipse">
            <a:avLst/>
          </a:prstGeom>
          <a:solidFill>
            <a:srgbClr val="7F44CC"/>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0A8464FB-81AB-3013-4D23-E66710B3ABED}"/>
              </a:ext>
            </a:extLst>
          </p:cNvPr>
          <p:cNvSpPr/>
          <p:nvPr/>
        </p:nvSpPr>
        <p:spPr>
          <a:xfrm>
            <a:off x="3464783" y="3205630"/>
            <a:ext cx="651263" cy="651263"/>
          </a:xfrm>
          <a:prstGeom prst="ellipse">
            <a:avLst/>
          </a:prstGeom>
          <a:solidFill>
            <a:srgbClr val="67DAB7"/>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C8E192A1-8992-582E-FBAE-419E7E89BDE3}"/>
              </a:ext>
            </a:extLst>
          </p:cNvPr>
          <p:cNvSpPr/>
          <p:nvPr/>
        </p:nvSpPr>
        <p:spPr>
          <a:xfrm>
            <a:off x="3464783" y="4093339"/>
            <a:ext cx="651263" cy="651263"/>
          </a:xfrm>
          <a:prstGeom prst="ellipse">
            <a:avLst/>
          </a:prstGeom>
          <a:solidFill>
            <a:srgbClr val="FFB9B8"/>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7D2BA2AE-E3F9-83CC-E17D-D8730E23A01D}"/>
              </a:ext>
            </a:extLst>
          </p:cNvPr>
          <p:cNvSpPr/>
          <p:nvPr/>
        </p:nvSpPr>
        <p:spPr>
          <a:xfrm>
            <a:off x="3464783" y="4981048"/>
            <a:ext cx="651263" cy="651263"/>
          </a:xfrm>
          <a:prstGeom prst="ellipse">
            <a:avLst/>
          </a:prstGeom>
          <a:solidFill>
            <a:srgbClr val="FCC97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5173BCFB-152C-1E6A-4D05-040D6CE225FF}"/>
              </a:ext>
            </a:extLst>
          </p:cNvPr>
          <p:cNvSpPr/>
          <p:nvPr/>
        </p:nvSpPr>
        <p:spPr>
          <a:xfrm>
            <a:off x="5169690" y="4093338"/>
            <a:ext cx="651263" cy="651263"/>
          </a:xfrm>
          <a:prstGeom prst="ellipse">
            <a:avLst/>
          </a:prstGeom>
          <a:solidFill>
            <a:srgbClr val="FF5B87"/>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54C1F1B6-8DB0-AEA3-BF96-D1488FE83982}"/>
              </a:ext>
            </a:extLst>
          </p:cNvPr>
          <p:cNvCxnSpPr>
            <a:cxnSpLocks/>
            <a:stCxn id="7" idx="6"/>
            <a:endCxn id="8" idx="2"/>
          </p:cNvCxnSpPr>
          <p:nvPr/>
        </p:nvCxnSpPr>
        <p:spPr>
          <a:xfrm flipV="1">
            <a:off x="2618211" y="3531262"/>
            <a:ext cx="846572" cy="1775418"/>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A3A5520D-B85E-7504-D713-7F8E6A78CDD8}"/>
              </a:ext>
            </a:extLst>
          </p:cNvPr>
          <p:cNvCxnSpPr>
            <a:cxnSpLocks/>
            <a:stCxn id="6" idx="6"/>
            <a:endCxn id="8" idx="2"/>
          </p:cNvCxnSpPr>
          <p:nvPr/>
        </p:nvCxnSpPr>
        <p:spPr>
          <a:xfrm flipV="1">
            <a:off x="2618211" y="3531262"/>
            <a:ext cx="846572" cy="887709"/>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2272B45-7912-42D6-4B14-CEDD9933D1F2}"/>
              </a:ext>
            </a:extLst>
          </p:cNvPr>
          <p:cNvCxnSpPr>
            <a:cxnSpLocks/>
            <a:stCxn id="5" idx="6"/>
            <a:endCxn id="8" idx="2"/>
          </p:cNvCxnSpPr>
          <p:nvPr/>
        </p:nvCxnSpPr>
        <p:spPr>
          <a:xfrm>
            <a:off x="2618211" y="3531262"/>
            <a:ext cx="846572" cy="0"/>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E411EFCD-DA1D-B236-C524-CF43F4B827E2}"/>
              </a:ext>
            </a:extLst>
          </p:cNvPr>
          <p:cNvCxnSpPr>
            <a:cxnSpLocks/>
            <a:stCxn id="8" idx="6"/>
            <a:endCxn id="11" idx="2"/>
          </p:cNvCxnSpPr>
          <p:nvPr/>
        </p:nvCxnSpPr>
        <p:spPr>
          <a:xfrm>
            <a:off x="4116046" y="3531262"/>
            <a:ext cx="1053644" cy="887708"/>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F78CCFE0-CE6E-2650-E6F6-ABD39CDA2DB8}"/>
              </a:ext>
            </a:extLst>
          </p:cNvPr>
          <p:cNvCxnSpPr>
            <a:cxnSpLocks/>
            <a:stCxn id="9" idx="6"/>
            <a:endCxn id="11" idx="2"/>
          </p:cNvCxnSpPr>
          <p:nvPr/>
        </p:nvCxnSpPr>
        <p:spPr>
          <a:xfrm flipV="1">
            <a:off x="4116046" y="4418970"/>
            <a:ext cx="1053644" cy="1"/>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04DED15A-9958-908A-340C-B18FFA03105C}"/>
              </a:ext>
            </a:extLst>
          </p:cNvPr>
          <p:cNvCxnSpPr>
            <a:cxnSpLocks/>
            <a:stCxn id="10" idx="6"/>
            <a:endCxn id="11" idx="2"/>
          </p:cNvCxnSpPr>
          <p:nvPr/>
        </p:nvCxnSpPr>
        <p:spPr>
          <a:xfrm flipV="1">
            <a:off x="4116046" y="4418970"/>
            <a:ext cx="1053644" cy="887710"/>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F1F2574D-7056-2A91-106B-6BBC7C3C9EC1}"/>
              </a:ext>
            </a:extLst>
          </p:cNvPr>
          <p:cNvCxnSpPr>
            <a:cxnSpLocks/>
            <a:stCxn id="5" idx="6"/>
            <a:endCxn id="9" idx="2"/>
          </p:cNvCxnSpPr>
          <p:nvPr/>
        </p:nvCxnSpPr>
        <p:spPr>
          <a:xfrm>
            <a:off x="2618211" y="3531262"/>
            <a:ext cx="846572" cy="887709"/>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C0F638E3-DAEC-BDDE-671D-EB9273138A74}"/>
              </a:ext>
            </a:extLst>
          </p:cNvPr>
          <p:cNvCxnSpPr>
            <a:cxnSpLocks/>
            <a:stCxn id="6" idx="6"/>
            <a:endCxn id="10" idx="2"/>
          </p:cNvCxnSpPr>
          <p:nvPr/>
        </p:nvCxnSpPr>
        <p:spPr>
          <a:xfrm>
            <a:off x="2618211" y="4418971"/>
            <a:ext cx="846572" cy="887709"/>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37" name="Connecteur droit 36">
            <a:extLst>
              <a:ext uri="{FF2B5EF4-FFF2-40B4-BE49-F238E27FC236}">
                <a16:creationId xmlns:a16="http://schemas.microsoft.com/office/drawing/2014/main" id="{82F44799-CDB3-8A85-7240-0653C4C4936E}"/>
              </a:ext>
            </a:extLst>
          </p:cNvPr>
          <p:cNvCxnSpPr>
            <a:cxnSpLocks/>
            <a:stCxn id="7" idx="6"/>
            <a:endCxn id="10" idx="2"/>
          </p:cNvCxnSpPr>
          <p:nvPr/>
        </p:nvCxnSpPr>
        <p:spPr>
          <a:xfrm>
            <a:off x="2618211" y="5306680"/>
            <a:ext cx="846572" cy="0"/>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EA971000-7883-A692-CD4B-B0FE20013EBA}"/>
              </a:ext>
            </a:extLst>
          </p:cNvPr>
          <p:cNvCxnSpPr>
            <a:cxnSpLocks/>
            <a:stCxn id="6" idx="6"/>
            <a:endCxn id="9" idx="2"/>
          </p:cNvCxnSpPr>
          <p:nvPr/>
        </p:nvCxnSpPr>
        <p:spPr>
          <a:xfrm>
            <a:off x="2618211" y="4418971"/>
            <a:ext cx="846572" cy="0"/>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DFC781D3-0218-4A0D-B8F0-6058B33B16BC}"/>
              </a:ext>
            </a:extLst>
          </p:cNvPr>
          <p:cNvCxnSpPr>
            <a:cxnSpLocks/>
            <a:stCxn id="7" idx="6"/>
            <a:endCxn id="9" idx="2"/>
          </p:cNvCxnSpPr>
          <p:nvPr/>
        </p:nvCxnSpPr>
        <p:spPr>
          <a:xfrm flipV="1">
            <a:off x="2618211" y="4418971"/>
            <a:ext cx="846572" cy="887709"/>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890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3BCC80E-2A14-D344-CFB9-FCFCC0DE0242}"/>
              </a:ext>
            </a:extLst>
          </p:cNvPr>
          <p:cNvPicPr>
            <a:picLocks noChangeAspect="1"/>
          </p:cNvPicPr>
          <p:nvPr/>
        </p:nvPicPr>
        <p:blipFill>
          <a:blip r:embed="rId3"/>
          <a:stretch>
            <a:fillRect/>
          </a:stretch>
        </p:blipFill>
        <p:spPr>
          <a:xfrm>
            <a:off x="230661" y="342078"/>
            <a:ext cx="10838613" cy="617713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30035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71DC5-8F83-EF73-3C21-B708712C9D66}"/>
            </a:ext>
          </a:extLst>
        </p:cNvPr>
        <p:cNvGrpSpPr/>
        <p:nvPr/>
      </p:nvGrpSpPr>
      <p:grpSpPr>
        <a:xfrm>
          <a:off x="0" y="0"/>
          <a:ext cx="0" cy="0"/>
          <a:chOff x="0" y="0"/>
          <a:chExt cx="0" cy="0"/>
        </a:xfrm>
      </p:grpSpPr>
      <p:pic>
        <p:nvPicPr>
          <p:cNvPr id="5" name="Image 4" descr="Une image contenant texte, capture d’écran, Police, diagramme">
            <a:extLst>
              <a:ext uri="{FF2B5EF4-FFF2-40B4-BE49-F238E27FC236}">
                <a16:creationId xmlns:a16="http://schemas.microsoft.com/office/drawing/2014/main" id="{1C92BDD6-80FF-F4BC-A3D4-C70295FC1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67" y="0"/>
            <a:ext cx="10451679" cy="6858000"/>
          </a:xfrm>
          <a:prstGeom prst="rect">
            <a:avLst/>
          </a:prstGeom>
        </p:spPr>
      </p:pic>
      <p:sp>
        <p:nvSpPr>
          <p:cNvPr id="4" name="Rectangle 3">
            <a:extLst>
              <a:ext uri="{FF2B5EF4-FFF2-40B4-BE49-F238E27FC236}">
                <a16:creationId xmlns:a16="http://schemas.microsoft.com/office/drawing/2014/main" id="{8589CB02-B562-4685-7D07-E7CE477563D5}"/>
              </a:ext>
            </a:extLst>
          </p:cNvPr>
          <p:cNvSpPr/>
          <p:nvPr/>
        </p:nvSpPr>
        <p:spPr>
          <a:xfrm>
            <a:off x="494663" y="175367"/>
            <a:ext cx="2665927" cy="2021984"/>
          </a:xfrm>
          <a:prstGeom prst="rect">
            <a:avLst/>
          </a:prstGeom>
          <a:solidFill>
            <a:srgbClr val="DED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Build</a:t>
            </a:r>
            <a:r>
              <a:rPr lang="fr-FR" dirty="0">
                <a:solidFill>
                  <a:schemeClr val="tx1"/>
                </a:solidFill>
                <a:latin typeface="Courier New" panose="02070309020205020404" pitchFamily="49" charset="0"/>
                <a:cs typeface="Courier New" panose="02070309020205020404" pitchFamily="49" charset="0"/>
              </a:rPr>
              <a:t> </a:t>
            </a:r>
            <a:r>
              <a:rPr lang="fr-FR" dirty="0" err="1">
                <a:solidFill>
                  <a:schemeClr val="tx1"/>
                </a:solidFill>
                <a:latin typeface="Courier New" panose="02070309020205020404" pitchFamily="49" charset="0"/>
                <a:cs typeface="Courier New" panose="02070309020205020404" pitchFamily="49" charset="0"/>
              </a:rPr>
              <a:t>algorithm</a:t>
            </a:r>
            <a:endParaRPr lang="fr-FR"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E0B5FE7F-14F4-A5FA-8DA8-8D859CAA5922}"/>
              </a:ext>
            </a:extLst>
          </p:cNvPr>
          <p:cNvSpPr/>
          <p:nvPr/>
        </p:nvSpPr>
        <p:spPr>
          <a:xfrm>
            <a:off x="3732734" y="175367"/>
            <a:ext cx="2385060" cy="2021984"/>
          </a:xfrm>
          <a:prstGeom prst="rect">
            <a:avLst/>
          </a:prstGeom>
          <a:solidFill>
            <a:srgbClr val="E6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MLflow</a:t>
            </a:r>
            <a:endParaRPr lang="fr-FR"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714F4347-B6BD-BB3D-F73B-321DB5548DFB}"/>
              </a:ext>
            </a:extLst>
          </p:cNvPr>
          <p:cNvSpPr/>
          <p:nvPr/>
        </p:nvSpPr>
        <p:spPr>
          <a:xfrm>
            <a:off x="6755978" y="175367"/>
            <a:ext cx="2385060" cy="2021984"/>
          </a:xfrm>
          <a:prstGeom prst="rect">
            <a:avLst/>
          </a:prstGeom>
          <a:solidFill>
            <a:srgbClr val="FFF5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D7CF434A-B6D4-02E3-C769-20424E0281C4}"/>
              </a:ext>
            </a:extLst>
          </p:cNvPr>
          <p:cNvSpPr/>
          <p:nvPr/>
        </p:nvSpPr>
        <p:spPr>
          <a:xfrm>
            <a:off x="6755978" y="2435558"/>
            <a:ext cx="2385060" cy="2021984"/>
          </a:xfrm>
          <a:prstGeom prst="rect">
            <a:avLst/>
          </a:prstGeom>
          <a:solidFill>
            <a:srgbClr val="E9FF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69497191-D71B-E495-C9EE-7EE232C8475B}"/>
              </a:ext>
            </a:extLst>
          </p:cNvPr>
          <p:cNvSpPr/>
          <p:nvPr/>
        </p:nvSpPr>
        <p:spPr>
          <a:xfrm>
            <a:off x="6755978" y="4660649"/>
            <a:ext cx="2385060" cy="2021984"/>
          </a:xfrm>
          <a:prstGeom prst="rect">
            <a:avLst/>
          </a:prstGeom>
          <a:solidFill>
            <a:srgbClr val="E8F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Leverage</a:t>
            </a:r>
            <a:r>
              <a:rPr lang="fr-FR"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8CE76CBE-E022-7F2F-CEEF-B40276F5239F}"/>
              </a:ext>
            </a:extLst>
          </p:cNvPr>
          <p:cNvSpPr/>
          <p:nvPr/>
        </p:nvSpPr>
        <p:spPr>
          <a:xfrm>
            <a:off x="9304349" y="175367"/>
            <a:ext cx="2385060" cy="20219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84844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1000"/>
                                  </p:stCondLst>
                                  <p:childTnLst>
                                    <p:animEffect transition="out" filter="fade">
                                      <p:cBhvr>
                                        <p:cTn id="6" dur="1000"/>
                                        <p:tgtEl>
                                          <p:spTgt spid="5"/>
                                        </p:tgtEl>
                                      </p:cBhvr>
                                    </p:animEffect>
                                    <p:set>
                                      <p:cBhvr>
                                        <p:cTn id="7"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05B932-D242-3504-3A53-00C63B94C98B}"/>
              </a:ext>
            </a:extLst>
          </p:cNvPr>
          <p:cNvSpPr/>
          <p:nvPr/>
        </p:nvSpPr>
        <p:spPr>
          <a:xfrm>
            <a:off x="998113" y="2131454"/>
            <a:ext cx="2376152" cy="19897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WIN11</a:t>
            </a:r>
          </a:p>
        </p:txBody>
      </p:sp>
      <p:sp>
        <p:nvSpPr>
          <p:cNvPr id="4" name="Rectangle 3">
            <a:extLst>
              <a:ext uri="{FF2B5EF4-FFF2-40B4-BE49-F238E27FC236}">
                <a16:creationId xmlns:a16="http://schemas.microsoft.com/office/drawing/2014/main" id="{BD3759EC-90E8-2265-EAB2-3E1D7E65B840}"/>
              </a:ext>
            </a:extLst>
          </p:cNvPr>
          <p:cNvSpPr/>
          <p:nvPr/>
        </p:nvSpPr>
        <p:spPr>
          <a:xfrm>
            <a:off x="3960254" y="2131454"/>
            <a:ext cx="2376152" cy="198978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a:t>first_container</a:t>
            </a:r>
            <a:endParaRPr lang="fr-FR" dirty="0"/>
          </a:p>
        </p:txBody>
      </p:sp>
      <p:sp>
        <p:nvSpPr>
          <p:cNvPr id="5" name="Rectangle 4">
            <a:extLst>
              <a:ext uri="{FF2B5EF4-FFF2-40B4-BE49-F238E27FC236}">
                <a16:creationId xmlns:a16="http://schemas.microsoft.com/office/drawing/2014/main" id="{0A3F3541-AC6D-283B-4315-DF727C82BA54}"/>
              </a:ext>
            </a:extLst>
          </p:cNvPr>
          <p:cNvSpPr/>
          <p:nvPr/>
        </p:nvSpPr>
        <p:spPr>
          <a:xfrm>
            <a:off x="6922395" y="2131454"/>
            <a:ext cx="2376152" cy="198978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a:t>extractor_sql_dag_img</a:t>
            </a:r>
            <a:endParaRPr lang="fr-FR" dirty="0"/>
          </a:p>
        </p:txBody>
      </p:sp>
      <p:sp>
        <p:nvSpPr>
          <p:cNvPr id="15" name="ZoneTexte 14">
            <a:extLst>
              <a:ext uri="{FF2B5EF4-FFF2-40B4-BE49-F238E27FC236}">
                <a16:creationId xmlns:a16="http://schemas.microsoft.com/office/drawing/2014/main" id="{5E198B3A-C66A-A85A-51EF-D5802A611A9A}"/>
              </a:ext>
            </a:extLst>
          </p:cNvPr>
          <p:cNvSpPr txBox="1"/>
          <p:nvPr/>
        </p:nvSpPr>
        <p:spPr>
          <a:xfrm>
            <a:off x="5364444" y="5769316"/>
            <a:ext cx="2648756" cy="263727"/>
          </a:xfrm>
          <a:prstGeom prst="rect">
            <a:avLst/>
          </a:prstGeom>
          <a:noFill/>
        </p:spPr>
        <p:txBody>
          <a:bodyPr wrap="square">
            <a:spAutoFit/>
          </a:bodyPr>
          <a:lstStyle/>
          <a:p>
            <a:pPr algn="ctr">
              <a:lnSpc>
                <a:spcPts val="1425"/>
              </a:lnSpc>
            </a:pPr>
            <a:r>
              <a:rPr lang="en-US" sz="900" b="0" dirty="0" err="1">
                <a:effectLst/>
                <a:latin typeface="JetBrains Mono" panose="02000009000000000000" pitchFamily="49" charset="0"/>
              </a:rPr>
              <a:t>extractor_sql_dag_shared_app</a:t>
            </a:r>
            <a:endParaRPr lang="en-US" sz="900" b="0" dirty="0">
              <a:effectLst/>
              <a:latin typeface="JetBrains Mono" panose="02000009000000000000" pitchFamily="49" charset="0"/>
            </a:endParaRPr>
          </a:p>
        </p:txBody>
      </p:sp>
      <p:grpSp>
        <p:nvGrpSpPr>
          <p:cNvPr id="30" name="Groupe 29">
            <a:extLst>
              <a:ext uri="{FF2B5EF4-FFF2-40B4-BE49-F238E27FC236}">
                <a16:creationId xmlns:a16="http://schemas.microsoft.com/office/drawing/2014/main" id="{E3CC7BDA-6423-A839-C36F-FC1A5BA9D8FE}"/>
              </a:ext>
            </a:extLst>
          </p:cNvPr>
          <p:cNvGrpSpPr/>
          <p:nvPr/>
        </p:nvGrpSpPr>
        <p:grpSpPr>
          <a:xfrm>
            <a:off x="7037392" y="4121240"/>
            <a:ext cx="939320" cy="924952"/>
            <a:chOff x="7926712" y="4654143"/>
            <a:chExt cx="939320" cy="924952"/>
          </a:xfrm>
        </p:grpSpPr>
        <p:pic>
          <p:nvPicPr>
            <p:cNvPr id="8" name="Graphique 7" descr="Dossier ouvert avec un remplissage uni">
              <a:extLst>
                <a:ext uri="{FF2B5EF4-FFF2-40B4-BE49-F238E27FC236}">
                  <a16:creationId xmlns:a16="http://schemas.microsoft.com/office/drawing/2014/main" id="{926605C1-A992-7380-BF1C-BC3E731BAB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51632" y="4654143"/>
              <a:ext cx="914400" cy="914400"/>
            </a:xfrm>
            <a:prstGeom prst="rect">
              <a:avLst/>
            </a:prstGeom>
          </p:spPr>
        </p:pic>
        <p:sp>
          <p:nvSpPr>
            <p:cNvPr id="20" name="ZoneTexte 19">
              <a:extLst>
                <a:ext uri="{FF2B5EF4-FFF2-40B4-BE49-F238E27FC236}">
                  <a16:creationId xmlns:a16="http://schemas.microsoft.com/office/drawing/2014/main" id="{35F2A1D8-BDFD-F561-E7C7-34E5F72F22DE}"/>
                </a:ext>
              </a:extLst>
            </p:cNvPr>
            <p:cNvSpPr txBox="1"/>
            <p:nvPr/>
          </p:nvSpPr>
          <p:spPr>
            <a:xfrm>
              <a:off x="7926712" y="5320626"/>
              <a:ext cx="895883" cy="258469"/>
            </a:xfrm>
            <a:prstGeom prst="rect">
              <a:avLst/>
            </a:prstGeom>
            <a:noFill/>
          </p:spPr>
          <p:txBody>
            <a:bodyPr wrap="square">
              <a:spAutoFit/>
            </a:bodyPr>
            <a:lstStyle/>
            <a:p>
              <a:pPr>
                <a:lnSpc>
                  <a:spcPts val="1425"/>
                </a:lnSpc>
              </a:pPr>
              <a:r>
                <a:rPr lang="en-US" sz="900" b="0" dirty="0">
                  <a:effectLst/>
                  <a:latin typeface="JetBrains Mono" panose="02000009000000000000" pitchFamily="49" charset="0"/>
                </a:rPr>
                <a:t>/home/app</a:t>
              </a:r>
            </a:p>
          </p:txBody>
        </p:sp>
      </p:grpSp>
      <p:grpSp>
        <p:nvGrpSpPr>
          <p:cNvPr id="22" name="Groupe 21">
            <a:extLst>
              <a:ext uri="{FF2B5EF4-FFF2-40B4-BE49-F238E27FC236}">
                <a16:creationId xmlns:a16="http://schemas.microsoft.com/office/drawing/2014/main" id="{65BD7354-6E38-EF7D-BA73-13BF29939EB8}"/>
              </a:ext>
            </a:extLst>
          </p:cNvPr>
          <p:cNvGrpSpPr/>
          <p:nvPr/>
        </p:nvGrpSpPr>
        <p:grpSpPr>
          <a:xfrm>
            <a:off x="2190249" y="955187"/>
            <a:ext cx="1115795" cy="932680"/>
            <a:chOff x="677574" y="614879"/>
            <a:chExt cx="1115795" cy="932680"/>
          </a:xfrm>
        </p:grpSpPr>
        <p:pic>
          <p:nvPicPr>
            <p:cNvPr id="7" name="Graphique 6" descr="Dossier ouvert avec un remplissage uni">
              <a:extLst>
                <a:ext uri="{FF2B5EF4-FFF2-40B4-BE49-F238E27FC236}">
                  <a16:creationId xmlns:a16="http://schemas.microsoft.com/office/drawing/2014/main" id="{1DF4515D-1602-B693-3D00-D3BB68EF81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1267" y="614879"/>
              <a:ext cx="914400" cy="914400"/>
            </a:xfrm>
            <a:prstGeom prst="rect">
              <a:avLst/>
            </a:prstGeom>
          </p:spPr>
        </p:pic>
        <p:sp>
          <p:nvSpPr>
            <p:cNvPr id="21" name="ZoneTexte 20">
              <a:extLst>
                <a:ext uri="{FF2B5EF4-FFF2-40B4-BE49-F238E27FC236}">
                  <a16:creationId xmlns:a16="http://schemas.microsoft.com/office/drawing/2014/main" id="{CB13EC0D-9F3D-D9DC-8885-5D4A565AC015}"/>
                </a:ext>
              </a:extLst>
            </p:cNvPr>
            <p:cNvSpPr txBox="1"/>
            <p:nvPr/>
          </p:nvSpPr>
          <p:spPr>
            <a:xfrm>
              <a:off x="677574" y="1289090"/>
              <a:ext cx="1115795" cy="258469"/>
            </a:xfrm>
            <a:prstGeom prst="rect">
              <a:avLst/>
            </a:prstGeom>
            <a:noFill/>
          </p:spPr>
          <p:txBody>
            <a:bodyPr wrap="square">
              <a:spAutoFit/>
            </a:bodyPr>
            <a:lstStyle/>
            <a:p>
              <a:pPr algn="r">
                <a:lnSpc>
                  <a:spcPts val="1425"/>
                </a:lnSpc>
              </a:pPr>
              <a:r>
                <a:rPr lang="fr-FR" sz="900" b="0" dirty="0">
                  <a:effectLst/>
                  <a:latin typeface="JetBrains Mono" panose="02000009000000000000" pitchFamily="49" charset="0"/>
                </a:rPr>
                <a:t>${pwd}/</a:t>
              </a:r>
              <a:r>
                <a:rPr lang="fr-FR" sz="900" b="0" dirty="0" err="1">
                  <a:effectLst/>
                  <a:latin typeface="JetBrains Mono" panose="02000009000000000000" pitchFamily="49" charset="0"/>
                </a:rPr>
                <a:t>hosted</a:t>
              </a:r>
              <a:endParaRPr lang="fr-FR" sz="900" b="0" dirty="0">
                <a:effectLst/>
                <a:latin typeface="JetBrains Mono" panose="02000009000000000000" pitchFamily="49" charset="0"/>
              </a:endParaRPr>
            </a:p>
          </p:txBody>
        </p:sp>
      </p:grpSp>
      <p:grpSp>
        <p:nvGrpSpPr>
          <p:cNvPr id="23" name="Groupe 22">
            <a:extLst>
              <a:ext uri="{FF2B5EF4-FFF2-40B4-BE49-F238E27FC236}">
                <a16:creationId xmlns:a16="http://schemas.microsoft.com/office/drawing/2014/main" id="{4BDE96D0-4858-9FFA-099B-F0BF2B95D156}"/>
              </a:ext>
            </a:extLst>
          </p:cNvPr>
          <p:cNvGrpSpPr/>
          <p:nvPr/>
        </p:nvGrpSpPr>
        <p:grpSpPr>
          <a:xfrm>
            <a:off x="4982857" y="4121240"/>
            <a:ext cx="1361686" cy="932680"/>
            <a:chOff x="631527" y="614879"/>
            <a:chExt cx="1361686" cy="932680"/>
          </a:xfrm>
        </p:grpSpPr>
        <p:pic>
          <p:nvPicPr>
            <p:cNvPr id="24" name="Graphique 23" descr="Dossier ouvert avec un remplissage uni">
              <a:extLst>
                <a:ext uri="{FF2B5EF4-FFF2-40B4-BE49-F238E27FC236}">
                  <a16:creationId xmlns:a16="http://schemas.microsoft.com/office/drawing/2014/main" id="{1D7E7C1E-7E19-D248-6301-F3E134B1E4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1267" y="614879"/>
              <a:ext cx="914400" cy="914400"/>
            </a:xfrm>
            <a:prstGeom prst="rect">
              <a:avLst/>
            </a:prstGeom>
          </p:spPr>
        </p:pic>
        <p:sp>
          <p:nvSpPr>
            <p:cNvPr id="25" name="ZoneTexte 24">
              <a:extLst>
                <a:ext uri="{FF2B5EF4-FFF2-40B4-BE49-F238E27FC236}">
                  <a16:creationId xmlns:a16="http://schemas.microsoft.com/office/drawing/2014/main" id="{C72A6947-2530-4A94-13DD-78C2C631FB9D}"/>
                </a:ext>
              </a:extLst>
            </p:cNvPr>
            <p:cNvSpPr txBox="1"/>
            <p:nvPr/>
          </p:nvSpPr>
          <p:spPr>
            <a:xfrm>
              <a:off x="631527" y="1289090"/>
              <a:ext cx="1361686" cy="258469"/>
            </a:xfrm>
            <a:prstGeom prst="rect">
              <a:avLst/>
            </a:prstGeom>
            <a:noFill/>
          </p:spPr>
          <p:txBody>
            <a:bodyPr wrap="square">
              <a:spAutoFit/>
            </a:bodyPr>
            <a:lstStyle/>
            <a:p>
              <a:pPr algn="r">
                <a:lnSpc>
                  <a:spcPts val="1425"/>
                </a:lnSpc>
              </a:pPr>
              <a:r>
                <a:rPr lang="fr-FR" sz="900" dirty="0">
                  <a:latin typeface="JetBrains Mono" panose="02000009000000000000" pitchFamily="49" charset="0"/>
                </a:rPr>
                <a:t>/home</a:t>
              </a:r>
              <a:r>
                <a:rPr lang="fr-FR" sz="900" b="0" dirty="0">
                  <a:effectLst/>
                  <a:latin typeface="JetBrains Mono" panose="02000009000000000000" pitchFamily="49" charset="0"/>
                </a:rPr>
                <a:t>/</a:t>
              </a:r>
              <a:r>
                <a:rPr lang="fr-FR" sz="900" b="0" dirty="0" err="1">
                  <a:effectLst/>
                  <a:latin typeface="JetBrains Mono" panose="02000009000000000000" pitchFamily="49" charset="0"/>
                </a:rPr>
                <a:t>hosted</a:t>
              </a:r>
              <a:r>
                <a:rPr lang="fr-FR" sz="900" b="0" dirty="0">
                  <a:effectLst/>
                  <a:latin typeface="JetBrains Mono" panose="02000009000000000000" pitchFamily="49" charset="0"/>
                </a:rPr>
                <a:t>/app</a:t>
              </a:r>
            </a:p>
          </p:txBody>
        </p:sp>
      </p:grpSp>
      <p:grpSp>
        <p:nvGrpSpPr>
          <p:cNvPr id="26" name="Groupe 25">
            <a:extLst>
              <a:ext uri="{FF2B5EF4-FFF2-40B4-BE49-F238E27FC236}">
                <a16:creationId xmlns:a16="http://schemas.microsoft.com/office/drawing/2014/main" id="{62D374BA-842E-40D9-5EFE-8379B8E97048}"/>
              </a:ext>
            </a:extLst>
          </p:cNvPr>
          <p:cNvGrpSpPr/>
          <p:nvPr/>
        </p:nvGrpSpPr>
        <p:grpSpPr>
          <a:xfrm>
            <a:off x="4183874" y="955187"/>
            <a:ext cx="1003186" cy="932680"/>
            <a:chOff x="713734" y="614879"/>
            <a:chExt cx="1003186" cy="932680"/>
          </a:xfrm>
        </p:grpSpPr>
        <p:pic>
          <p:nvPicPr>
            <p:cNvPr id="27" name="Graphique 26" descr="Dossier ouvert avec un remplissage uni">
              <a:extLst>
                <a:ext uri="{FF2B5EF4-FFF2-40B4-BE49-F238E27FC236}">
                  <a16:creationId xmlns:a16="http://schemas.microsoft.com/office/drawing/2014/main" id="{EEB00ECE-C7F0-3AD4-234E-65B3A9290C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1267" y="614879"/>
              <a:ext cx="914400" cy="914400"/>
            </a:xfrm>
            <a:prstGeom prst="rect">
              <a:avLst/>
            </a:prstGeom>
          </p:spPr>
        </p:pic>
        <p:sp>
          <p:nvSpPr>
            <p:cNvPr id="28" name="ZoneTexte 27">
              <a:extLst>
                <a:ext uri="{FF2B5EF4-FFF2-40B4-BE49-F238E27FC236}">
                  <a16:creationId xmlns:a16="http://schemas.microsoft.com/office/drawing/2014/main" id="{2D5DC055-A889-38D4-AE18-8C4E19F9E55D}"/>
                </a:ext>
              </a:extLst>
            </p:cNvPr>
            <p:cNvSpPr txBox="1"/>
            <p:nvPr/>
          </p:nvSpPr>
          <p:spPr>
            <a:xfrm>
              <a:off x="713734" y="1289090"/>
              <a:ext cx="1003186" cy="258469"/>
            </a:xfrm>
            <a:prstGeom prst="rect">
              <a:avLst/>
            </a:prstGeom>
            <a:noFill/>
          </p:spPr>
          <p:txBody>
            <a:bodyPr wrap="square">
              <a:spAutoFit/>
            </a:bodyPr>
            <a:lstStyle/>
            <a:p>
              <a:pPr algn="r">
                <a:lnSpc>
                  <a:spcPts val="1425"/>
                </a:lnSpc>
              </a:pPr>
              <a:r>
                <a:rPr lang="fr-FR" sz="900" dirty="0">
                  <a:latin typeface="JetBrains Mono" panose="02000009000000000000" pitchFamily="49" charset="0"/>
                </a:rPr>
                <a:t>/home</a:t>
              </a:r>
              <a:r>
                <a:rPr lang="fr-FR" sz="900" b="0" dirty="0">
                  <a:effectLst/>
                  <a:latin typeface="JetBrains Mono" panose="02000009000000000000" pitchFamily="49" charset="0"/>
                </a:rPr>
                <a:t>/</a:t>
              </a:r>
              <a:r>
                <a:rPr lang="fr-FR" sz="900" b="0" dirty="0" err="1">
                  <a:effectLst/>
                  <a:latin typeface="JetBrains Mono" panose="02000009000000000000" pitchFamily="49" charset="0"/>
                </a:rPr>
                <a:t>hosted</a:t>
              </a:r>
              <a:endParaRPr lang="fr-FR" sz="900" b="0" dirty="0">
                <a:effectLst/>
                <a:latin typeface="JetBrains Mono" panose="02000009000000000000" pitchFamily="49" charset="0"/>
              </a:endParaRPr>
            </a:p>
          </p:txBody>
        </p:sp>
      </p:grpSp>
      <p:pic>
        <p:nvPicPr>
          <p:cNvPr id="6" name="Graphique 5" descr="Base de données avec un remplissage uni">
            <a:extLst>
              <a:ext uri="{FF2B5EF4-FFF2-40B4-BE49-F238E27FC236}">
                <a16:creationId xmlns:a16="http://schemas.microsoft.com/office/drawing/2014/main" id="{B5D90DFE-9A32-EC4B-6191-801F5C4797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31622" y="4909119"/>
            <a:ext cx="914400" cy="914400"/>
          </a:xfrm>
          <a:prstGeom prst="rect">
            <a:avLst/>
          </a:prstGeom>
        </p:spPr>
      </p:pic>
      <p:pic>
        <p:nvPicPr>
          <p:cNvPr id="10" name="Graphique 9" descr="Lien avec un remplissage uni">
            <a:extLst>
              <a:ext uri="{FF2B5EF4-FFF2-40B4-BE49-F238E27FC236}">
                <a16:creationId xmlns:a16="http://schemas.microsoft.com/office/drawing/2014/main" id="{18469654-35AF-CA7F-0242-FC385F291D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8960000">
            <a:off x="3227589" y="1000043"/>
            <a:ext cx="914400" cy="914400"/>
          </a:xfrm>
          <a:prstGeom prst="rect">
            <a:avLst/>
          </a:prstGeom>
        </p:spPr>
      </p:pic>
    </p:spTree>
    <p:extLst>
      <p:ext uri="{BB962C8B-B14F-4D97-AF65-F5344CB8AC3E}">
        <p14:creationId xmlns:p14="http://schemas.microsoft.com/office/powerpoint/2010/main" val="2406640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4C3B47E-17D8-BEB1-70E4-4A7F727408AF}"/>
              </a:ext>
            </a:extLst>
          </p:cNvPr>
          <p:cNvPicPr>
            <a:picLocks noChangeAspect="1"/>
          </p:cNvPicPr>
          <p:nvPr/>
        </p:nvPicPr>
        <p:blipFill>
          <a:blip r:embed="rId2"/>
          <a:stretch>
            <a:fillRect/>
          </a:stretch>
        </p:blipFill>
        <p:spPr>
          <a:xfrm>
            <a:off x="4642494" y="694468"/>
            <a:ext cx="1400370" cy="685896"/>
          </a:xfrm>
          <a:prstGeom prst="rect">
            <a:avLst/>
          </a:prstGeom>
        </p:spPr>
      </p:pic>
      <p:grpSp>
        <p:nvGrpSpPr>
          <p:cNvPr id="14" name="Groupe 13">
            <a:extLst>
              <a:ext uri="{FF2B5EF4-FFF2-40B4-BE49-F238E27FC236}">
                <a16:creationId xmlns:a16="http://schemas.microsoft.com/office/drawing/2014/main" id="{020BCF97-A885-6C65-8E0C-4B137A523E12}"/>
              </a:ext>
            </a:extLst>
          </p:cNvPr>
          <p:cNvGrpSpPr/>
          <p:nvPr/>
        </p:nvGrpSpPr>
        <p:grpSpPr>
          <a:xfrm>
            <a:off x="4642494" y="1662592"/>
            <a:ext cx="1924964" cy="685896"/>
            <a:chOff x="3095946" y="1859945"/>
            <a:chExt cx="1924964" cy="685896"/>
          </a:xfrm>
        </p:grpSpPr>
        <p:pic>
          <p:nvPicPr>
            <p:cNvPr id="6" name="Image 5">
              <a:extLst>
                <a:ext uri="{FF2B5EF4-FFF2-40B4-BE49-F238E27FC236}">
                  <a16:creationId xmlns:a16="http://schemas.microsoft.com/office/drawing/2014/main" id="{8669F7F6-50F7-97F0-8D2E-526B67AE62ED}"/>
                </a:ext>
              </a:extLst>
            </p:cNvPr>
            <p:cNvPicPr>
              <a:picLocks noChangeAspect="1"/>
            </p:cNvPicPr>
            <p:nvPr/>
          </p:nvPicPr>
          <p:blipFill>
            <a:blip r:embed="rId2"/>
            <a:stretch>
              <a:fillRect/>
            </a:stretch>
          </p:blipFill>
          <p:spPr>
            <a:xfrm>
              <a:off x="3095946" y="1859945"/>
              <a:ext cx="1400370" cy="685896"/>
            </a:xfrm>
            <a:prstGeom prst="rect">
              <a:avLst/>
            </a:prstGeom>
          </p:spPr>
        </p:pic>
        <p:sp>
          <p:nvSpPr>
            <p:cNvPr id="7" name="Triangle isocèle 6">
              <a:extLst>
                <a:ext uri="{FF2B5EF4-FFF2-40B4-BE49-F238E27FC236}">
                  <a16:creationId xmlns:a16="http://schemas.microsoft.com/office/drawing/2014/main" id="{AE0B2A0A-635F-778F-D50E-9807B7C41ED7}"/>
                </a:ext>
              </a:extLst>
            </p:cNvPr>
            <p:cNvSpPr/>
            <p:nvPr/>
          </p:nvSpPr>
          <p:spPr>
            <a:xfrm>
              <a:off x="4497171" y="2027633"/>
              <a:ext cx="523739" cy="444750"/>
            </a:xfrm>
            <a:prstGeom prst="triangle">
              <a:avLst/>
            </a:prstGeom>
            <a:solidFill>
              <a:srgbClr val="4CE4C1"/>
            </a:solidFill>
            <a:ln w="762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3" name="Groupe 12">
            <a:extLst>
              <a:ext uri="{FF2B5EF4-FFF2-40B4-BE49-F238E27FC236}">
                <a16:creationId xmlns:a16="http://schemas.microsoft.com/office/drawing/2014/main" id="{3026BFFC-5A37-7E1A-04B0-5489F7DE6E64}"/>
              </a:ext>
            </a:extLst>
          </p:cNvPr>
          <p:cNvGrpSpPr/>
          <p:nvPr/>
        </p:nvGrpSpPr>
        <p:grpSpPr>
          <a:xfrm>
            <a:off x="4642494" y="2630716"/>
            <a:ext cx="2416080" cy="685896"/>
            <a:chOff x="3095946" y="2828069"/>
            <a:chExt cx="2416080" cy="685896"/>
          </a:xfrm>
        </p:grpSpPr>
        <p:pic>
          <p:nvPicPr>
            <p:cNvPr id="9" name="Image 8">
              <a:extLst>
                <a:ext uri="{FF2B5EF4-FFF2-40B4-BE49-F238E27FC236}">
                  <a16:creationId xmlns:a16="http://schemas.microsoft.com/office/drawing/2014/main" id="{AA93D662-E9C1-3B97-FC70-B1B18B42384F}"/>
                </a:ext>
              </a:extLst>
            </p:cNvPr>
            <p:cNvPicPr>
              <a:picLocks noChangeAspect="1"/>
            </p:cNvPicPr>
            <p:nvPr/>
          </p:nvPicPr>
          <p:blipFill>
            <a:blip r:embed="rId2"/>
            <a:stretch>
              <a:fillRect/>
            </a:stretch>
          </p:blipFill>
          <p:spPr>
            <a:xfrm>
              <a:off x="3095946" y="2828069"/>
              <a:ext cx="1400370" cy="685896"/>
            </a:xfrm>
            <a:prstGeom prst="rect">
              <a:avLst/>
            </a:prstGeom>
          </p:spPr>
        </p:pic>
        <p:sp>
          <p:nvSpPr>
            <p:cNvPr id="10" name="Triangle isocèle 9">
              <a:extLst>
                <a:ext uri="{FF2B5EF4-FFF2-40B4-BE49-F238E27FC236}">
                  <a16:creationId xmlns:a16="http://schemas.microsoft.com/office/drawing/2014/main" id="{DE6DD232-177B-69DC-01A9-9A9E59610572}"/>
                </a:ext>
              </a:extLst>
            </p:cNvPr>
            <p:cNvSpPr/>
            <p:nvPr/>
          </p:nvSpPr>
          <p:spPr>
            <a:xfrm>
              <a:off x="4497171" y="2995757"/>
              <a:ext cx="523739" cy="444750"/>
            </a:xfrm>
            <a:prstGeom prst="triangle">
              <a:avLst/>
            </a:prstGeom>
            <a:solidFill>
              <a:srgbClr val="4CE4C1"/>
            </a:solidFill>
            <a:ln w="762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A33A343E-93C4-3CFC-7EF2-E7399B8CE405}"/>
                </a:ext>
              </a:extLst>
            </p:cNvPr>
            <p:cNvSpPr/>
            <p:nvPr/>
          </p:nvSpPr>
          <p:spPr>
            <a:xfrm>
              <a:off x="5030571" y="2959052"/>
              <a:ext cx="481455" cy="481455"/>
            </a:xfrm>
            <a:prstGeom prst="ellipse">
              <a:avLst/>
            </a:prstGeom>
            <a:solidFill>
              <a:srgbClr val="FF3F6E"/>
            </a:solidFill>
            <a:ln w="762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2" name="Image 11">
            <a:extLst>
              <a:ext uri="{FF2B5EF4-FFF2-40B4-BE49-F238E27FC236}">
                <a16:creationId xmlns:a16="http://schemas.microsoft.com/office/drawing/2014/main" id="{E50A5AA1-FF11-48DD-849E-953D865BEAEC}"/>
              </a:ext>
            </a:extLst>
          </p:cNvPr>
          <p:cNvPicPr>
            <a:picLocks noChangeAspect="1"/>
          </p:cNvPicPr>
          <p:nvPr/>
        </p:nvPicPr>
        <p:blipFill>
          <a:blip r:embed="rId3"/>
          <a:stretch>
            <a:fillRect/>
          </a:stretch>
        </p:blipFill>
        <p:spPr>
          <a:xfrm>
            <a:off x="7408000" y="371711"/>
            <a:ext cx="4410691" cy="4448796"/>
          </a:xfrm>
          <a:prstGeom prst="rect">
            <a:avLst/>
          </a:prstGeom>
        </p:spPr>
      </p:pic>
      <p:pic>
        <p:nvPicPr>
          <p:cNvPr id="17" name="Image 16">
            <a:extLst>
              <a:ext uri="{FF2B5EF4-FFF2-40B4-BE49-F238E27FC236}">
                <a16:creationId xmlns:a16="http://schemas.microsoft.com/office/drawing/2014/main" id="{1E553141-BB15-1E2C-60C3-2D6D033F391C}"/>
              </a:ext>
            </a:extLst>
          </p:cNvPr>
          <p:cNvPicPr>
            <a:picLocks noChangeAspect="1"/>
          </p:cNvPicPr>
          <p:nvPr/>
        </p:nvPicPr>
        <p:blipFill>
          <a:blip r:embed="rId2"/>
          <a:stretch>
            <a:fillRect/>
          </a:stretch>
        </p:blipFill>
        <p:spPr>
          <a:xfrm>
            <a:off x="643293" y="887553"/>
            <a:ext cx="1400370" cy="685896"/>
          </a:xfrm>
          <a:prstGeom prst="rect">
            <a:avLst/>
          </a:prstGeom>
        </p:spPr>
      </p:pic>
      <p:pic>
        <p:nvPicPr>
          <p:cNvPr id="16" name="Image 15">
            <a:extLst>
              <a:ext uri="{FF2B5EF4-FFF2-40B4-BE49-F238E27FC236}">
                <a16:creationId xmlns:a16="http://schemas.microsoft.com/office/drawing/2014/main" id="{32B95137-066C-9142-2B31-F8D2791B6C40}"/>
              </a:ext>
            </a:extLst>
          </p:cNvPr>
          <p:cNvPicPr>
            <a:picLocks noChangeAspect="1"/>
          </p:cNvPicPr>
          <p:nvPr/>
        </p:nvPicPr>
        <p:blipFill>
          <a:blip r:embed="rId4"/>
          <a:stretch>
            <a:fillRect/>
          </a:stretch>
        </p:blipFill>
        <p:spPr>
          <a:xfrm>
            <a:off x="708856" y="1652956"/>
            <a:ext cx="1920950" cy="597052"/>
          </a:xfrm>
          <a:prstGeom prst="rect">
            <a:avLst/>
          </a:prstGeom>
        </p:spPr>
      </p:pic>
      <p:pic>
        <p:nvPicPr>
          <p:cNvPr id="19" name="Image 18">
            <a:extLst>
              <a:ext uri="{FF2B5EF4-FFF2-40B4-BE49-F238E27FC236}">
                <a16:creationId xmlns:a16="http://schemas.microsoft.com/office/drawing/2014/main" id="{E2C93EA6-465F-C761-019C-5C42CE96CFC0}"/>
              </a:ext>
            </a:extLst>
          </p:cNvPr>
          <p:cNvPicPr>
            <a:picLocks noChangeAspect="1"/>
          </p:cNvPicPr>
          <p:nvPr/>
        </p:nvPicPr>
        <p:blipFill>
          <a:blip r:embed="rId5"/>
          <a:stretch>
            <a:fillRect/>
          </a:stretch>
        </p:blipFill>
        <p:spPr>
          <a:xfrm>
            <a:off x="708856" y="2373089"/>
            <a:ext cx="2386235" cy="629337"/>
          </a:xfrm>
          <a:prstGeom prst="rect">
            <a:avLst/>
          </a:prstGeom>
        </p:spPr>
      </p:pic>
      <p:grpSp>
        <p:nvGrpSpPr>
          <p:cNvPr id="20" name="Groupe 19">
            <a:extLst>
              <a:ext uri="{FF2B5EF4-FFF2-40B4-BE49-F238E27FC236}">
                <a16:creationId xmlns:a16="http://schemas.microsoft.com/office/drawing/2014/main" id="{EFB6DF59-28A1-7F22-928E-ABDED5C70289}"/>
              </a:ext>
            </a:extLst>
          </p:cNvPr>
          <p:cNvGrpSpPr/>
          <p:nvPr/>
        </p:nvGrpSpPr>
        <p:grpSpPr>
          <a:xfrm>
            <a:off x="4642494" y="3598840"/>
            <a:ext cx="1908080" cy="685896"/>
            <a:chOff x="3095946" y="2828069"/>
            <a:chExt cx="1908080" cy="685896"/>
          </a:xfrm>
        </p:grpSpPr>
        <p:pic>
          <p:nvPicPr>
            <p:cNvPr id="21" name="Image 20">
              <a:extLst>
                <a:ext uri="{FF2B5EF4-FFF2-40B4-BE49-F238E27FC236}">
                  <a16:creationId xmlns:a16="http://schemas.microsoft.com/office/drawing/2014/main" id="{6A19F1AE-7216-23A4-408C-8CACB80E1F26}"/>
                </a:ext>
              </a:extLst>
            </p:cNvPr>
            <p:cNvPicPr>
              <a:picLocks noChangeAspect="1"/>
            </p:cNvPicPr>
            <p:nvPr/>
          </p:nvPicPr>
          <p:blipFill>
            <a:blip r:embed="rId2"/>
            <a:stretch>
              <a:fillRect/>
            </a:stretch>
          </p:blipFill>
          <p:spPr>
            <a:xfrm>
              <a:off x="3095946" y="2828069"/>
              <a:ext cx="1400370" cy="685896"/>
            </a:xfrm>
            <a:prstGeom prst="rect">
              <a:avLst/>
            </a:prstGeom>
          </p:spPr>
        </p:pic>
        <p:sp>
          <p:nvSpPr>
            <p:cNvPr id="23" name="Ellipse 22">
              <a:extLst>
                <a:ext uri="{FF2B5EF4-FFF2-40B4-BE49-F238E27FC236}">
                  <a16:creationId xmlns:a16="http://schemas.microsoft.com/office/drawing/2014/main" id="{DE6E91D0-1298-5FA1-64C1-ED1BFEE93D6D}"/>
                </a:ext>
              </a:extLst>
            </p:cNvPr>
            <p:cNvSpPr/>
            <p:nvPr/>
          </p:nvSpPr>
          <p:spPr>
            <a:xfrm>
              <a:off x="4522571" y="2959052"/>
              <a:ext cx="481455" cy="481455"/>
            </a:xfrm>
            <a:prstGeom prst="ellipse">
              <a:avLst/>
            </a:prstGeom>
            <a:solidFill>
              <a:srgbClr val="FF3F6E"/>
            </a:solidFill>
            <a:ln w="762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5" name="Image 24">
            <a:extLst>
              <a:ext uri="{FF2B5EF4-FFF2-40B4-BE49-F238E27FC236}">
                <a16:creationId xmlns:a16="http://schemas.microsoft.com/office/drawing/2014/main" id="{D4F866A8-9F61-0C7B-22FC-1A9115639894}"/>
              </a:ext>
            </a:extLst>
          </p:cNvPr>
          <p:cNvPicPr>
            <a:picLocks noChangeAspect="1"/>
          </p:cNvPicPr>
          <p:nvPr/>
        </p:nvPicPr>
        <p:blipFill>
          <a:blip r:embed="rId6"/>
          <a:stretch>
            <a:fillRect/>
          </a:stretch>
        </p:blipFill>
        <p:spPr>
          <a:xfrm>
            <a:off x="734281" y="3117104"/>
            <a:ext cx="1870099" cy="610773"/>
          </a:xfrm>
          <a:prstGeom prst="rect">
            <a:avLst/>
          </a:prstGeom>
        </p:spPr>
      </p:pic>
    </p:spTree>
    <p:extLst>
      <p:ext uri="{BB962C8B-B14F-4D97-AF65-F5344CB8AC3E}">
        <p14:creationId xmlns:p14="http://schemas.microsoft.com/office/powerpoint/2010/main" val="1714252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7521B0-A357-0FB7-95F6-D86E965CB4E4}"/>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DAF7FD93-FEB4-7498-A34D-09ECE8140F2D}"/>
              </a:ext>
            </a:extLst>
          </p:cNvPr>
          <p:cNvSpPr>
            <a:spLocks noGrp="1"/>
          </p:cNvSpPr>
          <p:nvPr>
            <p:ph type="subTitle" idx="1"/>
          </p:nvPr>
        </p:nvSpPr>
        <p:spPr/>
        <p:txBody>
          <a:bodyPr/>
          <a:lstStyle/>
          <a:p>
            <a:endParaRPr lang="fr-FR"/>
          </a:p>
        </p:txBody>
      </p:sp>
      <p:pic>
        <p:nvPicPr>
          <p:cNvPr id="5" name="Image 4" descr="Une image contenant texte, capture d’écran, Police, diagramme">
            <a:extLst>
              <a:ext uri="{FF2B5EF4-FFF2-40B4-BE49-F238E27FC236}">
                <a16:creationId xmlns:a16="http://schemas.microsoft.com/office/drawing/2014/main" id="{2A6F49D9-1E09-1A1E-D7D5-D110200FF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160" y="0"/>
            <a:ext cx="10451679" cy="6858000"/>
          </a:xfrm>
          <a:prstGeom prst="rect">
            <a:avLst/>
          </a:prstGeom>
        </p:spPr>
      </p:pic>
      <p:sp>
        <p:nvSpPr>
          <p:cNvPr id="6" name="ZoneTexte 5">
            <a:extLst>
              <a:ext uri="{FF2B5EF4-FFF2-40B4-BE49-F238E27FC236}">
                <a16:creationId xmlns:a16="http://schemas.microsoft.com/office/drawing/2014/main" id="{54697E4E-4384-381B-732B-757733F07676}"/>
              </a:ext>
            </a:extLst>
          </p:cNvPr>
          <p:cNvSpPr txBox="1"/>
          <p:nvPr/>
        </p:nvSpPr>
        <p:spPr>
          <a:xfrm>
            <a:off x="-21105" y="-33141"/>
            <a:ext cx="3724096" cy="553998"/>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lead-program-assets.s3.eu-west-3.amazonaws.com</a:t>
            </a:r>
          </a:p>
          <a:p>
            <a:r>
              <a:rPr lang="fr-FR" sz="1000" dirty="0">
                <a:latin typeface="Courier New" panose="02070309020205020404" pitchFamily="49" charset="0"/>
                <a:cs typeface="Courier New" panose="02070309020205020404" pitchFamily="49" charset="0"/>
              </a:rPr>
              <a:t>Train set : </a:t>
            </a:r>
            <a:br>
              <a:rPr lang="fr-FR" sz="1000" dirty="0">
                <a:latin typeface="Courier New" panose="02070309020205020404" pitchFamily="49" charset="0"/>
                <a:cs typeface="Courier New" panose="02070309020205020404" pitchFamily="49" charset="0"/>
              </a:rPr>
            </a:br>
            <a:endParaRPr lang="fr-FR" sz="1000" dirty="0">
              <a:latin typeface="Courier New" panose="02070309020205020404" pitchFamily="49" charset="0"/>
              <a:cs typeface="Courier New" panose="02070309020205020404" pitchFamily="49" charset="0"/>
            </a:endParaRPr>
          </a:p>
        </p:txBody>
      </p:sp>
      <p:sp>
        <p:nvSpPr>
          <p:cNvPr id="7" name="ZoneTexte 6">
            <a:extLst>
              <a:ext uri="{FF2B5EF4-FFF2-40B4-BE49-F238E27FC236}">
                <a16:creationId xmlns:a16="http://schemas.microsoft.com/office/drawing/2014/main" id="{6F90689E-09A3-6D15-1140-A1CCC30D506D}"/>
              </a:ext>
            </a:extLst>
          </p:cNvPr>
          <p:cNvSpPr txBox="1"/>
          <p:nvPr/>
        </p:nvSpPr>
        <p:spPr>
          <a:xfrm>
            <a:off x="1026941" y="3255962"/>
            <a:ext cx="2492990" cy="553998"/>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set : </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s3://fraud-bucket-202406/data/</a:t>
            </a:r>
            <a:br>
              <a:rPr lang="fr-FR" sz="1000" dirty="0">
                <a:latin typeface="Courier New" panose="02070309020205020404" pitchFamily="49" charset="0"/>
                <a:cs typeface="Courier New" panose="02070309020205020404" pitchFamily="49" charset="0"/>
              </a:rPr>
            </a:br>
            <a:endParaRPr lang="fr-FR" sz="1000" dirty="0">
              <a:latin typeface="Courier New" panose="02070309020205020404" pitchFamily="49" charset="0"/>
              <a:cs typeface="Courier New" panose="02070309020205020404" pitchFamily="49" charset="0"/>
            </a:endParaRPr>
          </a:p>
        </p:txBody>
      </p:sp>
      <p:pic>
        <p:nvPicPr>
          <p:cNvPr id="9" name="Image 8">
            <a:extLst>
              <a:ext uri="{FF2B5EF4-FFF2-40B4-BE49-F238E27FC236}">
                <a16:creationId xmlns:a16="http://schemas.microsoft.com/office/drawing/2014/main" id="{87F98B8D-5314-7388-2591-78BB58BC0882}"/>
              </a:ext>
            </a:extLst>
          </p:cNvPr>
          <p:cNvPicPr>
            <a:picLocks noChangeAspect="1"/>
          </p:cNvPicPr>
          <p:nvPr/>
        </p:nvPicPr>
        <p:blipFill>
          <a:blip r:embed="rId3"/>
          <a:stretch>
            <a:fillRect/>
          </a:stretch>
        </p:blipFill>
        <p:spPr>
          <a:xfrm>
            <a:off x="2449146" y="2963653"/>
            <a:ext cx="376537" cy="424473"/>
          </a:xfrm>
          <a:prstGeom prst="rect">
            <a:avLst/>
          </a:prstGeom>
        </p:spPr>
      </p:pic>
      <p:cxnSp>
        <p:nvCxnSpPr>
          <p:cNvPr id="11" name="Connecteur droit avec flèche 10">
            <a:extLst>
              <a:ext uri="{FF2B5EF4-FFF2-40B4-BE49-F238E27FC236}">
                <a16:creationId xmlns:a16="http://schemas.microsoft.com/office/drawing/2014/main" id="{1DADCA81-D17F-7055-3D74-6CA04EDD1133}"/>
              </a:ext>
            </a:extLst>
          </p:cNvPr>
          <p:cNvCxnSpPr>
            <a:cxnSpLocks/>
          </p:cNvCxnSpPr>
          <p:nvPr/>
        </p:nvCxnSpPr>
        <p:spPr>
          <a:xfrm flipV="1">
            <a:off x="2630659" y="1735168"/>
            <a:ext cx="0" cy="1197946"/>
          </a:xfrm>
          <a:prstGeom prst="straightConnector1">
            <a:avLst/>
          </a:prstGeom>
          <a:ln w="9525">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5695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7521B0-A357-0FB7-95F6-D86E965CB4E4}"/>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DAF7FD93-FEB4-7498-A34D-09ECE8140F2D}"/>
              </a:ext>
            </a:extLst>
          </p:cNvPr>
          <p:cNvSpPr>
            <a:spLocks noGrp="1"/>
          </p:cNvSpPr>
          <p:nvPr>
            <p:ph type="subTitle" idx="1"/>
          </p:nvPr>
        </p:nvSpPr>
        <p:spPr/>
        <p:txBody>
          <a:bodyPr/>
          <a:lstStyle/>
          <a:p>
            <a:endParaRPr lang="fr-FR"/>
          </a:p>
        </p:txBody>
      </p:sp>
      <p:pic>
        <p:nvPicPr>
          <p:cNvPr id="5" name="Image 4" descr="Une image contenant texte, capture d’écran, Police, diagramme">
            <a:extLst>
              <a:ext uri="{FF2B5EF4-FFF2-40B4-BE49-F238E27FC236}">
                <a16:creationId xmlns:a16="http://schemas.microsoft.com/office/drawing/2014/main" id="{2A6F49D9-1E09-1A1E-D7D5-D110200FF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160" y="0"/>
            <a:ext cx="10451679" cy="6858000"/>
          </a:xfrm>
          <a:prstGeom prst="rect">
            <a:avLst/>
          </a:prstGeom>
        </p:spPr>
      </p:pic>
      <p:pic>
        <p:nvPicPr>
          <p:cNvPr id="9" name="Image 8">
            <a:extLst>
              <a:ext uri="{FF2B5EF4-FFF2-40B4-BE49-F238E27FC236}">
                <a16:creationId xmlns:a16="http://schemas.microsoft.com/office/drawing/2014/main" id="{87F98B8D-5314-7388-2591-78BB58BC0882}"/>
              </a:ext>
            </a:extLst>
          </p:cNvPr>
          <p:cNvPicPr>
            <a:picLocks noChangeAspect="1"/>
          </p:cNvPicPr>
          <p:nvPr/>
        </p:nvPicPr>
        <p:blipFill>
          <a:blip r:embed="rId3"/>
          <a:stretch>
            <a:fillRect/>
          </a:stretch>
        </p:blipFill>
        <p:spPr>
          <a:xfrm>
            <a:off x="2449146" y="2963653"/>
            <a:ext cx="376537" cy="424473"/>
          </a:xfrm>
          <a:prstGeom prst="rect">
            <a:avLst/>
          </a:prstGeom>
        </p:spPr>
      </p:pic>
      <p:cxnSp>
        <p:nvCxnSpPr>
          <p:cNvPr id="11" name="Connecteur droit avec flèche 10">
            <a:extLst>
              <a:ext uri="{FF2B5EF4-FFF2-40B4-BE49-F238E27FC236}">
                <a16:creationId xmlns:a16="http://schemas.microsoft.com/office/drawing/2014/main" id="{1DADCA81-D17F-7055-3D74-6CA04EDD1133}"/>
              </a:ext>
            </a:extLst>
          </p:cNvPr>
          <p:cNvCxnSpPr>
            <a:cxnSpLocks/>
          </p:cNvCxnSpPr>
          <p:nvPr/>
        </p:nvCxnSpPr>
        <p:spPr>
          <a:xfrm flipV="1">
            <a:off x="2630659" y="1735168"/>
            <a:ext cx="0" cy="1197946"/>
          </a:xfrm>
          <a:prstGeom prst="straightConnector1">
            <a:avLst/>
          </a:prstGeom>
          <a:ln w="9525">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9665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0B12C1-EB00-388D-85B0-5D99890703EE}"/>
              </a:ext>
            </a:extLst>
          </p:cNvPr>
          <p:cNvSpPr/>
          <p:nvPr/>
        </p:nvSpPr>
        <p:spPr>
          <a:xfrm>
            <a:off x="2536305" y="1688422"/>
            <a:ext cx="8125719" cy="3224237"/>
          </a:xfrm>
          <a:prstGeom prst="rect">
            <a:avLst/>
          </a:prstGeom>
          <a:solidFill>
            <a:srgbClr val="FFF5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2BF3D44-7489-D86E-F92A-72019F762E73}"/>
              </a:ext>
            </a:extLst>
          </p:cNvPr>
          <p:cNvSpPr/>
          <p:nvPr/>
        </p:nvSpPr>
        <p:spPr>
          <a:xfrm>
            <a:off x="219716" y="1688421"/>
            <a:ext cx="1736871" cy="3224237"/>
          </a:xfrm>
          <a:prstGeom prst="rect">
            <a:avLst/>
          </a:prstGeom>
          <a:solidFill>
            <a:srgbClr val="E6FF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08D08A52-862E-7411-004A-ABEAE6CF0F5E}"/>
              </a:ext>
            </a:extLst>
          </p:cNvPr>
          <p:cNvPicPr>
            <a:picLocks noChangeAspect="1"/>
          </p:cNvPicPr>
          <p:nvPr/>
        </p:nvPicPr>
        <p:blipFill>
          <a:blip r:embed="rId2"/>
          <a:stretch>
            <a:fillRect/>
          </a:stretch>
        </p:blipFill>
        <p:spPr>
          <a:xfrm>
            <a:off x="10927728" y="2615410"/>
            <a:ext cx="1150719" cy="880186"/>
          </a:xfrm>
          <a:prstGeom prst="rect">
            <a:avLst/>
          </a:prstGeom>
        </p:spPr>
      </p:pic>
      <p:pic>
        <p:nvPicPr>
          <p:cNvPr id="9" name="Graphique 8" descr="Base de données contour">
            <a:extLst>
              <a:ext uri="{FF2B5EF4-FFF2-40B4-BE49-F238E27FC236}">
                <a16:creationId xmlns:a16="http://schemas.microsoft.com/office/drawing/2014/main" id="{D0DF13A7-9F90-348C-5A37-07AA701B38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7061" y="3288347"/>
            <a:ext cx="914400" cy="914400"/>
          </a:xfrm>
          <a:prstGeom prst="rect">
            <a:avLst/>
          </a:prstGeom>
        </p:spPr>
      </p:pic>
      <p:pic>
        <p:nvPicPr>
          <p:cNvPr id="11" name="Image 10">
            <a:extLst>
              <a:ext uri="{FF2B5EF4-FFF2-40B4-BE49-F238E27FC236}">
                <a16:creationId xmlns:a16="http://schemas.microsoft.com/office/drawing/2014/main" id="{2890084B-FED6-48AC-2CDA-1AF68992C054}"/>
              </a:ext>
            </a:extLst>
          </p:cNvPr>
          <p:cNvPicPr>
            <a:picLocks noChangeAspect="1"/>
          </p:cNvPicPr>
          <p:nvPr/>
        </p:nvPicPr>
        <p:blipFill>
          <a:blip r:embed="rId5"/>
          <a:stretch>
            <a:fillRect/>
          </a:stretch>
        </p:blipFill>
        <p:spPr>
          <a:xfrm>
            <a:off x="306369" y="1757707"/>
            <a:ext cx="1189697" cy="436956"/>
          </a:xfrm>
          <a:prstGeom prst="rect">
            <a:avLst/>
          </a:prstGeom>
        </p:spPr>
      </p:pic>
      <p:pic>
        <p:nvPicPr>
          <p:cNvPr id="13" name="Image 12">
            <a:extLst>
              <a:ext uri="{FF2B5EF4-FFF2-40B4-BE49-F238E27FC236}">
                <a16:creationId xmlns:a16="http://schemas.microsoft.com/office/drawing/2014/main" id="{0D627424-D20D-F17B-282A-2022746C79D6}"/>
              </a:ext>
            </a:extLst>
          </p:cNvPr>
          <p:cNvPicPr>
            <a:picLocks noChangeAspect="1"/>
          </p:cNvPicPr>
          <p:nvPr/>
        </p:nvPicPr>
        <p:blipFill>
          <a:blip r:embed="rId6"/>
          <a:stretch>
            <a:fillRect/>
          </a:stretch>
        </p:blipFill>
        <p:spPr>
          <a:xfrm>
            <a:off x="9991724" y="1757707"/>
            <a:ext cx="535435" cy="720778"/>
          </a:xfrm>
          <a:prstGeom prst="rect">
            <a:avLst/>
          </a:prstGeom>
        </p:spPr>
      </p:pic>
      <p:pic>
        <p:nvPicPr>
          <p:cNvPr id="16" name="Graphique 15" descr="Base de données contour">
            <a:extLst>
              <a:ext uri="{FF2B5EF4-FFF2-40B4-BE49-F238E27FC236}">
                <a16:creationId xmlns:a16="http://schemas.microsoft.com/office/drawing/2014/main" id="{F89097A5-3953-3397-1C06-5359B5D85F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97239" y="3300539"/>
            <a:ext cx="914400" cy="914400"/>
          </a:xfrm>
          <a:prstGeom prst="rect">
            <a:avLst/>
          </a:prstGeom>
        </p:spPr>
      </p:pic>
      <p:cxnSp>
        <p:nvCxnSpPr>
          <p:cNvPr id="18" name="Connecteur : en angle 17">
            <a:extLst>
              <a:ext uri="{FF2B5EF4-FFF2-40B4-BE49-F238E27FC236}">
                <a16:creationId xmlns:a16="http://schemas.microsoft.com/office/drawing/2014/main" id="{D7E0B5D7-E25E-36FB-9CB5-0955B90E2D63}"/>
              </a:ext>
            </a:extLst>
          </p:cNvPr>
          <p:cNvCxnSpPr>
            <a:stCxn id="7" idx="1"/>
          </p:cNvCxnSpPr>
          <p:nvPr/>
        </p:nvCxnSpPr>
        <p:spPr>
          <a:xfrm rot="10800000" flipV="1">
            <a:off x="8970086" y="3055502"/>
            <a:ext cx="1957643" cy="291321"/>
          </a:xfrm>
          <a:prstGeom prst="bentConnector3">
            <a:avLst>
              <a:gd name="adj1" fmla="val 10037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eur : en angle 20">
            <a:extLst>
              <a:ext uri="{FF2B5EF4-FFF2-40B4-BE49-F238E27FC236}">
                <a16:creationId xmlns:a16="http://schemas.microsoft.com/office/drawing/2014/main" id="{63E4AE85-6D80-BCF0-1132-D33693D918BB}"/>
              </a:ext>
            </a:extLst>
          </p:cNvPr>
          <p:cNvCxnSpPr/>
          <p:nvPr/>
        </p:nvCxnSpPr>
        <p:spPr>
          <a:xfrm rot="10800000">
            <a:off x="1715248" y="2194663"/>
            <a:ext cx="7052235" cy="1105876"/>
          </a:xfrm>
          <a:prstGeom prst="bentConnector3">
            <a:avLst>
              <a:gd name="adj1" fmla="val 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necteur : en angle 23">
            <a:extLst>
              <a:ext uri="{FF2B5EF4-FFF2-40B4-BE49-F238E27FC236}">
                <a16:creationId xmlns:a16="http://schemas.microsoft.com/office/drawing/2014/main" id="{663E7747-1761-E217-799F-E019D1D16E1B}"/>
              </a:ext>
            </a:extLst>
          </p:cNvPr>
          <p:cNvCxnSpPr/>
          <p:nvPr/>
        </p:nvCxnSpPr>
        <p:spPr>
          <a:xfrm>
            <a:off x="1716259" y="2808941"/>
            <a:ext cx="2240165" cy="537882"/>
          </a:xfrm>
          <a:prstGeom prst="bentConnector3">
            <a:avLst>
              <a:gd name="adj1" fmla="val 9988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onnecteur : en angle 26">
            <a:extLst>
              <a:ext uri="{FF2B5EF4-FFF2-40B4-BE49-F238E27FC236}">
                <a16:creationId xmlns:a16="http://schemas.microsoft.com/office/drawing/2014/main" id="{CC5B5B29-A61F-080D-1E1C-F056635D3546}"/>
              </a:ext>
            </a:extLst>
          </p:cNvPr>
          <p:cNvCxnSpPr>
            <a:cxnSpLocks/>
          </p:cNvCxnSpPr>
          <p:nvPr/>
        </p:nvCxnSpPr>
        <p:spPr>
          <a:xfrm>
            <a:off x="4222129" y="2808943"/>
            <a:ext cx="2607479" cy="2427521"/>
          </a:xfrm>
          <a:prstGeom prst="bentConnector3">
            <a:avLst>
              <a:gd name="adj1" fmla="val 10003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31">
            <a:extLst>
              <a:ext uri="{FF2B5EF4-FFF2-40B4-BE49-F238E27FC236}">
                <a16:creationId xmlns:a16="http://schemas.microsoft.com/office/drawing/2014/main" id="{7E37BB66-D7E7-5D68-8C7D-B3F37CB60C8E}"/>
              </a:ext>
            </a:extLst>
          </p:cNvPr>
          <p:cNvCxnSpPr/>
          <p:nvPr/>
        </p:nvCxnSpPr>
        <p:spPr>
          <a:xfrm>
            <a:off x="4222128" y="2808941"/>
            <a:ext cx="0" cy="537882"/>
          </a:xfrm>
          <a:prstGeom prst="line">
            <a:avLst/>
          </a:prstGeom>
        </p:spPr>
        <p:style>
          <a:lnRef idx="2">
            <a:schemeClr val="accent1"/>
          </a:lnRef>
          <a:fillRef idx="0">
            <a:schemeClr val="accent1"/>
          </a:fillRef>
          <a:effectRef idx="1">
            <a:schemeClr val="accent1"/>
          </a:effectRef>
          <a:fontRef idx="minor">
            <a:schemeClr val="tx1"/>
          </a:fontRef>
        </p:style>
      </p:cxnSp>
      <p:pic>
        <p:nvPicPr>
          <p:cNvPr id="36" name="Image 35">
            <a:extLst>
              <a:ext uri="{FF2B5EF4-FFF2-40B4-BE49-F238E27FC236}">
                <a16:creationId xmlns:a16="http://schemas.microsoft.com/office/drawing/2014/main" id="{C0E88518-4FFA-7811-42C6-2A0B4B8CE1FA}"/>
              </a:ext>
            </a:extLst>
          </p:cNvPr>
          <p:cNvPicPr>
            <a:picLocks noChangeAspect="1"/>
          </p:cNvPicPr>
          <p:nvPr/>
        </p:nvPicPr>
        <p:blipFill>
          <a:blip r:embed="rId9"/>
          <a:stretch>
            <a:fillRect/>
          </a:stretch>
        </p:blipFill>
        <p:spPr>
          <a:xfrm>
            <a:off x="6522721" y="5404457"/>
            <a:ext cx="613774" cy="626174"/>
          </a:xfrm>
          <a:prstGeom prst="rect">
            <a:avLst/>
          </a:prstGeom>
        </p:spPr>
      </p:pic>
      <p:sp>
        <p:nvSpPr>
          <p:cNvPr id="39" name="ZoneTexte 38">
            <a:extLst>
              <a:ext uri="{FF2B5EF4-FFF2-40B4-BE49-F238E27FC236}">
                <a16:creationId xmlns:a16="http://schemas.microsoft.com/office/drawing/2014/main" id="{AA657646-6134-7516-6765-A95D84029C18}"/>
              </a:ext>
            </a:extLst>
          </p:cNvPr>
          <p:cNvSpPr txBox="1"/>
          <p:nvPr/>
        </p:nvSpPr>
        <p:spPr>
          <a:xfrm>
            <a:off x="9131352" y="3572169"/>
            <a:ext cx="1048685" cy="338554"/>
          </a:xfrm>
          <a:prstGeom prst="rect">
            <a:avLst/>
          </a:prstGeom>
          <a:noFill/>
        </p:spPr>
        <p:txBody>
          <a:bodyPr wrap="none" rtlCol="0">
            <a:spAutoFit/>
          </a:bodyPr>
          <a:lstStyle/>
          <a:p>
            <a:r>
              <a:rPr lang="fr-FR" sz="1600" dirty="0">
                <a:latin typeface="Courier New" panose="02070309020205020404" pitchFamily="49" charset="0"/>
                <a:cs typeface="Courier New" panose="02070309020205020404" pitchFamily="49" charset="0"/>
              </a:rPr>
              <a:t>topic_1</a:t>
            </a:r>
          </a:p>
        </p:txBody>
      </p:sp>
      <p:sp>
        <p:nvSpPr>
          <p:cNvPr id="40" name="ZoneTexte 39">
            <a:extLst>
              <a:ext uri="{FF2B5EF4-FFF2-40B4-BE49-F238E27FC236}">
                <a16:creationId xmlns:a16="http://schemas.microsoft.com/office/drawing/2014/main" id="{6E18830C-A06B-2E59-3155-E21C8F882574}"/>
              </a:ext>
            </a:extLst>
          </p:cNvPr>
          <p:cNvSpPr txBox="1"/>
          <p:nvPr/>
        </p:nvSpPr>
        <p:spPr>
          <a:xfrm>
            <a:off x="4421585" y="3598768"/>
            <a:ext cx="1048685" cy="338554"/>
          </a:xfrm>
          <a:prstGeom prst="rect">
            <a:avLst/>
          </a:prstGeom>
          <a:noFill/>
        </p:spPr>
        <p:txBody>
          <a:bodyPr wrap="none" rtlCol="0">
            <a:spAutoFit/>
          </a:bodyPr>
          <a:lstStyle/>
          <a:p>
            <a:r>
              <a:rPr lang="fr-FR" sz="1600" dirty="0">
                <a:latin typeface="Courier New" panose="02070309020205020404" pitchFamily="49" charset="0"/>
                <a:cs typeface="Courier New" panose="02070309020205020404" pitchFamily="49" charset="0"/>
              </a:rPr>
              <a:t>topic_2</a:t>
            </a:r>
          </a:p>
        </p:txBody>
      </p:sp>
      <p:sp>
        <p:nvSpPr>
          <p:cNvPr id="41" name="ZoneTexte 40">
            <a:extLst>
              <a:ext uri="{FF2B5EF4-FFF2-40B4-BE49-F238E27FC236}">
                <a16:creationId xmlns:a16="http://schemas.microsoft.com/office/drawing/2014/main" id="{5F1CCAD6-FC64-5830-AAF7-564B7C6A54BC}"/>
              </a:ext>
            </a:extLst>
          </p:cNvPr>
          <p:cNvSpPr txBox="1"/>
          <p:nvPr/>
        </p:nvSpPr>
        <p:spPr>
          <a:xfrm>
            <a:off x="8856403" y="2816652"/>
            <a:ext cx="1858201" cy="276999"/>
          </a:xfrm>
          <a:prstGeom prst="rect">
            <a:avLst/>
          </a:prstGeom>
          <a:noFill/>
        </p:spPr>
        <p:txBody>
          <a:bodyPr wrap="none" rtlCol="0">
            <a:spAutoFit/>
          </a:bodyPr>
          <a:lstStyle/>
          <a:p>
            <a:r>
              <a:rPr lang="fr-FR" sz="1200" dirty="0" err="1">
                <a:latin typeface="Courier New" panose="02070309020205020404" pitchFamily="49" charset="0"/>
                <a:cs typeface="Courier New" panose="02070309020205020404" pitchFamily="49" charset="0"/>
              </a:rPr>
              <a:t>subcribe</a:t>
            </a:r>
            <a:r>
              <a:rPr lang="fr-FR" sz="1200" dirty="0">
                <a:latin typeface="Courier New" panose="02070309020205020404" pitchFamily="49" charset="0"/>
                <a:cs typeface="Courier New" panose="02070309020205020404" pitchFamily="49" charset="0"/>
              </a:rPr>
              <a:t> - speed 1</a:t>
            </a:r>
          </a:p>
        </p:txBody>
      </p:sp>
      <p:sp>
        <p:nvSpPr>
          <p:cNvPr id="42" name="ZoneTexte 41">
            <a:extLst>
              <a:ext uri="{FF2B5EF4-FFF2-40B4-BE49-F238E27FC236}">
                <a16:creationId xmlns:a16="http://schemas.microsoft.com/office/drawing/2014/main" id="{5C360675-8566-28CD-6662-E5FDD6B6C8C3}"/>
              </a:ext>
            </a:extLst>
          </p:cNvPr>
          <p:cNvSpPr txBox="1"/>
          <p:nvPr/>
        </p:nvSpPr>
        <p:spPr>
          <a:xfrm>
            <a:off x="4405813" y="1947340"/>
            <a:ext cx="2787943" cy="276999"/>
          </a:xfrm>
          <a:prstGeom prst="rect">
            <a:avLst/>
          </a:prstGeom>
          <a:noFill/>
        </p:spPr>
        <p:txBody>
          <a:bodyPr wrap="none" rtlCol="0">
            <a:spAutoFit/>
          </a:bodyPr>
          <a:lstStyle/>
          <a:p>
            <a:r>
              <a:rPr lang="fr-FR" sz="1200" dirty="0" err="1">
                <a:latin typeface="Courier New" panose="02070309020205020404" pitchFamily="49" charset="0"/>
                <a:cs typeface="Courier New" panose="02070309020205020404" pitchFamily="49" charset="0"/>
              </a:rPr>
              <a:t>request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prediction</a:t>
            </a:r>
            <a:r>
              <a:rPr lang="fr-FR" sz="1200" dirty="0">
                <a:latin typeface="Courier New" panose="02070309020205020404" pitchFamily="49" charset="0"/>
                <a:cs typeface="Courier New" panose="02070309020205020404" pitchFamily="49" charset="0"/>
              </a:rPr>
              <a:t> - speed 2</a:t>
            </a:r>
          </a:p>
        </p:txBody>
      </p:sp>
      <p:sp>
        <p:nvSpPr>
          <p:cNvPr id="43" name="ZoneTexte 42">
            <a:extLst>
              <a:ext uri="{FF2B5EF4-FFF2-40B4-BE49-F238E27FC236}">
                <a16:creationId xmlns:a16="http://schemas.microsoft.com/office/drawing/2014/main" id="{329BDCA3-BF29-61A6-09FA-C58EA1D22BB1}"/>
              </a:ext>
            </a:extLst>
          </p:cNvPr>
          <p:cNvSpPr txBox="1"/>
          <p:nvPr/>
        </p:nvSpPr>
        <p:spPr>
          <a:xfrm>
            <a:off x="5250331" y="2568723"/>
            <a:ext cx="1579278" cy="276999"/>
          </a:xfrm>
          <a:prstGeom prst="rect">
            <a:avLst/>
          </a:prstGeom>
          <a:noFill/>
        </p:spPr>
        <p:txBody>
          <a:bodyPr wrap="none" rtlCol="0">
            <a:spAutoFit/>
          </a:bodyPr>
          <a:lstStyle/>
          <a:p>
            <a:r>
              <a:rPr lang="fr-FR" sz="1200" dirty="0">
                <a:latin typeface="Courier New" panose="02070309020205020404" pitchFamily="49" charset="0"/>
                <a:cs typeface="Courier New" panose="02070309020205020404" pitchFamily="49" charset="0"/>
              </a:rPr>
              <a:t>store - speed 3</a:t>
            </a:r>
          </a:p>
        </p:txBody>
      </p:sp>
      <p:sp>
        <p:nvSpPr>
          <p:cNvPr id="44" name="ZoneTexte 43">
            <a:extLst>
              <a:ext uri="{FF2B5EF4-FFF2-40B4-BE49-F238E27FC236}">
                <a16:creationId xmlns:a16="http://schemas.microsoft.com/office/drawing/2014/main" id="{FD1DC89B-83F3-EB3F-59DB-781D1932EDB9}"/>
              </a:ext>
            </a:extLst>
          </p:cNvPr>
          <p:cNvSpPr txBox="1"/>
          <p:nvPr/>
        </p:nvSpPr>
        <p:spPr>
          <a:xfrm>
            <a:off x="1558733" y="2568723"/>
            <a:ext cx="2416046" cy="276999"/>
          </a:xfrm>
          <a:prstGeom prst="rect">
            <a:avLst/>
          </a:prstGeom>
          <a:noFill/>
        </p:spPr>
        <p:txBody>
          <a:bodyPr wrap="none" rtlCol="0">
            <a:spAutoFit/>
          </a:bodyPr>
          <a:lstStyle/>
          <a:p>
            <a:r>
              <a:rPr lang="fr-FR" sz="1200" dirty="0">
                <a:latin typeface="Courier New" panose="02070309020205020404" pitchFamily="49" charset="0"/>
                <a:cs typeface="Courier New" panose="02070309020205020404" pitchFamily="49" charset="0"/>
              </a:rPr>
              <a:t>get </a:t>
            </a:r>
            <a:r>
              <a:rPr lang="fr-FR" sz="1200" dirty="0" err="1">
                <a:latin typeface="Courier New" panose="02070309020205020404" pitchFamily="49" charset="0"/>
                <a:cs typeface="Courier New" panose="02070309020205020404" pitchFamily="49" charset="0"/>
              </a:rPr>
              <a:t>prediction</a:t>
            </a:r>
            <a:r>
              <a:rPr lang="fr-FR" sz="1200" dirty="0">
                <a:latin typeface="Courier New" panose="02070309020205020404" pitchFamily="49" charset="0"/>
                <a:cs typeface="Courier New" panose="02070309020205020404" pitchFamily="49" charset="0"/>
              </a:rPr>
              <a:t> - speed 2</a:t>
            </a:r>
          </a:p>
        </p:txBody>
      </p:sp>
      <p:sp>
        <p:nvSpPr>
          <p:cNvPr id="2" name="Rectangle 1">
            <a:extLst>
              <a:ext uri="{FF2B5EF4-FFF2-40B4-BE49-F238E27FC236}">
                <a16:creationId xmlns:a16="http://schemas.microsoft.com/office/drawing/2014/main" id="{A70C038D-8DA7-2F03-9DBF-2B87C07F478C}"/>
              </a:ext>
            </a:extLst>
          </p:cNvPr>
          <p:cNvSpPr/>
          <p:nvPr/>
        </p:nvSpPr>
        <p:spPr>
          <a:xfrm>
            <a:off x="3472153" y="3000068"/>
            <a:ext cx="2134052" cy="1535953"/>
          </a:xfrm>
          <a:prstGeom prst="rect">
            <a:avLst/>
          </a:prstGeom>
          <a:solidFill>
            <a:srgbClr val="156082">
              <a:alpha val="49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3" name="Rectangle 2">
            <a:extLst>
              <a:ext uri="{FF2B5EF4-FFF2-40B4-BE49-F238E27FC236}">
                <a16:creationId xmlns:a16="http://schemas.microsoft.com/office/drawing/2014/main" id="{91BC0C1E-5907-59A0-BA02-D5D18020C7B2}"/>
              </a:ext>
            </a:extLst>
          </p:cNvPr>
          <p:cNvSpPr/>
          <p:nvPr/>
        </p:nvSpPr>
        <p:spPr>
          <a:xfrm>
            <a:off x="8297941" y="3153353"/>
            <a:ext cx="2134052" cy="1535953"/>
          </a:xfrm>
          <a:prstGeom prst="rect">
            <a:avLst/>
          </a:prstGeom>
          <a:solidFill>
            <a:srgbClr val="E97132">
              <a:alpha val="65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a:extLst>
              <a:ext uri="{FF2B5EF4-FFF2-40B4-BE49-F238E27FC236}">
                <a16:creationId xmlns:a16="http://schemas.microsoft.com/office/drawing/2014/main" id="{C39B0E60-B35D-0C08-B671-0A88AB7BB7E1}"/>
              </a:ext>
            </a:extLst>
          </p:cNvPr>
          <p:cNvSpPr/>
          <p:nvPr/>
        </p:nvSpPr>
        <p:spPr>
          <a:xfrm>
            <a:off x="5758239" y="4957367"/>
            <a:ext cx="2134052" cy="1535953"/>
          </a:xfrm>
          <a:prstGeom prst="rect">
            <a:avLst/>
          </a:prstGeom>
          <a:solidFill>
            <a:srgbClr val="E9FFFE">
              <a:alpha val="65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62497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e 4">
            <a:extLst>
              <a:ext uri="{FF2B5EF4-FFF2-40B4-BE49-F238E27FC236}">
                <a16:creationId xmlns:a16="http://schemas.microsoft.com/office/drawing/2014/main" id="{4682DD3D-6972-416A-8D10-EE5F20FE4537}"/>
              </a:ext>
            </a:extLst>
          </p:cNvPr>
          <p:cNvGrpSpPr/>
          <p:nvPr/>
        </p:nvGrpSpPr>
        <p:grpSpPr>
          <a:xfrm>
            <a:off x="2145061" y="708260"/>
            <a:ext cx="2134052" cy="1535953"/>
            <a:chOff x="2145061" y="708260"/>
            <a:chExt cx="2134052" cy="1535953"/>
          </a:xfrm>
        </p:grpSpPr>
        <p:pic>
          <p:nvPicPr>
            <p:cNvPr id="1026" name="Picture 2" descr="Logo">
              <a:extLst>
                <a:ext uri="{FF2B5EF4-FFF2-40B4-BE49-F238E27FC236}">
                  <a16:creationId xmlns:a16="http://schemas.microsoft.com/office/drawing/2014/main" id="{601EB583-E16F-9304-5441-E5BFA76E7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009" y="1088749"/>
              <a:ext cx="1716157" cy="3158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BCDD7C8-1FB8-63E3-CE3F-169B11971355}"/>
                </a:ext>
              </a:extLst>
            </p:cNvPr>
            <p:cNvSpPr/>
            <p:nvPr/>
          </p:nvSpPr>
          <p:spPr>
            <a:xfrm>
              <a:off x="2145061" y="708260"/>
              <a:ext cx="2134052" cy="1535953"/>
            </a:xfrm>
            <a:prstGeom prst="rect">
              <a:avLst/>
            </a:prstGeom>
            <a:solidFill>
              <a:srgbClr val="DA301F">
                <a:alpha val="50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88452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67C0B-6593-0734-CE6C-3739F496E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44DC1F-2303-3741-B756-ADD5A462C5DA}"/>
              </a:ext>
            </a:extLst>
          </p:cNvPr>
          <p:cNvSpPr/>
          <p:nvPr/>
        </p:nvSpPr>
        <p:spPr>
          <a:xfrm>
            <a:off x="494663" y="175367"/>
            <a:ext cx="2665927" cy="2021984"/>
          </a:xfrm>
          <a:prstGeom prst="rect">
            <a:avLst/>
          </a:prstGeom>
          <a:solidFill>
            <a:srgbClr val="DED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Build</a:t>
            </a:r>
            <a:r>
              <a:rPr lang="fr-FR" dirty="0">
                <a:solidFill>
                  <a:schemeClr val="tx1"/>
                </a:solidFill>
                <a:latin typeface="Courier New" panose="02070309020205020404" pitchFamily="49" charset="0"/>
                <a:cs typeface="Courier New" panose="02070309020205020404" pitchFamily="49" charset="0"/>
              </a:rPr>
              <a:t> </a:t>
            </a:r>
            <a:r>
              <a:rPr lang="fr-FR" dirty="0" err="1">
                <a:solidFill>
                  <a:schemeClr val="tx1"/>
                </a:solidFill>
                <a:latin typeface="Courier New" panose="02070309020205020404" pitchFamily="49" charset="0"/>
                <a:cs typeface="Courier New" panose="02070309020205020404" pitchFamily="49" charset="0"/>
              </a:rPr>
              <a:t>algorithm</a:t>
            </a:r>
            <a:endParaRPr lang="fr-FR"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7ED21C7-EF72-6A55-B0C6-6EAEC393635B}"/>
              </a:ext>
            </a:extLst>
          </p:cNvPr>
          <p:cNvSpPr/>
          <p:nvPr/>
        </p:nvSpPr>
        <p:spPr>
          <a:xfrm>
            <a:off x="3732734" y="175367"/>
            <a:ext cx="2385060" cy="2021984"/>
          </a:xfrm>
          <a:prstGeom prst="rect">
            <a:avLst/>
          </a:prstGeom>
          <a:solidFill>
            <a:srgbClr val="E6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MLflow</a:t>
            </a:r>
            <a:endParaRPr lang="fr-FR"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043F5811-41FF-E80B-98F8-A05148C810E7}"/>
              </a:ext>
            </a:extLst>
          </p:cNvPr>
          <p:cNvSpPr/>
          <p:nvPr/>
        </p:nvSpPr>
        <p:spPr>
          <a:xfrm>
            <a:off x="3732734" y="4660649"/>
            <a:ext cx="2385060" cy="2021984"/>
          </a:xfrm>
          <a:prstGeom prst="rect">
            <a:avLst/>
          </a:prstGeom>
          <a:solidFill>
            <a:srgbClr val="FFF5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82DFEDD4-A805-1AAF-E0DA-BD7518642AC0}"/>
              </a:ext>
            </a:extLst>
          </p:cNvPr>
          <p:cNvSpPr/>
          <p:nvPr/>
        </p:nvSpPr>
        <p:spPr>
          <a:xfrm>
            <a:off x="6755978" y="4660649"/>
            <a:ext cx="2385060" cy="2021984"/>
          </a:xfrm>
          <a:prstGeom prst="rect">
            <a:avLst/>
          </a:prstGeom>
          <a:solidFill>
            <a:srgbClr val="E9FF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32BB9FA1-FB67-346D-4F2C-71080C98D037}"/>
              </a:ext>
            </a:extLst>
          </p:cNvPr>
          <p:cNvSpPr/>
          <p:nvPr/>
        </p:nvSpPr>
        <p:spPr>
          <a:xfrm>
            <a:off x="9304349" y="4660650"/>
            <a:ext cx="2385060" cy="2021984"/>
          </a:xfrm>
          <a:prstGeom prst="rect">
            <a:avLst/>
          </a:prstGeom>
          <a:solidFill>
            <a:srgbClr val="E8F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Leverage</a:t>
            </a:r>
            <a:r>
              <a:rPr lang="fr-FR"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D183991E-ABE0-D7AF-247F-6590878CA237}"/>
              </a:ext>
            </a:extLst>
          </p:cNvPr>
          <p:cNvSpPr/>
          <p:nvPr/>
        </p:nvSpPr>
        <p:spPr>
          <a:xfrm>
            <a:off x="494663" y="4660649"/>
            <a:ext cx="2385060" cy="20219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800159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7E204-B046-0F4C-38F9-79A1EFC063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722A9A3-29FF-BD3E-285B-C7EBCDE13145}"/>
              </a:ext>
            </a:extLst>
          </p:cNvPr>
          <p:cNvSpPr/>
          <p:nvPr/>
        </p:nvSpPr>
        <p:spPr>
          <a:xfrm>
            <a:off x="5227200" y="86400"/>
            <a:ext cx="914400" cy="914400"/>
          </a:xfrm>
          <a:prstGeom prst="rect">
            <a:avLst/>
          </a:prstGeom>
          <a:solidFill>
            <a:srgbClr val="DED8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Build</a:t>
            </a:r>
            <a:r>
              <a:rPr lang="fr-FR" sz="1050" dirty="0">
                <a:solidFill>
                  <a:schemeClr val="tx1"/>
                </a:solidFill>
                <a:latin typeface="Courier New" panose="02070309020205020404" pitchFamily="49" charset="0"/>
                <a:cs typeface="Courier New" panose="02070309020205020404" pitchFamily="49" charset="0"/>
              </a:rPr>
              <a:t> </a:t>
            </a:r>
            <a:r>
              <a:rPr lang="fr-FR" sz="1050" dirty="0" err="1">
                <a:solidFill>
                  <a:schemeClr val="tx1"/>
                </a:solidFill>
                <a:latin typeface="Courier New" panose="02070309020205020404" pitchFamily="49" charset="0"/>
                <a:cs typeface="Courier New" panose="02070309020205020404" pitchFamily="49" charset="0"/>
              </a:rPr>
              <a:t>algorithm</a:t>
            </a:r>
            <a:endParaRPr lang="fr-FR" sz="1050"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6E3CA33-26FE-2A9E-2ECE-E7F375DCC083}"/>
              </a:ext>
            </a:extLst>
          </p:cNvPr>
          <p:cNvSpPr/>
          <p:nvPr/>
        </p:nvSpPr>
        <p:spPr>
          <a:xfrm>
            <a:off x="5227200" y="1058400"/>
            <a:ext cx="914400" cy="914400"/>
          </a:xfrm>
          <a:prstGeom prst="rect">
            <a:avLst/>
          </a:prstGeom>
          <a:solidFill>
            <a:srgbClr val="E6FFED"/>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MLflow</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33FFB81-5C06-4072-0E74-43624D580D18}"/>
              </a:ext>
            </a:extLst>
          </p:cNvPr>
          <p:cNvSpPr/>
          <p:nvPr/>
        </p:nvSpPr>
        <p:spPr>
          <a:xfrm>
            <a:off x="5227200" y="4053600"/>
            <a:ext cx="914400" cy="914400"/>
          </a:xfrm>
          <a:prstGeom prst="rect">
            <a:avLst/>
          </a:prstGeom>
          <a:solidFill>
            <a:srgbClr val="FFF5D9"/>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36714DCE-DFC4-AE65-B467-0E0F73B88BE4}"/>
              </a:ext>
            </a:extLst>
          </p:cNvPr>
          <p:cNvSpPr/>
          <p:nvPr/>
        </p:nvSpPr>
        <p:spPr>
          <a:xfrm>
            <a:off x="8064000" y="4053600"/>
            <a:ext cx="914400" cy="914400"/>
          </a:xfrm>
          <a:prstGeom prst="rect">
            <a:avLst/>
          </a:prstGeom>
          <a:solidFill>
            <a:srgbClr val="E9FFFE"/>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8082BA86-BEDC-52F7-C432-A65B391E000A}"/>
              </a:ext>
            </a:extLst>
          </p:cNvPr>
          <p:cNvSpPr/>
          <p:nvPr/>
        </p:nvSpPr>
        <p:spPr>
          <a:xfrm>
            <a:off x="10929600" y="5875200"/>
            <a:ext cx="914400" cy="914400"/>
          </a:xfrm>
          <a:prstGeom prst="rect">
            <a:avLst/>
          </a:prstGeom>
          <a:solidFill>
            <a:srgbClr val="E8F4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Leverage</a:t>
            </a:r>
            <a:r>
              <a:rPr lang="fr-FR" sz="1100"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1F9A7897-6988-BAF8-82CA-F6F22EE3F9AC}"/>
              </a:ext>
            </a:extLst>
          </p:cNvPr>
          <p:cNvSpPr/>
          <p:nvPr/>
        </p:nvSpPr>
        <p:spPr>
          <a:xfrm>
            <a:off x="493200" y="4053600"/>
            <a:ext cx="914400" cy="914400"/>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781190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73CAB-7C66-2535-7679-5FCD854EDD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361BEF-EA2B-8D62-C150-5E93899257CA}"/>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9E00C17-B81D-DAB7-6E72-A80E4A53C409}"/>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9ADBEFB-05C5-F7DF-CD0C-67BEE4120202}"/>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72E711AA-9081-573D-E6D9-DA1B3F29FEEA}"/>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50A903FB-4610-F64D-488B-7D8AC5053E10}"/>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49F0E765-BF28-0E10-7B02-C047E6F4A07F}"/>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498A190E-2502-C9E1-B2D6-E45175441E54}"/>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0B044A2-200C-A310-C4A7-850F38FD230C}"/>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 en angle 12">
            <a:extLst>
              <a:ext uri="{FF2B5EF4-FFF2-40B4-BE49-F238E27FC236}">
                <a16:creationId xmlns:a16="http://schemas.microsoft.com/office/drawing/2014/main" id="{1B4D9C04-6CDD-2282-DF13-5D2E4F4398B0}"/>
              </a:ext>
            </a:extLst>
          </p:cNvPr>
          <p:cNvCxnSpPr>
            <a:cxnSpLocks/>
          </p:cNvCxnSpPr>
          <p:nvPr/>
        </p:nvCxnSpPr>
        <p:spPr>
          <a:xfrm>
            <a:off x="9100461" y="4501264"/>
            <a:ext cx="2258419" cy="1218816"/>
          </a:xfrm>
          <a:prstGeom prst="bentConnector3">
            <a:avLst>
              <a:gd name="adj1" fmla="val 99936"/>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817CF68D-628A-4225-09DC-55D7DEF8E16E}"/>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6FC1F011-8E30-1B74-E0F2-BC5A30CA0409}"/>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F8D2B58F-35BC-A2E3-CC32-DC40CAFFE9CF}"/>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Tree>
    <p:extLst>
      <p:ext uri="{BB962C8B-B14F-4D97-AF65-F5344CB8AC3E}">
        <p14:creationId xmlns:p14="http://schemas.microsoft.com/office/powerpoint/2010/main" val="3387629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63012-DD00-B039-7222-D32EE4FC48F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ED48E81-5D64-48B9-09D6-76999D2E7570}"/>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4CCCB000-7E7D-920F-64EB-FC76BAB40993}"/>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B429106-35DA-6CB7-B338-22A8CD8C3672}"/>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1A4D97A4-3A2D-9A84-FBAC-91EE072FD563}"/>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C03DB04C-BFF6-FFB5-D546-4D680973E8F3}"/>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175D6C12-AB42-4E82-A181-173656C73ACD}"/>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38895F4E-E0DB-28DE-49E3-A535D7BFD1AE}"/>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3EB9C4A2-89D4-5425-8443-9F50B2C8E879}"/>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 en angle 12">
            <a:extLst>
              <a:ext uri="{FF2B5EF4-FFF2-40B4-BE49-F238E27FC236}">
                <a16:creationId xmlns:a16="http://schemas.microsoft.com/office/drawing/2014/main" id="{EEEE5867-7888-02E4-C90A-90DED68FACDA}"/>
              </a:ext>
            </a:extLst>
          </p:cNvPr>
          <p:cNvCxnSpPr>
            <a:cxnSpLocks/>
          </p:cNvCxnSpPr>
          <p:nvPr/>
        </p:nvCxnSpPr>
        <p:spPr>
          <a:xfrm>
            <a:off x="9100461" y="4501264"/>
            <a:ext cx="2258419" cy="1218816"/>
          </a:xfrm>
          <a:prstGeom prst="bentConnector3">
            <a:avLst>
              <a:gd name="adj1" fmla="val 99936"/>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B54D0135-7B41-268E-9E5F-5154AE0F3FF9}"/>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DE6E1C60-C5F0-3B17-EE91-8141C0CD1DF0}"/>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3462357F-BD24-7EFC-E088-32024492AE4D}"/>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5BBD3EDA-1CB6-9313-101A-BE74A1FFEB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5EB10B60-44F5-9D1E-9888-120071F93378}"/>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CEE6D9FD-F5D6-2D13-FD26-F6D73F9903A9}"/>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83A836A-34BF-6D42-C8FF-F24960EFDD85}"/>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E67EED8F-13A6-82CE-3D4B-98C47FB957B6}"/>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B6D17C5D-6FBA-DF81-BA8C-666FE7E79A4C}"/>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E4C3EB9C-94A8-A507-89DF-06759BABDAFF}"/>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0BE694B7-9794-E911-33C3-C5F5E0BF4025}"/>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4A3D24E2-E093-2AF8-B43C-C92EFB867105}"/>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38CBE341-5475-A4F6-9CC5-6F16274ABA27}"/>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14B2B164-99D7-483B-E8A8-A94E969014E2}"/>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19A1A882-CFFE-2171-DEA0-A35562B847D4}"/>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4317061F-1F58-69C2-5E2C-E53A7E762721}"/>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B53BF505-4CD6-6F0B-4071-4FD50A88E505}"/>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0C44BA81-3063-A7E8-39B2-40F36A886E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Tree>
    <p:extLst>
      <p:ext uri="{BB962C8B-B14F-4D97-AF65-F5344CB8AC3E}">
        <p14:creationId xmlns:p14="http://schemas.microsoft.com/office/powerpoint/2010/main" val="3845065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1000"/>
                                        <p:tgtEl>
                                          <p:spTgt spid="28"/>
                                        </p:tgtEl>
                                      </p:cBhvr>
                                    </p:animEffect>
                                  </p:childTnLst>
                                </p:cTn>
                              </p:par>
                            </p:childTnLst>
                          </p:cTn>
                        </p:par>
                        <p:par>
                          <p:cTn id="12" fill="hold">
                            <p:stCondLst>
                              <p:cond delay="2000"/>
                            </p:stCondLst>
                            <p:childTnLst>
                              <p:par>
                                <p:cTn id="13" presetID="10" presetClass="exit" presetSubtype="0" fill="hold" grpId="0" nodeType="afterEffect">
                                  <p:stCondLst>
                                    <p:cond delay="250"/>
                                  </p:stCondLst>
                                  <p:childTnLst>
                                    <p:animEffect transition="out" filter="fade">
                                      <p:cBhvr>
                                        <p:cTn id="14" dur="1000"/>
                                        <p:tgtEl>
                                          <p:spTgt spid="9"/>
                                        </p:tgtEl>
                                      </p:cBhvr>
                                    </p:animEffect>
                                    <p:set>
                                      <p:cBhvr>
                                        <p:cTn id="15" dur="1" fill="hold">
                                          <p:stCondLst>
                                            <p:cond delay="999"/>
                                          </p:stCondLst>
                                        </p:cTn>
                                        <p:tgtEl>
                                          <p:spTgt spid="9"/>
                                        </p:tgtEl>
                                        <p:attrNameLst>
                                          <p:attrName>style.visibility</p:attrName>
                                        </p:attrNameLst>
                                      </p:cBhvr>
                                      <p:to>
                                        <p:strVal val="hidden"/>
                                      </p:to>
                                    </p:set>
                                  </p:childTnLst>
                                </p:cTn>
                              </p:par>
                            </p:childTnLst>
                          </p:cTn>
                        </p:par>
                        <p:par>
                          <p:cTn id="16" fill="hold">
                            <p:stCondLst>
                              <p:cond delay="3250"/>
                            </p:stCondLst>
                            <p:childTnLst>
                              <p:par>
                                <p:cTn id="17" presetID="10" presetClass="entr" presetSubtype="0" fill="hold" nodeType="afterEffect">
                                  <p:stCondLst>
                                    <p:cond delay="25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1000"/>
                                        <p:tgtEl>
                                          <p:spTgt spid="13"/>
                                        </p:tgtEl>
                                      </p:cBhvr>
                                    </p:animEffect>
                                    <p:set>
                                      <p:cBhvr>
                                        <p:cTn id="24" dur="1" fill="hold">
                                          <p:stCondLst>
                                            <p:cond delay="999"/>
                                          </p:stCondLst>
                                        </p:cTn>
                                        <p:tgtEl>
                                          <p:spTgt spid="13"/>
                                        </p:tgtEl>
                                        <p:attrNameLst>
                                          <p:attrName>style.visibility</p:attrName>
                                        </p:attrNameLst>
                                      </p:cBhvr>
                                      <p:to>
                                        <p:strVal val="hidden"/>
                                      </p:to>
                                    </p:set>
                                  </p:childTnLst>
                                </p:cTn>
                              </p:par>
                            </p:childTnLst>
                          </p:cTn>
                        </p:par>
                        <p:par>
                          <p:cTn id="25" fill="hold">
                            <p:stCondLst>
                              <p:cond delay="1000"/>
                            </p:stCondLst>
                            <p:childTnLst>
                              <p:par>
                                <p:cTn id="26" presetID="22" presetClass="entr" presetSubtype="1" fill="hold" nodeType="afterEffect">
                                  <p:stCondLst>
                                    <p:cond delay="25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1000"/>
                                        <p:tgtEl>
                                          <p:spTgt spid="16"/>
                                        </p:tgtEl>
                                      </p:cBhvr>
                                    </p:animEffect>
                                  </p:childTnLst>
                                </p:cTn>
                              </p:par>
                            </p:childTnLst>
                          </p:cTn>
                        </p:par>
                        <p:par>
                          <p:cTn id="29" fill="hold">
                            <p:stCondLst>
                              <p:cond delay="2250"/>
                            </p:stCondLst>
                            <p:childTnLst>
                              <p:par>
                                <p:cTn id="30" presetID="10" presetClass="entr" presetSubtype="0" fill="hold" nodeType="afterEffect">
                                  <p:stCondLst>
                                    <p:cond delay="25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childTnLst>
                                </p:cTn>
                              </p:par>
                            </p:childTnLst>
                          </p:cTn>
                        </p:par>
                        <p:par>
                          <p:cTn id="33" fill="hold">
                            <p:stCondLst>
                              <p:cond delay="3500"/>
                            </p:stCondLst>
                            <p:childTnLst>
                              <p:par>
                                <p:cTn id="34" presetID="22" presetClass="entr" presetSubtype="8" fill="hold" nodeType="afterEffect">
                                  <p:stCondLst>
                                    <p:cond delay="25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10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down)">
                                      <p:cBhvr>
                                        <p:cTn id="41" dur="1000"/>
                                        <p:tgtEl>
                                          <p:spTgt spid="21"/>
                                        </p:tgtEl>
                                      </p:cBhvr>
                                    </p:animEffect>
                                  </p:childTnLst>
                                </p:cTn>
                              </p:par>
                            </p:childTnLst>
                          </p:cTn>
                        </p:par>
                        <p:par>
                          <p:cTn id="42" fill="hold">
                            <p:stCondLst>
                              <p:cond delay="1000"/>
                            </p:stCondLst>
                            <p:childTnLst>
                              <p:par>
                                <p:cTn id="43" presetID="10" presetClass="entr" presetSubtype="0" fill="hold" grpId="0" nodeType="afterEffect">
                                  <p:stCondLst>
                                    <p:cond delay="25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childTnLst>
                                </p:cTn>
                              </p:par>
                            </p:childTnLst>
                          </p:cTn>
                        </p:par>
                        <p:par>
                          <p:cTn id="46" fill="hold">
                            <p:stCondLst>
                              <p:cond delay="2250"/>
                            </p:stCondLst>
                            <p:childTnLst>
                              <p:par>
                                <p:cTn id="47" presetID="22" presetClass="entr" presetSubtype="2" fill="hold" nodeType="after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wipe(right)">
                                      <p:cBhvr>
                                        <p:cTn id="49" dur="1000"/>
                                        <p:tgtEl>
                                          <p:spTgt spid="22"/>
                                        </p:tgtEl>
                                      </p:cBhvr>
                                    </p:animEffect>
                                  </p:childTnLst>
                                </p:cTn>
                              </p:par>
                            </p:childTnLst>
                          </p:cTn>
                        </p:par>
                        <p:par>
                          <p:cTn id="50" fill="hold">
                            <p:stCondLst>
                              <p:cond delay="3500"/>
                            </p:stCondLst>
                            <p:childTnLst>
                              <p:par>
                                <p:cTn id="51" presetID="10" presetClass="entr" presetSubtype="0"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1000"/>
                                        <p:tgtEl>
                                          <p:spTgt spid="30"/>
                                        </p:tgtEl>
                                      </p:cBhvr>
                                    </p:animEffect>
                                  </p:childTnLst>
                                </p:cTn>
                              </p:par>
                            </p:childTnLst>
                          </p:cTn>
                        </p:par>
                        <p:par>
                          <p:cTn id="54" fill="hold">
                            <p:stCondLst>
                              <p:cond delay="4500"/>
                            </p:stCondLst>
                            <p:childTnLst>
                              <p:par>
                                <p:cTn id="55" presetID="22" presetClass="entr" presetSubtype="2" fill="hold" nodeType="afterEffect">
                                  <p:stCondLst>
                                    <p:cond delay="250"/>
                                  </p:stCondLst>
                                  <p:childTnLst>
                                    <p:set>
                                      <p:cBhvr>
                                        <p:cTn id="56" dur="1" fill="hold">
                                          <p:stCondLst>
                                            <p:cond delay="0"/>
                                          </p:stCondLst>
                                        </p:cTn>
                                        <p:tgtEl>
                                          <p:spTgt spid="24"/>
                                        </p:tgtEl>
                                        <p:attrNameLst>
                                          <p:attrName>style.visibility</p:attrName>
                                        </p:attrNameLst>
                                      </p:cBhvr>
                                      <p:to>
                                        <p:strVal val="visible"/>
                                      </p:to>
                                    </p:set>
                                    <p:animEffect transition="in" filter="wipe(right)">
                                      <p:cBhvr>
                                        <p:cTn id="5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FB5CE-6F94-E347-719F-5D2EBF27AC6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9ABFD05-B440-7A44-5EE5-A5EF4AC2D824}"/>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454E450-D25B-72DA-81D5-27DBB2FBC871}"/>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6DFD3CFA-14A2-F640-5A6B-DAB85E72922E}"/>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74CC88E3-3F1A-1EF3-BA16-2E323E36C7AC}"/>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ADDE5A9D-4388-9137-49F0-CA9AFC0FB19E}"/>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21E4DACE-4ED0-50AD-D9E3-CE5CACA27000}"/>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648A4A0A-EAF8-0580-3652-CD3531B80C38}"/>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6DF2453-80B8-D69E-B77B-02EBD4FAE519}"/>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EAB12EC5-1C7A-FFD9-03C5-D73D9D5F015B}"/>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6F69F259-EA58-4774-3F0D-266BA7F9A840}"/>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567D2028-B9D9-C817-C276-6755AC3B6D8F}"/>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335BAA00-F203-FD02-2C7C-9EE5C8477D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FA482847-EFE7-3B6E-A96E-13390C0CDC07}"/>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C9F3E866-1258-FCA2-F76B-3D7DA4DBE43B}"/>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8B3DCA1-0DCD-80F0-98E5-C7A0C7491EFF}"/>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5145E005-2F19-A6BD-651E-5D35BA46D83B}"/>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A8715153-5E40-9C32-7129-5A41DB02E0CE}"/>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90592A10-1B68-7B72-E28C-4A47BF097AE2}"/>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6702B35E-167D-C723-6E73-EB04C5D61078}"/>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5379F44A-2C06-EC95-7DF1-2DF6F2CF660D}"/>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542B7F72-FCED-07A1-9B64-A1397E287244}"/>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06501D69-0B14-FFC0-9E59-210389B8C98D}"/>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01D4AE2B-262D-8E3B-E509-E620ECCEB091}"/>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4E11E67E-71F9-6546-DC2C-0FC84FB7101C}"/>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0502B111-76C3-3082-4C8E-EACDF78EFD95}"/>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EA3E72A9-4B23-3D43-031B-FE22898FE30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pic>
        <p:nvPicPr>
          <p:cNvPr id="32" name="Image 31">
            <a:extLst>
              <a:ext uri="{FF2B5EF4-FFF2-40B4-BE49-F238E27FC236}">
                <a16:creationId xmlns:a16="http://schemas.microsoft.com/office/drawing/2014/main" id="{67D5BD9A-4CF6-C4E4-FF54-C623C52816E0}"/>
              </a:ext>
            </a:extLst>
          </p:cNvPr>
          <p:cNvPicPr>
            <a:picLocks noChangeAspect="1"/>
          </p:cNvPicPr>
          <p:nvPr/>
        </p:nvPicPr>
        <p:blipFill>
          <a:blip r:embed="rId7"/>
          <a:stretch>
            <a:fillRect/>
          </a:stretch>
        </p:blipFill>
        <p:spPr>
          <a:xfrm>
            <a:off x="2163944" y="4139001"/>
            <a:ext cx="496882" cy="243371"/>
          </a:xfrm>
          <a:prstGeom prst="rect">
            <a:avLst/>
          </a:prstGeom>
        </p:spPr>
      </p:pic>
      <p:pic>
        <p:nvPicPr>
          <p:cNvPr id="33" name="Image 32">
            <a:extLst>
              <a:ext uri="{FF2B5EF4-FFF2-40B4-BE49-F238E27FC236}">
                <a16:creationId xmlns:a16="http://schemas.microsoft.com/office/drawing/2014/main" id="{90618A1F-C599-72FA-9C12-71ADF904A021}"/>
              </a:ext>
            </a:extLst>
          </p:cNvPr>
          <p:cNvPicPr>
            <a:picLocks noChangeAspect="1"/>
          </p:cNvPicPr>
          <p:nvPr/>
        </p:nvPicPr>
        <p:blipFill>
          <a:blip r:embed="rId8"/>
          <a:stretch>
            <a:fillRect/>
          </a:stretch>
        </p:blipFill>
        <p:spPr>
          <a:xfrm>
            <a:off x="6457899" y="4170525"/>
            <a:ext cx="681595" cy="211847"/>
          </a:xfrm>
          <a:prstGeom prst="rect">
            <a:avLst/>
          </a:prstGeom>
        </p:spPr>
      </p:pic>
      <p:pic>
        <p:nvPicPr>
          <p:cNvPr id="34" name="Image 33">
            <a:extLst>
              <a:ext uri="{FF2B5EF4-FFF2-40B4-BE49-F238E27FC236}">
                <a16:creationId xmlns:a16="http://schemas.microsoft.com/office/drawing/2014/main" id="{65CA6106-51F2-98B8-4381-E3FEF7FBFE07}"/>
              </a:ext>
            </a:extLst>
          </p:cNvPr>
          <p:cNvPicPr>
            <a:picLocks noChangeAspect="1"/>
          </p:cNvPicPr>
          <p:nvPr/>
        </p:nvPicPr>
        <p:blipFill>
          <a:blip r:embed="rId9"/>
          <a:stretch>
            <a:fillRect/>
          </a:stretch>
        </p:blipFill>
        <p:spPr>
          <a:xfrm>
            <a:off x="10330134" y="4585790"/>
            <a:ext cx="846688" cy="223302"/>
          </a:xfrm>
          <a:prstGeom prst="rect">
            <a:avLst/>
          </a:prstGeom>
        </p:spPr>
      </p:pic>
      <p:pic>
        <p:nvPicPr>
          <p:cNvPr id="35" name="Image 34">
            <a:extLst>
              <a:ext uri="{FF2B5EF4-FFF2-40B4-BE49-F238E27FC236}">
                <a16:creationId xmlns:a16="http://schemas.microsoft.com/office/drawing/2014/main" id="{1A43D951-E50F-BAA1-CBE4-942EABE799B3}"/>
              </a:ext>
            </a:extLst>
          </p:cNvPr>
          <p:cNvPicPr>
            <a:picLocks noChangeAspect="1"/>
          </p:cNvPicPr>
          <p:nvPr/>
        </p:nvPicPr>
        <p:blipFill>
          <a:blip r:embed="rId10"/>
          <a:stretch>
            <a:fillRect/>
          </a:stretch>
        </p:blipFill>
        <p:spPr>
          <a:xfrm>
            <a:off x="4140809" y="225147"/>
            <a:ext cx="665704" cy="217418"/>
          </a:xfrm>
          <a:prstGeom prst="rect">
            <a:avLst/>
          </a:prstGeom>
        </p:spPr>
      </p:pic>
      <p:pic>
        <p:nvPicPr>
          <p:cNvPr id="37" name="Image 36">
            <a:extLst>
              <a:ext uri="{FF2B5EF4-FFF2-40B4-BE49-F238E27FC236}">
                <a16:creationId xmlns:a16="http://schemas.microsoft.com/office/drawing/2014/main" id="{D3B8E8FC-73DF-4CFC-EE5A-9F5F79F59B8A}"/>
              </a:ext>
            </a:extLst>
          </p:cNvPr>
          <p:cNvPicPr>
            <a:picLocks noChangeAspect="1"/>
          </p:cNvPicPr>
          <p:nvPr/>
        </p:nvPicPr>
        <p:blipFill>
          <a:blip r:embed="rId10"/>
          <a:stretch>
            <a:fillRect/>
          </a:stretch>
        </p:blipFill>
        <p:spPr>
          <a:xfrm>
            <a:off x="10330134" y="1218569"/>
            <a:ext cx="665704" cy="217418"/>
          </a:xfrm>
          <a:prstGeom prst="rect">
            <a:avLst/>
          </a:prstGeom>
        </p:spPr>
      </p:pic>
      <p:sp>
        <p:nvSpPr>
          <p:cNvPr id="39" name="ZoneTexte 38">
            <a:extLst>
              <a:ext uri="{FF2B5EF4-FFF2-40B4-BE49-F238E27FC236}">
                <a16:creationId xmlns:a16="http://schemas.microsoft.com/office/drawing/2014/main" id="{8FEE9E69-5447-8C6B-4B90-CAF00CEE073D}"/>
              </a:ext>
            </a:extLst>
          </p:cNvPr>
          <p:cNvSpPr txBox="1"/>
          <p:nvPr/>
        </p:nvSpPr>
        <p:spPr>
          <a:xfrm>
            <a:off x="761550" y="1795669"/>
            <a:ext cx="2736647" cy="923330"/>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pPr marL="342900" indent="-342900">
              <a:buFont typeface="+mj-lt"/>
              <a:buAutoNum type="arabicPeriod"/>
            </a:pPr>
            <a:r>
              <a:rPr lang="fr-FR" dirty="0" err="1">
                <a:latin typeface="Courier New" panose="02070309020205020404" pitchFamily="49" charset="0"/>
                <a:cs typeface="Courier New" panose="02070309020205020404" pitchFamily="49" charset="0"/>
              </a:rPr>
              <a:t>What's</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moving</a:t>
            </a:r>
            <a:r>
              <a:rPr lang="fr-FR" dirty="0">
                <a:latin typeface="Courier New" panose="02070309020205020404" pitchFamily="49" charset="0"/>
                <a:cs typeface="Courier New" panose="02070309020205020404" pitchFamily="49" charset="0"/>
              </a:rPr>
              <a:t>?</a:t>
            </a:r>
          </a:p>
          <a:p>
            <a:pPr marL="342900" indent="-342900">
              <a:buFont typeface="+mj-lt"/>
              <a:buAutoNum type="arabicPeriod"/>
            </a:pPr>
            <a:r>
              <a:rPr lang="fr-FR" dirty="0">
                <a:latin typeface="Courier New" panose="02070309020205020404" pitchFamily="49" charset="0"/>
                <a:cs typeface="Courier New" panose="02070309020205020404" pitchFamily="49" charset="0"/>
              </a:rPr>
              <a:t>How fast?</a:t>
            </a:r>
          </a:p>
          <a:p>
            <a:pPr marL="342900" indent="-342900">
              <a:buFont typeface="+mj-lt"/>
              <a:buAutoNum type="arabicPeriod"/>
            </a:pPr>
            <a:r>
              <a:rPr lang="fr-FR" dirty="0" err="1">
                <a:latin typeface="Courier New" panose="02070309020205020404" pitchFamily="49" charset="0"/>
                <a:cs typeface="Courier New" panose="02070309020205020404" pitchFamily="49" charset="0"/>
              </a:rPr>
              <a:t>What</a:t>
            </a:r>
            <a:r>
              <a:rPr lang="fr-FR" dirty="0">
                <a:latin typeface="Courier New" panose="02070309020205020404" pitchFamily="49" charset="0"/>
                <a:cs typeface="Courier New" panose="02070309020205020404" pitchFamily="49" charset="0"/>
              </a:rPr>
              <a:t> if speed=0?</a:t>
            </a:r>
          </a:p>
        </p:txBody>
      </p:sp>
      <p:grpSp>
        <p:nvGrpSpPr>
          <p:cNvPr id="40" name="Groupe 39">
            <a:extLst>
              <a:ext uri="{FF2B5EF4-FFF2-40B4-BE49-F238E27FC236}">
                <a16:creationId xmlns:a16="http://schemas.microsoft.com/office/drawing/2014/main" id="{79C3B4BD-FA4D-41BC-C552-98C5CA9E09C5}"/>
              </a:ext>
            </a:extLst>
          </p:cNvPr>
          <p:cNvGrpSpPr/>
          <p:nvPr/>
        </p:nvGrpSpPr>
        <p:grpSpPr>
          <a:xfrm>
            <a:off x="3403727" y="3862356"/>
            <a:ext cx="723275" cy="632298"/>
            <a:chOff x="1629740" y="4604058"/>
            <a:chExt cx="723275" cy="632298"/>
          </a:xfrm>
        </p:grpSpPr>
        <p:pic>
          <p:nvPicPr>
            <p:cNvPr id="41" name="Image 40">
              <a:extLst>
                <a:ext uri="{FF2B5EF4-FFF2-40B4-BE49-F238E27FC236}">
                  <a16:creationId xmlns:a16="http://schemas.microsoft.com/office/drawing/2014/main" id="{EA35A2D7-2BD5-8D7D-1B91-03D742127194}"/>
                </a:ext>
              </a:extLst>
            </p:cNvPr>
            <p:cNvPicPr>
              <a:picLocks noChangeAspect="1"/>
            </p:cNvPicPr>
            <p:nvPr/>
          </p:nvPicPr>
          <p:blipFill>
            <a:blip r:embed="rId11">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42" name="ZoneTexte 41">
              <a:extLst>
                <a:ext uri="{FF2B5EF4-FFF2-40B4-BE49-F238E27FC236}">
                  <a16:creationId xmlns:a16="http://schemas.microsoft.com/office/drawing/2014/main" id="{1E34C454-0ACD-ED92-B0D9-AF2814955A1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44" name="Groupe 43">
            <a:extLst>
              <a:ext uri="{FF2B5EF4-FFF2-40B4-BE49-F238E27FC236}">
                <a16:creationId xmlns:a16="http://schemas.microsoft.com/office/drawing/2014/main" id="{4F3024E4-542A-2015-1367-B338D6F3BEB7}"/>
              </a:ext>
            </a:extLst>
          </p:cNvPr>
          <p:cNvGrpSpPr/>
          <p:nvPr/>
        </p:nvGrpSpPr>
        <p:grpSpPr>
          <a:xfrm>
            <a:off x="7204193" y="3862356"/>
            <a:ext cx="800219" cy="632298"/>
            <a:chOff x="1629740" y="4604058"/>
            <a:chExt cx="800219" cy="632298"/>
          </a:xfrm>
        </p:grpSpPr>
        <p:pic>
          <p:nvPicPr>
            <p:cNvPr id="45" name="Image 44">
              <a:extLst>
                <a:ext uri="{FF2B5EF4-FFF2-40B4-BE49-F238E27FC236}">
                  <a16:creationId xmlns:a16="http://schemas.microsoft.com/office/drawing/2014/main" id="{751D055B-DD95-C4BC-BCC1-840E7BD533F8}"/>
                </a:ext>
              </a:extLst>
            </p:cNvPr>
            <p:cNvPicPr>
              <a:picLocks noChangeAspect="1"/>
            </p:cNvPicPr>
            <p:nvPr/>
          </p:nvPicPr>
          <p:blipFill>
            <a:blip r:embed="rId11">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6" name="ZoneTexte 45">
              <a:extLst>
                <a:ext uri="{FF2B5EF4-FFF2-40B4-BE49-F238E27FC236}">
                  <a16:creationId xmlns:a16="http://schemas.microsoft.com/office/drawing/2014/main" id="{604BC748-9DB5-679E-1EAF-D63E6FA08028}"/>
                </a:ext>
              </a:extLst>
            </p:cNvPr>
            <p:cNvSpPr txBox="1"/>
            <p:nvPr/>
          </p:nvSpPr>
          <p:spPr>
            <a:xfrm>
              <a:off x="1629740" y="4990135"/>
              <a:ext cx="800219"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47" name="Groupe 46">
            <a:extLst>
              <a:ext uri="{FF2B5EF4-FFF2-40B4-BE49-F238E27FC236}">
                <a16:creationId xmlns:a16="http://schemas.microsoft.com/office/drawing/2014/main" id="{0698251C-5D5A-59D1-2595-3538DD64E389}"/>
              </a:ext>
            </a:extLst>
          </p:cNvPr>
          <p:cNvGrpSpPr/>
          <p:nvPr/>
        </p:nvGrpSpPr>
        <p:grpSpPr>
          <a:xfrm>
            <a:off x="9200845" y="3854736"/>
            <a:ext cx="723275" cy="632298"/>
            <a:chOff x="1629740" y="4604058"/>
            <a:chExt cx="723275" cy="632298"/>
          </a:xfrm>
        </p:grpSpPr>
        <p:pic>
          <p:nvPicPr>
            <p:cNvPr id="48" name="Image 47">
              <a:extLst>
                <a:ext uri="{FF2B5EF4-FFF2-40B4-BE49-F238E27FC236}">
                  <a16:creationId xmlns:a16="http://schemas.microsoft.com/office/drawing/2014/main" id="{B62A2598-BFCE-0550-3566-C3ABDCF4F95E}"/>
                </a:ext>
              </a:extLst>
            </p:cNvPr>
            <p:cNvPicPr>
              <a:picLocks noChangeAspect="1"/>
            </p:cNvPicPr>
            <p:nvPr/>
          </p:nvPicPr>
          <p:blipFill>
            <a:blip r:embed="rId11">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49" name="ZoneTexte 48">
              <a:extLst>
                <a:ext uri="{FF2B5EF4-FFF2-40B4-BE49-F238E27FC236}">
                  <a16:creationId xmlns:a16="http://schemas.microsoft.com/office/drawing/2014/main" id="{3195DFE2-AA14-601F-7D97-8EB6F1AD8ADB}"/>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53" name="Groupe 52">
            <a:extLst>
              <a:ext uri="{FF2B5EF4-FFF2-40B4-BE49-F238E27FC236}">
                <a16:creationId xmlns:a16="http://schemas.microsoft.com/office/drawing/2014/main" id="{F753C3CD-9178-8BBB-0ABE-98ED8EE9DF0E}"/>
              </a:ext>
            </a:extLst>
          </p:cNvPr>
          <p:cNvGrpSpPr/>
          <p:nvPr/>
        </p:nvGrpSpPr>
        <p:grpSpPr>
          <a:xfrm>
            <a:off x="10376601" y="1400438"/>
            <a:ext cx="569387" cy="632298"/>
            <a:chOff x="1679427" y="4604058"/>
            <a:chExt cx="569387" cy="632298"/>
          </a:xfrm>
        </p:grpSpPr>
        <p:pic>
          <p:nvPicPr>
            <p:cNvPr id="54" name="Image 53">
              <a:extLst>
                <a:ext uri="{FF2B5EF4-FFF2-40B4-BE49-F238E27FC236}">
                  <a16:creationId xmlns:a16="http://schemas.microsoft.com/office/drawing/2014/main" id="{93F8436E-C6DD-A417-9FBB-8B87CF7B7E75}"/>
                </a:ext>
              </a:extLst>
            </p:cNvPr>
            <p:cNvPicPr>
              <a:picLocks noChangeAspect="1"/>
            </p:cNvPicPr>
            <p:nvPr/>
          </p:nvPicPr>
          <p:blipFill>
            <a:blip r:embed="rId11">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55" name="ZoneTexte 54">
              <a:extLst>
                <a:ext uri="{FF2B5EF4-FFF2-40B4-BE49-F238E27FC236}">
                  <a16:creationId xmlns:a16="http://schemas.microsoft.com/office/drawing/2014/main" id="{29A350DD-AF6C-236A-845B-3A6EFB1BD31D}"/>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pic>
        <p:nvPicPr>
          <p:cNvPr id="56" name="Image 55">
            <a:extLst>
              <a:ext uri="{FF2B5EF4-FFF2-40B4-BE49-F238E27FC236}">
                <a16:creationId xmlns:a16="http://schemas.microsoft.com/office/drawing/2014/main" id="{ABC89E67-356F-DAAC-278A-D2F7CA07E925}"/>
              </a:ext>
            </a:extLst>
          </p:cNvPr>
          <p:cNvPicPr>
            <a:picLocks noChangeAspect="1"/>
          </p:cNvPicPr>
          <p:nvPr/>
        </p:nvPicPr>
        <p:blipFill>
          <a:blip r:embed="rId7"/>
          <a:stretch>
            <a:fillRect/>
          </a:stretch>
        </p:blipFill>
        <p:spPr>
          <a:xfrm>
            <a:off x="4911139" y="2400295"/>
            <a:ext cx="496882" cy="243371"/>
          </a:xfrm>
          <a:prstGeom prst="rect">
            <a:avLst/>
          </a:prstGeom>
        </p:spPr>
      </p:pic>
      <p:pic>
        <p:nvPicPr>
          <p:cNvPr id="57" name="Image 56">
            <a:extLst>
              <a:ext uri="{FF2B5EF4-FFF2-40B4-BE49-F238E27FC236}">
                <a16:creationId xmlns:a16="http://schemas.microsoft.com/office/drawing/2014/main" id="{F79F3E5B-BDBA-AD04-4F3F-856CB314FC2E}"/>
              </a:ext>
            </a:extLst>
          </p:cNvPr>
          <p:cNvPicPr>
            <a:picLocks noChangeAspect="1"/>
          </p:cNvPicPr>
          <p:nvPr/>
        </p:nvPicPr>
        <p:blipFill>
          <a:blip r:embed="rId8"/>
          <a:stretch>
            <a:fillRect/>
          </a:stretch>
        </p:blipFill>
        <p:spPr>
          <a:xfrm>
            <a:off x="5863883" y="3323076"/>
            <a:ext cx="681595" cy="211847"/>
          </a:xfrm>
          <a:prstGeom prst="rect">
            <a:avLst/>
          </a:prstGeom>
        </p:spPr>
      </p:pic>
      <p:pic>
        <p:nvPicPr>
          <p:cNvPr id="58" name="Image 57">
            <a:extLst>
              <a:ext uri="{FF2B5EF4-FFF2-40B4-BE49-F238E27FC236}">
                <a16:creationId xmlns:a16="http://schemas.microsoft.com/office/drawing/2014/main" id="{F1443517-668C-5E8B-58BF-2B5356CAC3A1}"/>
              </a:ext>
            </a:extLst>
          </p:cNvPr>
          <p:cNvPicPr>
            <a:picLocks noChangeAspect="1"/>
          </p:cNvPicPr>
          <p:nvPr/>
        </p:nvPicPr>
        <p:blipFill>
          <a:blip r:embed="rId8"/>
          <a:stretch>
            <a:fillRect/>
          </a:stretch>
        </p:blipFill>
        <p:spPr>
          <a:xfrm>
            <a:off x="9216306" y="4589602"/>
            <a:ext cx="681595" cy="211847"/>
          </a:xfrm>
          <a:prstGeom prst="rect">
            <a:avLst/>
          </a:prstGeom>
        </p:spPr>
      </p:pic>
      <p:grpSp>
        <p:nvGrpSpPr>
          <p:cNvPr id="59" name="Groupe 58">
            <a:extLst>
              <a:ext uri="{FF2B5EF4-FFF2-40B4-BE49-F238E27FC236}">
                <a16:creationId xmlns:a16="http://schemas.microsoft.com/office/drawing/2014/main" id="{EC209878-EE80-E534-4866-B09E0F4E8441}"/>
              </a:ext>
            </a:extLst>
          </p:cNvPr>
          <p:cNvGrpSpPr/>
          <p:nvPr/>
        </p:nvGrpSpPr>
        <p:grpSpPr>
          <a:xfrm>
            <a:off x="10376601" y="3928540"/>
            <a:ext cx="569387" cy="632298"/>
            <a:chOff x="1679427" y="4604058"/>
            <a:chExt cx="569387" cy="632298"/>
          </a:xfrm>
        </p:grpSpPr>
        <p:pic>
          <p:nvPicPr>
            <p:cNvPr id="60" name="Image 59">
              <a:extLst>
                <a:ext uri="{FF2B5EF4-FFF2-40B4-BE49-F238E27FC236}">
                  <a16:creationId xmlns:a16="http://schemas.microsoft.com/office/drawing/2014/main" id="{427C5A22-8616-21E2-83B2-B5CC30BE6B73}"/>
                </a:ext>
              </a:extLst>
            </p:cNvPr>
            <p:cNvPicPr>
              <a:picLocks noChangeAspect="1"/>
            </p:cNvPicPr>
            <p:nvPr/>
          </p:nvPicPr>
          <p:blipFill>
            <a:blip r:embed="rId11">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1" name="ZoneTexte 60">
              <a:extLst>
                <a:ext uri="{FF2B5EF4-FFF2-40B4-BE49-F238E27FC236}">
                  <a16:creationId xmlns:a16="http://schemas.microsoft.com/office/drawing/2014/main" id="{E3994CD9-B619-6472-208D-8118ACD6BA61}"/>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62" name="Groupe 61">
            <a:extLst>
              <a:ext uri="{FF2B5EF4-FFF2-40B4-BE49-F238E27FC236}">
                <a16:creationId xmlns:a16="http://schemas.microsoft.com/office/drawing/2014/main" id="{83BA37A9-708F-29DE-796D-BF2F87A72FE9}"/>
              </a:ext>
            </a:extLst>
          </p:cNvPr>
          <p:cNvGrpSpPr/>
          <p:nvPr/>
        </p:nvGrpSpPr>
        <p:grpSpPr>
          <a:xfrm>
            <a:off x="5854054" y="2622359"/>
            <a:ext cx="800219" cy="632298"/>
            <a:chOff x="1629740" y="4604058"/>
            <a:chExt cx="800219" cy="632298"/>
          </a:xfrm>
        </p:grpSpPr>
        <p:pic>
          <p:nvPicPr>
            <p:cNvPr id="63" name="Image 62">
              <a:extLst>
                <a:ext uri="{FF2B5EF4-FFF2-40B4-BE49-F238E27FC236}">
                  <a16:creationId xmlns:a16="http://schemas.microsoft.com/office/drawing/2014/main" id="{7E1B58EB-628C-1E5B-0876-0D9D59C394C3}"/>
                </a:ext>
              </a:extLst>
            </p:cNvPr>
            <p:cNvPicPr>
              <a:picLocks noChangeAspect="1"/>
            </p:cNvPicPr>
            <p:nvPr/>
          </p:nvPicPr>
          <p:blipFill>
            <a:blip r:embed="rId11">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64" name="ZoneTexte 63">
              <a:extLst>
                <a:ext uri="{FF2B5EF4-FFF2-40B4-BE49-F238E27FC236}">
                  <a16:creationId xmlns:a16="http://schemas.microsoft.com/office/drawing/2014/main" id="{1DBE4780-0F7E-245F-D24F-210F6451D1E0}"/>
                </a:ext>
              </a:extLst>
            </p:cNvPr>
            <p:cNvSpPr txBox="1"/>
            <p:nvPr/>
          </p:nvSpPr>
          <p:spPr>
            <a:xfrm>
              <a:off x="1629740" y="4990135"/>
              <a:ext cx="800219"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951661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0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10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100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10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1000"/>
                                        <p:tgtEl>
                                          <p:spTgt spid="4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1000"/>
                                        <p:tgtEl>
                                          <p:spTgt spid="5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1000"/>
                                        <p:tgtEl>
                                          <p:spTgt spid="5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10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C9C5E-5830-8951-02A7-597981A41C5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84B85B7-2CFB-F234-ACD0-A6A713467A72}"/>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09A31BB9-3A05-61D5-FDEE-C0793FF0B68E}"/>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4527B21F-829B-57B3-0190-36245E20E595}"/>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4C16D7D3-3229-A62D-5F21-022183D921DC}"/>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3A53FA11-CEA0-698E-EDA0-6647B4ECD492}"/>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 name="Connecteur droit avec flèche 1">
            <a:extLst>
              <a:ext uri="{FF2B5EF4-FFF2-40B4-BE49-F238E27FC236}">
                <a16:creationId xmlns:a16="http://schemas.microsoft.com/office/drawing/2014/main" id="{7BCC7B1B-1168-3349-FE06-D34F4BA5CCAC}"/>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A09E2F23-03C5-B2A6-8398-1735434BFCAA}"/>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C932977C-4A3A-8D3A-E57C-C5C3FA55C7DB}"/>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15CC3F24-35DC-0139-FDF2-84C4816A65E9}"/>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5E8B8703-F3BB-4A1E-3EDF-E40310588DF5}"/>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4375F0FC-5CA6-5F39-0609-C1A6E2E1D7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D6DAD4A7-0499-DE5B-E45F-2E5EE0276A9E}"/>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C61384DB-425B-D517-38AF-37E98925EA9F}"/>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842813C-0AD7-2277-1DD3-F785CCC720B1}"/>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856A1CA7-7F76-9BFD-AAF9-5019A8736173}"/>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83A0097B-04DE-27EE-A5CD-74E42DDB3D9D}"/>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24B056E8-29BD-0BE7-DD12-706089063288}"/>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76E9E19D-D12A-48DC-D0F7-F1364B6900BE}"/>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4DD80919-353C-627A-8539-822CB8C3AFBF}"/>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37BA8251-FC2A-FD88-F2E6-04E9BF36DFBF}"/>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1F1B28B9-7EF3-E752-5714-BBB9DAC48066}"/>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E389C9C8-CA94-5931-FA5F-DB2BC2B64671}"/>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A4AF917F-6A64-C497-D123-9E1A6BE3F727}"/>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A3092888-A859-A291-F42A-765F16F0E94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0399B341-B95B-B170-EA70-3652D467B7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21E16CB1-75ED-CF0F-8514-4DC64D7E7CDC}"/>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DDB17917-CA6E-5C93-4A52-D2BDE2FC6EE5}"/>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107BEC6A-C561-04CD-6208-7503F4512760}"/>
              </a:ext>
            </a:extLst>
          </p:cNvPr>
          <p:cNvCxnSpPr>
            <a:cxnSpLocks/>
          </p:cNvCxnSpPr>
          <p:nvPr/>
        </p:nvCxnSpPr>
        <p:spPr>
          <a:xfrm>
            <a:off x="3608479" y="4508115"/>
            <a:ext cx="1420721" cy="10395"/>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234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
                                        </p:tgtEl>
                                      </p:cBhvr>
                                    </p:animEffect>
                                    <p:set>
                                      <p:cBhvr>
                                        <p:cTn id="7" dur="1" fill="hold">
                                          <p:stCondLst>
                                            <p:cond delay="999"/>
                                          </p:stCondLst>
                                        </p:cTn>
                                        <p:tgtEl>
                                          <p:spTgt spid="2"/>
                                        </p:tgtEl>
                                        <p:attrNameLst>
                                          <p:attrName>style.visibility</p:attrName>
                                        </p:attrNameLst>
                                      </p:cBhvr>
                                      <p:to>
                                        <p:strVal val="hidden"/>
                                      </p:to>
                                    </p:se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1000"/>
                                        <p:tgtEl>
                                          <p:spTgt spid="12"/>
                                        </p:tgtEl>
                                      </p:cBhvr>
                                    </p:animEffect>
                                  </p:childTnLst>
                                </p:cTn>
                              </p:par>
                            </p:childTnLst>
                          </p:cTn>
                        </p:par>
                        <p:par>
                          <p:cTn id="12" fill="hold">
                            <p:stCondLst>
                              <p:cond delay="2000"/>
                            </p:stCondLst>
                            <p:childTnLst>
                              <p:par>
                                <p:cTn id="13" presetID="10" presetClass="entr" presetSubtype="0" fill="hold" grpId="0" nodeType="after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par>
                          <p:cTn id="16" fill="hold">
                            <p:stCondLst>
                              <p:cond delay="3250"/>
                            </p:stCondLst>
                            <p:childTnLst>
                              <p:par>
                                <p:cTn id="17" presetID="22" presetClass="entr" presetSubtype="8" fill="hold" nodeType="after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00_notes_de_st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course_review_fullstack</Template>
  <TotalTime>2526</TotalTime>
  <Words>1317</Words>
  <Application>Microsoft Office PowerPoint</Application>
  <PresentationFormat>Grand écran</PresentationFormat>
  <Paragraphs>362</Paragraphs>
  <Slides>35</Slides>
  <Notes>5</Notes>
  <HiddenSlides>8</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35</vt:i4>
      </vt:variant>
    </vt:vector>
  </HeadingPairs>
  <TitlesOfParts>
    <vt:vector size="44" baseType="lpstr">
      <vt:lpstr>Aptos</vt:lpstr>
      <vt:lpstr>Arial</vt:lpstr>
      <vt:lpstr>Arial Black</vt:lpstr>
      <vt:lpstr>Calibri</vt:lpstr>
      <vt:lpstr>Courier New</vt:lpstr>
      <vt:lpstr>Inter</vt:lpstr>
      <vt:lpstr>JetBrains Mono</vt:lpstr>
      <vt:lpstr>Times New Roman</vt:lpstr>
      <vt:lpstr>00_notes_de_stage</vt:lpstr>
      <vt:lpstr>fraud_detection_2 Project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Take away</vt:lpstr>
      <vt:lpstr>Présentation PowerPoint</vt:lpstr>
      <vt:lpstr>https://app.jedha.co/course/become-certified-ai-architect-lds/data-analyst-certificate-lds</vt:lpstr>
      <vt:lpstr>https://app.jedha.co/course/project-prep-lds/project-overview-lds</vt:lpstr>
      <vt:lpstr>https://app.jedha.co/course/project-prep-lds/project-overview-lds</vt:lpstr>
      <vt:lpstr>https://app.jedha.co/course/project-prep-lds/project-overview-lds</vt:lpstr>
      <vt:lpstr>EDA</vt:lpstr>
      <vt:lpstr>Take away</vt:lpstr>
      <vt:lpstr>Code Review</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Philippe Baucour</dc:creator>
  <cp:lastModifiedBy>Philippe Baucour</cp:lastModifiedBy>
  <cp:revision>1</cp:revision>
  <dcterms:created xsi:type="dcterms:W3CDTF">2024-08-20T08:09:24Z</dcterms:created>
  <dcterms:modified xsi:type="dcterms:W3CDTF">2024-11-25T10:04:56Z</dcterms:modified>
</cp:coreProperties>
</file>