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88" r:id="rId3"/>
    <p:sldId id="287" r:id="rId4"/>
    <p:sldId id="290" r:id="rId5"/>
    <p:sldId id="292" r:id="rId6"/>
    <p:sldId id="293" r:id="rId7"/>
    <p:sldId id="300" r:id="rId8"/>
    <p:sldId id="294" r:id="rId9"/>
    <p:sldId id="295" r:id="rId10"/>
    <p:sldId id="296" r:id="rId11"/>
    <p:sldId id="297" r:id="rId12"/>
    <p:sldId id="286" r:id="rId13"/>
    <p:sldId id="298" r:id="rId14"/>
    <p:sldId id="301" r:id="rId15"/>
    <p:sldId id="273" r:id="rId16"/>
    <p:sldId id="274" r:id="rId17"/>
    <p:sldId id="275" r:id="rId18"/>
    <p:sldId id="276" r:id="rId19"/>
    <p:sldId id="272" r:id="rId20"/>
    <p:sldId id="278" r:id="rId21"/>
    <p:sldId id="263" r:id="rId22"/>
    <p:sldId id="259" r:id="rId23"/>
    <p:sldId id="258" r:id="rId24"/>
    <p:sldId id="279" r:id="rId25"/>
    <p:sldId id="281" r:id="rId26"/>
    <p:sldId id="280" r:id="rId27"/>
    <p:sldId id="284" r:id="rId28"/>
    <p:sldId id="282" r:id="rId29"/>
    <p:sldId id="283" r:id="rId30"/>
    <p:sldId id="299" r:id="rId3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78C"/>
    <a:srgbClr val="FDCA72"/>
    <a:srgbClr val="4CE4C1"/>
    <a:srgbClr val="91C68D"/>
    <a:srgbClr val="FF3F6E"/>
    <a:srgbClr val="FBBA1C"/>
    <a:srgbClr val="000000"/>
    <a:srgbClr val="FDC871"/>
    <a:srgbClr val="67DDB7"/>
    <a:srgbClr val="1E3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892" dt="2024-11-22T09:00:10.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8" autoAdjust="0"/>
    <p:restoredTop sz="97043" autoAdjust="0"/>
  </p:normalViewPr>
  <p:slideViewPr>
    <p:cSldViewPr snapToGrid="0">
      <p:cViewPr>
        <p:scale>
          <a:sx n="100" d="100"/>
          <a:sy n="100" d="100"/>
        </p:scale>
        <p:origin x="686" y="8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2T09:01:18.067" v="9860" actId="1035"/>
      <pc:docMkLst>
        <pc:docMk/>
      </pc:docMkLst>
      <pc:sldChg chg="addSp delSp modSp mod modNotesTx">
        <pc:chgData name="Philippe Baucour" userId="5102170ae7533958" providerId="LiveId" clId="{336F8116-C764-4979-A376-3E7AF7BA8383}" dt="2024-11-22T08:39:37.857" v="9556" actId="20577"/>
        <pc:sldMkLst>
          <pc:docMk/>
          <pc:sldMk cId="1392602265" sldId="256"/>
        </pc:sldMkLst>
        <pc:spChg chg="mod">
          <ac:chgData name="Philippe Baucour" userId="5102170ae7533958" providerId="LiveId" clId="{336F8116-C764-4979-A376-3E7AF7BA8383}" dt="2024-11-22T08:39:37.857" v="9556" actId="20577"/>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del mod modAnim modNotesTx">
        <pc:chgData name="Philippe Baucour" userId="5102170ae7533958" providerId="LiveId" clId="{336F8116-C764-4979-A376-3E7AF7BA8383}" dt="2024-10-31T08:26:17.477" v="397" actId="47"/>
        <pc:sldMkLst>
          <pc:docMk/>
          <pc:sldMk cId="3201622378" sldId="257"/>
        </pc:sldMkLst>
        <pc:spChg chg="mod">
          <ac:chgData name="Philippe Baucour" userId="5102170ae7533958" providerId="LiveId" clId="{336F8116-C764-4979-A376-3E7AF7BA8383}" dt="2024-10-31T08:25:43.847" v="385" actId="14100"/>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add mod modShow">
        <pc:chgData name="Philippe Baucour" userId="5102170ae7533958" providerId="LiveId" clId="{336F8116-C764-4979-A376-3E7AF7BA8383}" dt="2024-11-03T15:58:01.498" v="400" actId="729"/>
        <pc:sldMkLst>
          <pc:docMk/>
          <pc:sldMk cId="655326077" sldId="258"/>
        </pc:sldMkLst>
      </pc:sldChg>
      <pc:sldChg chg="add mod modShow">
        <pc:chgData name="Philippe Baucour" userId="5102170ae7533958" providerId="LiveId" clId="{336F8116-C764-4979-A376-3E7AF7BA8383}" dt="2024-11-03T15:58:01.498" v="400" actId="729"/>
        <pc:sldMkLst>
          <pc:docMk/>
          <pc:sldMk cId="4209746022" sldId="259"/>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sldChg chg="addSp delSp modSp new mod modClrScheme modShow chgLayout">
        <pc:chgData name="Philippe Baucour" userId="5102170ae7533958" providerId="LiveId" clId="{336F8116-C764-4979-A376-3E7AF7BA8383}" dt="2024-11-05T07:25:11.314" v="6000" actId="729"/>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modSp new mod">
        <pc:chgData name="Philippe Baucour" userId="5102170ae7533958" providerId="LiveId" clId="{336F8116-C764-4979-A376-3E7AF7BA8383}" dt="2024-11-03T18:40:36.907" v="4527" actId="1076"/>
        <pc:sldMkLst>
          <pc:docMk/>
          <pc:sldMk cId="1540432292" sldId="280"/>
        </pc:sldMkLst>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pc:chgData name="Philippe Baucour" userId="5102170ae7533958" providerId="LiveId" clId="{336F8116-C764-4979-A376-3E7AF7BA8383}" dt="2024-11-06T10:51:19.111" v="6067" actId="6549"/>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modSp new mod modNotesTx">
        <pc:chgData name="Philippe Baucour" userId="5102170ae7533958" providerId="LiveId" clId="{336F8116-C764-4979-A376-3E7AF7BA8383}" dt="2024-11-13T10:47:31.523" v="6074"/>
        <pc:sldMkLst>
          <pc:docMk/>
          <pc:sldMk cId="3830035145" sldId="282"/>
        </pc:sldMkLst>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sldChg>
      <pc:sldChg chg="addSp delSp modSp new mod">
        <pc:chgData name="Philippe Baucour" userId="5102170ae7533958" providerId="LiveId" clId="{336F8116-C764-4979-A376-3E7AF7BA8383}" dt="2024-11-19T23:29:15.891" v="7161" actId="207"/>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modSp new mod">
        <pc:chgData name="Philippe Baucour" userId="5102170ae7533958" providerId="LiveId" clId="{336F8116-C764-4979-A376-3E7AF7BA8383}" dt="2024-11-21T08:15:38.606" v="7433" actId="14100"/>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Anim">
        <pc:chgData name="Philippe Baucour" userId="5102170ae7533958" providerId="LiveId" clId="{336F8116-C764-4979-A376-3E7AF7BA8383}" dt="2024-11-22T07:10:35.867" v="9552" actId="103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ClrScheme modAnim chgLayout">
        <pc:chgData name="Philippe Baucour" userId="5102170ae7533958" providerId="LiveId" clId="{336F8116-C764-4979-A376-3E7AF7BA8383}" dt="2024-11-22T06:20:03.681" v="8576"/>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sldChg>
      <pc:sldChg chg="delSp modSp add mod ord modClrScheme chgLayout">
        <pc:chgData name="Philippe Baucour" userId="5102170ae7533958" providerId="LiveId" clId="{336F8116-C764-4979-A376-3E7AF7BA8383}" dt="2024-11-22T04:06:50.327" v="7609" actId="700"/>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modSp add mod modTransition">
        <pc:chgData name="Philippe Baucour" userId="5102170ae7533958" providerId="LiveId" clId="{336F8116-C764-4979-A376-3E7AF7BA8383}" dt="2024-11-22T04:12:11.379" v="7625"/>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pc:chgData name="Philippe Baucour" userId="5102170ae7533958" providerId="LiveId" clId="{336F8116-C764-4979-A376-3E7AF7BA8383}" dt="2024-11-22T04:54:54.656" v="8136" actId="1076"/>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sldChg>
      <pc:sldChg chg="addSp delSp modSp add mod">
        <pc:chgData name="Philippe Baucour" userId="5102170ae7533958" providerId="LiveId" clId="{336F8116-C764-4979-A376-3E7AF7BA8383}" dt="2024-11-22T06:29:32.025" v="8877"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Anim">
        <pc:chgData name="Philippe Baucour" userId="5102170ae7533958" providerId="LiveId" clId="{336F8116-C764-4979-A376-3E7AF7BA8383}" dt="2024-11-22T07:02:39.452" v="9535"/>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2T06:56:25.815" v="9502" actId="1035"/>
          <ac:grpSpMkLst>
            <pc:docMk/>
            <pc:sldMk cId="951661512" sldId="294"/>
            <ac:grpSpMk id="53" creationId="{F753C3CD-9178-8BBB-0ABE-98ED8EE9DF0E}"/>
          </ac:grpSpMkLst>
        </pc:grpChg>
        <pc:grpChg chg="add mod">
          <ac:chgData name="Philippe Baucour" userId="5102170ae7533958" providerId="LiveId" clId="{336F8116-C764-4979-A376-3E7AF7BA8383}" dt="2024-11-22T06:56:08.960" v="9479" actId="1035"/>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Anim">
        <pc:chgData name="Philippe Baucour" userId="5102170ae7533958" providerId="LiveId" clId="{336F8116-C764-4979-A376-3E7AF7BA8383}" dt="2024-11-22T05:31:30.720" v="8351"/>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Anim">
        <pc:chgData name="Philippe Baucour" userId="5102170ae7533958" providerId="LiveId" clId="{336F8116-C764-4979-A376-3E7AF7BA8383}" dt="2024-11-22T07:08:38.344" v="9551"/>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Anim">
        <pc:chgData name="Philippe Baucour" userId="5102170ae7533958" providerId="LiveId" clId="{336F8116-C764-4979-A376-3E7AF7BA8383}" dt="2024-11-22T08:45:53.312" v="9557"/>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Anim">
        <pc:chgData name="Philippe Baucour" userId="5102170ae7533958" providerId="LiveId" clId="{336F8116-C764-4979-A376-3E7AF7BA8383}" dt="2024-11-22T09:01:18.067" v="9860" actId="1035"/>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08:58:45.509" v="9755" actId="404"/>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cxnChg chg="add mod">
          <ac:chgData name="Philippe Baucour" userId="5102170ae7533958" providerId="LiveId" clId="{336F8116-C764-4979-A376-3E7AF7BA8383}" dt="2024-11-22T08:52:20.022" v="9591" actId="1076"/>
          <ac:cxnSpMkLst>
            <pc:docMk/>
            <pc:sldMk cId="4248122501" sldId="298"/>
            <ac:cxnSpMk id="7" creationId="{D9DEBCDB-262E-C053-2E9D-B73D458243F8}"/>
          </ac:cxnSpMkLst>
        </pc:cxnChg>
      </pc:sldChg>
      <pc:sldChg chg="addSp delSp modSp new mod">
        <pc:chgData name="Philippe Baucour" userId="5102170ae7533958" providerId="LiveId" clId="{336F8116-C764-4979-A376-3E7AF7BA8383}" dt="2024-11-22T06:39:33.268" v="8978" actId="1076"/>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 modAnim">
        <pc:chgData name="Philippe Baucour" userId="5102170ae7533958" providerId="LiveId" clId="{336F8116-C764-4979-A376-3E7AF7BA8383}" dt="2024-11-22T07:05:36.309" v="9549"/>
        <pc:sldMkLst>
          <pc:docMk/>
          <pc:sldMk cId="3845065587" sldId="300"/>
        </pc:sldMkLst>
      </pc:sldChg>
      <pc:sldChg chg="add">
        <pc:chgData name="Philippe Baucour" userId="5102170ae7533958" providerId="LiveId" clId="{336F8116-C764-4979-A376-3E7AF7BA8383}" dt="2024-11-22T08:47:34.328" v="9558"/>
        <pc:sldMkLst>
          <pc:docMk/>
          <pc:sldMk cId="905268203" sldId="301"/>
        </pc:sldMkLst>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22/11/2024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18</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19</a:t>
            </a:fld>
            <a:endParaRPr lang="fr-FR"/>
          </a:p>
        </p:txBody>
      </p:sp>
    </p:spTree>
    <p:extLst>
      <p:ext uri="{BB962C8B-B14F-4D97-AF65-F5344CB8AC3E}">
        <p14:creationId xmlns:p14="http://schemas.microsoft.com/office/powerpoint/2010/main" val="22682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https://app.jedha.co/course/project-prep-lds/project-overview-lds</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28</a:t>
            </a:fld>
            <a:endParaRPr lang="fr-FR"/>
          </a:p>
        </p:txBody>
      </p:sp>
    </p:spTree>
    <p:extLst>
      <p:ext uri="{BB962C8B-B14F-4D97-AF65-F5344CB8AC3E}">
        <p14:creationId xmlns:p14="http://schemas.microsoft.com/office/powerpoint/2010/main" val="34495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22/11/2024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22/11/2024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4.png"/><Relationship Id="rId21" Type="http://schemas.openxmlformats.org/officeDocument/2006/relationships/image" Target="../media/image270.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5" Type="http://schemas.openxmlformats.org/officeDocument/2006/relationships/image" Target="../media/image290.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0.png"/><Relationship Id="rId15" Type="http://schemas.openxmlformats.org/officeDocument/2006/relationships/image" Target="../media/image24.png"/><Relationship Id="rId23" Type="http://schemas.openxmlformats.org/officeDocument/2006/relationships/image" Target="../media/image28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0.png"/><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0.png"/><Relationship Id="rId30" Type="http://schemas.openxmlformats.org/officeDocument/2006/relationships/customXml" Target="../ink/ink14.xml"/><Relationship Id="rId8" Type="http://schemas.openxmlformats.org/officeDocument/2006/relationships/customXml" Target="../ink/ink3.xml"/></Relationships>
</file>

<file path=ppt/slides/_rels/slide18.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hyperlink" Target="https://app.jedha.co/course/project-prep-lds/project-overview-lds" TargetMode="External"/><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50.png"/><Relationship Id="rId4" Type="http://schemas.openxmlformats.org/officeDocument/2006/relationships/image" Target="../media/image35.png"/><Relationship Id="rId9" Type="http://schemas.openxmlformats.org/officeDocument/2006/relationships/customXml" Target="../ink/ink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png"/></Relationships>
</file>

<file path=ppt/slides/_rels/slide2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89D26B7B-EB9A-15E1-1821-EA9DBD5AC9D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F5B9F-EC6C-5B3B-0362-9A84334402E9}"/>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500"/>
                            </p:stCondLst>
                            <p:childTnLst>
                              <p:par>
                                <p:cTn id="17" presetID="22" presetClass="entr" presetSubtype="8" fill="hold"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4750"/>
                            </p:stCondLst>
                            <p:childTnLst>
                              <p:par>
                                <p:cTn id="21" presetID="10" presetClass="entr" presetSubtype="0" fill="hold" nodeType="afterEffect">
                                  <p:stCondLst>
                                    <p:cond delay="25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par>
                          <p:cTn id="24" fill="hold">
                            <p:stCondLst>
                              <p:cond delay="6000"/>
                            </p:stCondLst>
                            <p:childTnLst>
                              <p:par>
                                <p:cTn id="25" presetID="10" presetClass="entr" presetSubtype="0" fill="hold" nodeType="after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childTnLst>
                                </p:cTn>
                              </p:par>
                            </p:childTnLst>
                          </p:cTn>
                        </p:par>
                        <p:par>
                          <p:cTn id="28" fill="hold">
                            <p:stCondLst>
                              <p:cond delay="725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childTnLst>
                          </p:cTn>
                        </p:par>
                        <p:par>
                          <p:cTn id="37" fill="hold">
                            <p:stCondLst>
                              <p:cond delay="1000"/>
                            </p:stCondLst>
                            <p:childTnLst>
                              <p:par>
                                <p:cTn id="38" presetID="22" presetClass="entr" presetSubtype="1" fill="hold" nodeType="afterEffect">
                                  <p:stCondLst>
                                    <p:cond delay="25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1000"/>
                                        <p:tgtEl>
                                          <p:spTgt spid="39"/>
                                        </p:tgtEl>
                                      </p:cBhvr>
                                    </p:animEffect>
                                  </p:childTnLst>
                                </p:cTn>
                              </p:par>
                            </p:childTnLst>
                          </p:cTn>
                        </p:par>
                        <p:par>
                          <p:cTn id="41" fill="hold">
                            <p:stCondLst>
                              <p:cond delay="2250"/>
                            </p:stCondLst>
                            <p:childTnLst>
                              <p:par>
                                <p:cTn id="42" presetID="10" presetClass="entr" presetSubtype="0" fill="hold" nodeType="afterEffect">
                                  <p:stCondLst>
                                    <p:cond delay="2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childTnLst>
                                </p:cTn>
                              </p:par>
                            </p:childTnLst>
                          </p:cTn>
                        </p:par>
                        <p:par>
                          <p:cTn id="45" fill="hold">
                            <p:stCondLst>
                              <p:cond delay="3500"/>
                            </p:stCondLst>
                            <p:childTnLst>
                              <p:par>
                                <p:cTn id="46" presetID="22" presetClass="entr" presetSubtype="4" fill="hold" nodeType="after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1000"/>
                                        <p:tgtEl>
                                          <p:spTgt spid="40"/>
                                        </p:tgtEl>
                                      </p:cBhvr>
                                    </p:animEffect>
                                  </p:childTnLst>
                                </p:cTn>
                              </p:par>
                            </p:childTnLst>
                          </p:cTn>
                        </p:par>
                        <p:par>
                          <p:cTn id="49" fill="hold">
                            <p:stCondLst>
                              <p:cond delay="6000"/>
                            </p:stCondLst>
                            <p:childTnLst>
                              <p:par>
                                <p:cTn id="50" presetID="10" presetClass="entr" presetSubtype="0" fill="hold" nodeType="afterEffect">
                                  <p:stCondLst>
                                    <p:cond delay="25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childTnLst>
                                </p:cTn>
                              </p:par>
                            </p:childTnLst>
                          </p:cTn>
                        </p:par>
                        <p:par>
                          <p:cTn id="53" fill="hold">
                            <p:stCondLst>
                              <p:cond delay="7250"/>
                            </p:stCondLst>
                            <p:childTnLst>
                              <p:par>
                                <p:cTn id="54" presetID="10" presetClass="entr" presetSubtype="0" fill="hold" nodeType="afterEffect">
                                  <p:stCondLst>
                                    <p:cond delay="25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childTnLst>
                                </p:cTn>
                              </p:par>
                            </p:childTnLst>
                          </p:cTn>
                        </p:par>
                        <p:par>
                          <p:cTn id="57" fill="hold">
                            <p:stCondLst>
                              <p:cond delay="8500"/>
                            </p:stCondLst>
                            <p:childTnLst>
                              <p:par>
                                <p:cTn id="58" presetID="10" presetClass="entr" presetSubtype="0" fill="hold" nodeType="afterEffect">
                                  <p:stCondLst>
                                    <p:cond delay="25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2FAA69A2-EEFC-EC0D-BEE6-6FD2EDD856C6}"/>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B966CBC-8193-0F3B-F553-18B4EA309C37}"/>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2562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9"/>
                                        </p:tgtEl>
                                      </p:cBhvr>
                                    </p:animEffect>
                                    <p:set>
                                      <p:cBhvr>
                                        <p:cTn id="10" dur="1" fill="hold">
                                          <p:stCondLst>
                                            <p:cond delay="999"/>
                                          </p:stCondLst>
                                        </p:cTn>
                                        <p:tgtEl>
                                          <p:spTgt spid="19"/>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nodeType="after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2250"/>
                            </p:stCondLst>
                            <p:childTnLst>
                              <p:par>
                                <p:cTn id="16" presetID="10"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childTnLst>
                                </p:cTn>
                              </p:par>
                            </p:childTnLst>
                          </p:cTn>
                        </p:par>
                        <p:par>
                          <p:cTn id="19" fill="hold">
                            <p:stCondLst>
                              <p:cond delay="3500"/>
                            </p:stCondLst>
                            <p:childTnLst>
                              <p:par>
                                <p:cTn id="20" presetID="22" presetClass="entr" presetSubtype="1" fill="hold" nodeType="after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1000"/>
                                        <p:tgtEl>
                                          <p:spTgt spid="52"/>
                                        </p:tgtEl>
                                      </p:cBhvr>
                                    </p:animEffect>
                                  </p:childTnLst>
                                </p:cTn>
                              </p:par>
                            </p:childTnLst>
                          </p:cTn>
                        </p:par>
                        <p:par>
                          <p:cTn id="23" fill="hold">
                            <p:stCondLst>
                              <p:cond delay="4750"/>
                            </p:stCondLst>
                            <p:childTnLst>
                              <p:par>
                                <p:cTn id="24" presetID="10" presetClass="entr" presetSubtype="0"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2000"/>
                                        <p:tgtEl>
                                          <p:spTgt spid="60"/>
                                        </p:tgtEl>
                                      </p:cBhvr>
                                    </p:animEffect>
                                  </p:childTnLst>
                                </p:cTn>
                              </p:par>
                            </p:childTnLst>
                          </p:cTn>
                        </p:par>
                        <p:par>
                          <p:cTn id="27" fill="hold">
                            <p:stCondLst>
                              <p:cond delay="6750"/>
                            </p:stCondLst>
                            <p:childTnLst>
                              <p:par>
                                <p:cTn id="28" presetID="22" presetClass="entr" presetSubtype="1" fill="hold" nodeType="afterEffect">
                                  <p:stCondLst>
                                    <p:cond delay="25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1000"/>
                                        <p:tgtEl>
                                          <p:spTgt spid="53"/>
                                        </p:tgtEl>
                                      </p:cBhvr>
                                    </p:animEffect>
                                  </p:childTnLst>
                                </p:cTn>
                              </p:par>
                            </p:childTnLst>
                          </p:cTn>
                        </p:par>
                        <p:par>
                          <p:cTn id="31" fill="hold">
                            <p:stCondLst>
                              <p:cond delay="8000"/>
                            </p:stCondLst>
                            <p:childTnLst>
                              <p:par>
                                <p:cTn id="32" presetID="10" presetClass="entr" presetSubtype="0" fill="hold" nodeType="afterEffect">
                                  <p:stCondLst>
                                    <p:cond delay="25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childTnLst>
                          </p:cTn>
                        </p:par>
                        <p:par>
                          <p:cTn id="35" fill="hold">
                            <p:stCondLst>
                              <p:cond delay="9250"/>
                            </p:stCondLst>
                            <p:childTnLst>
                              <p:par>
                                <p:cTn id="36" presetID="10"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childTnLst>
                                </p:cTn>
                              </p:par>
                            </p:childTnLst>
                          </p:cTn>
                        </p:par>
                        <p:par>
                          <p:cTn id="39" fill="hold">
                            <p:stCondLst>
                              <p:cond delay="10250"/>
                            </p:stCondLst>
                            <p:childTnLst>
                              <p:par>
                                <p:cTn id="40" presetID="10" presetClass="entr" presetSubtype="0" fill="hold" nodeType="afterEffect">
                                  <p:stCondLst>
                                    <p:cond delay="25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E627E980-90DE-9A6A-73B9-8F3E841093DC}"/>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75B6FEBB-02AF-0724-D1D2-A37B68842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D351BBA2-7908-8372-51FF-B4A525C0ED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55" name="Groupe 154">
            <a:extLst>
              <a:ext uri="{FF2B5EF4-FFF2-40B4-BE49-F238E27FC236}">
                <a16:creationId xmlns:a16="http://schemas.microsoft.com/office/drawing/2014/main" id="{65756F41-BC38-148A-FD93-DB187155A6F6}"/>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B8B391D8-BBC4-3B28-5D11-8BDC0AC6EEC4}"/>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3AFA458F-C5D4-840C-1E72-36DEB062E56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6824EEBA-7EE6-EA68-67AE-8B7FA44082A2}"/>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81977B6-E629-5A3B-424F-CC8C23A476EB}"/>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C73516FE-43A2-8242-EA3B-96F0F91DFE97}"/>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5E6AF776-E772-3C61-1BFD-0AE1E576123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8282EE16-E385-C0B2-601A-C4E3B0867A53}"/>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5961416F-1D9C-06B3-E1B6-A01BB6FE535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EE2DBAEC-9C52-93DD-EA38-506D0D1D72D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8F9E074C-10CE-A0CD-EE74-F7EE5BE04B6C}"/>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A5478A0-0232-9624-76F6-A8B2A501849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E51AEDBB-3CEE-A16E-9805-ED0C4CE6E00D}"/>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D0F24A9C-DFDF-E5ED-FE20-D788CE42B96A}"/>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29657D2C-93D2-4F8F-97C1-763A81AC026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45D28A45-F5C0-4393-1E8F-3C766A2DCB6D}"/>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127F16B1-DFA5-2DDB-D6BF-12FB8EA5EF2E}"/>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BDD697BB-DF64-E002-5DF4-7C2180E581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22D2CB79-322A-D32C-9054-F8E5104D2AF5}"/>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030DD9C9-8655-C1A5-B08E-F27D5EC5BDAF}"/>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D575CDF2-DEDF-B863-4501-727A6598A344}"/>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61B182D6-C9A4-9280-3130-7191A445158A}"/>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89355F86-442C-B53E-D6CE-43E6FC147FA5}"/>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B57B6460-0113-ADCB-FBA2-015A3EEB815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750"/>
                                        <p:tgtEl>
                                          <p:spTgt spid="89"/>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750"/>
                                        <p:tgtEl>
                                          <p:spTgt spid="110"/>
                                        </p:tgtEl>
                                      </p:cBhvr>
                                    </p:animEffec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500"/>
                            </p:stCondLst>
                            <p:childTnLst>
                              <p:par>
                                <p:cTn id="21" presetID="10" presetClass="entr" presetSubtype="0" fill="hold" grpId="0" nodeType="afterEffect">
                                  <p:stCondLst>
                                    <p:cond delay="25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750"/>
                                        <p:tgtEl>
                                          <p:spTgt spid="111"/>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par>
                          <p:cTn id="28" fill="hold">
                            <p:stCondLst>
                              <p:cond delay="5500"/>
                            </p:stCondLst>
                            <p:childTnLst>
                              <p:par>
                                <p:cTn id="29" presetID="10" presetClass="entr" presetSubtype="0" fill="hold" grpId="0" nodeType="afterEffect">
                                  <p:stCondLst>
                                    <p:cond delay="25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750"/>
                                        <p:tgtEl>
                                          <p:spTgt spid="112"/>
                                        </p:tgtEl>
                                      </p:cBhvr>
                                    </p:animEffect>
                                  </p:childTnLst>
                                </p:cTn>
                              </p:par>
                            </p:childTnLst>
                          </p:cTn>
                        </p:par>
                        <p:par>
                          <p:cTn id="32" fill="hold">
                            <p:stCondLst>
                              <p:cond delay="6500"/>
                            </p:stCondLst>
                            <p:childTnLst>
                              <p:par>
                                <p:cTn id="33" presetID="10" presetClass="entr" presetSubtype="0" fill="hold" grpId="0" nodeType="afterEffect">
                                  <p:stCondLst>
                                    <p:cond delay="25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750"/>
                                        <p:tgtEl>
                                          <p:spTgt spid="120"/>
                                        </p:tgtEl>
                                      </p:cBhvr>
                                    </p:animEffect>
                                  </p:childTnLst>
                                </p:cTn>
                              </p:par>
                            </p:childTnLst>
                          </p:cTn>
                        </p:par>
                        <p:par>
                          <p:cTn id="36" fill="hold">
                            <p:stCondLst>
                              <p:cond delay="7500"/>
                            </p:stCondLst>
                            <p:childTnLst>
                              <p:par>
                                <p:cTn id="37" presetID="10" presetClass="entr" presetSubtype="0" fill="hold" grpId="0" nodeType="afterEffect">
                                  <p:stCondLst>
                                    <p:cond delay="25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750"/>
                                        <p:tgtEl>
                                          <p:spTgt spid="113"/>
                                        </p:tgtEl>
                                      </p:cBhvr>
                                    </p:animEffect>
                                  </p:childTnLst>
                                </p:cTn>
                              </p:par>
                            </p:childTnLst>
                          </p:cTn>
                        </p:par>
                        <p:par>
                          <p:cTn id="40" fill="hold">
                            <p:stCondLst>
                              <p:cond delay="8500"/>
                            </p:stCondLst>
                            <p:childTnLst>
                              <p:par>
                                <p:cTn id="41" presetID="10" presetClass="entr" presetSubtype="0" fill="hold" grpId="0" nodeType="afterEffect">
                                  <p:stCondLst>
                                    <p:cond delay="25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750"/>
                                        <p:tgtEl>
                                          <p:spTgt spid="114"/>
                                        </p:tgtEl>
                                      </p:cBhvr>
                                    </p:animEffect>
                                  </p:childTnLst>
                                </p:cTn>
                              </p:par>
                            </p:childTnLst>
                          </p:cTn>
                        </p:par>
                        <p:par>
                          <p:cTn id="44" fill="hold">
                            <p:stCondLst>
                              <p:cond delay="9500"/>
                            </p:stCondLst>
                            <p:childTnLst>
                              <p:par>
                                <p:cTn id="45" presetID="10" presetClass="entr" presetSubtype="0" fill="hold" grpId="0" nodeType="afterEffect">
                                  <p:stCondLst>
                                    <p:cond delay="25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750"/>
                                        <p:tgtEl>
                                          <p:spTgt spid="118"/>
                                        </p:tgtEl>
                                      </p:cBhvr>
                                    </p:animEffect>
                                  </p:childTnLst>
                                </p:cTn>
                              </p:par>
                            </p:childTnLst>
                          </p:cTn>
                        </p:par>
                        <p:par>
                          <p:cTn id="48" fill="hold">
                            <p:stCondLst>
                              <p:cond delay="10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childTnLst>
                                </p:cTn>
                              </p:par>
                            </p:childTnLst>
                          </p:cTn>
                        </p:par>
                        <p:par>
                          <p:cTn id="52" fill="hold">
                            <p:stCondLst>
                              <p:cond delay="11500"/>
                            </p:stCondLst>
                            <p:childTnLst>
                              <p:par>
                                <p:cTn id="53" presetID="10" presetClass="entr" presetSubtype="0" fill="hold" grpId="0" nodeType="after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750"/>
                                        <p:tgtEl>
                                          <p:spTgt spid="119"/>
                                        </p:tgtEl>
                                      </p:cBhvr>
                                    </p:animEffect>
                                  </p:childTnLst>
                                </p:cTn>
                              </p:par>
                            </p:childTnLst>
                          </p:cTn>
                        </p:par>
                        <p:par>
                          <p:cTn id="56" fill="hold">
                            <p:stCondLst>
                              <p:cond delay="12250"/>
                            </p:stCondLst>
                            <p:childTnLst>
                              <p:par>
                                <p:cTn id="57" presetID="10" presetClass="entr" presetSubtype="0" fill="hold" grpId="0" nodeType="afterEffect">
                                  <p:stCondLst>
                                    <p:cond delay="25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750"/>
                                        <p:tgtEl>
                                          <p:spTgt spid="3"/>
                                        </p:tgtEl>
                                      </p:cBhvr>
                                    </p:animEffect>
                                  </p:childTnLst>
                                </p:cTn>
                              </p:par>
                            </p:childTnLst>
                          </p:cTn>
                        </p:par>
                        <p:par>
                          <p:cTn id="60" fill="hold">
                            <p:stCondLst>
                              <p:cond delay="13250"/>
                            </p:stCondLst>
                            <p:childTnLst>
                              <p:par>
                                <p:cTn id="61" presetID="10" presetClass="entr" presetSubtype="0" fill="hold" grpId="0" nodeType="afterEffect">
                                  <p:stCondLst>
                                    <p:cond delay="25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10" grpId="0" animBg="1"/>
      <p:bldP spid="111" grpId="0" animBg="1"/>
      <p:bldP spid="112" grpId="0" animBg="1"/>
      <p:bldP spid="113" grpId="0" animBg="1"/>
      <p:bldP spid="114" grpId="0" animBg="1"/>
      <p:bldP spid="115" grpId="0" animBg="1"/>
      <p:bldP spid="118" grpId="0" animBg="1"/>
      <p:bldP spid="119" grpId="0" animBg="1"/>
      <p:bldP spid="120"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830126" y="5527657"/>
            <a:ext cx="1701107"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Application</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4812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1000" fill="hold"/>
                                        <p:tgtEl>
                                          <p:spTgt spid="8"/>
                                        </p:tgtEl>
                                        <p:attrNameLst>
                                          <p:attrName>ppt_x</p:attrName>
                                        </p:attrNameLst>
                                      </p:cBhvr>
                                      <p:tavLst>
                                        <p:tav tm="0">
                                          <p:val>
                                            <p:strVal val="#ppt_x"/>
                                          </p:val>
                                        </p:tav>
                                        <p:tav tm="100000">
                                          <p:val>
                                            <p:strVal val="#ppt_x"/>
                                          </p:val>
                                        </p:tav>
                                      </p:tavLst>
                                    </p:anim>
                                    <p:anim calcmode="lin" valueType="num">
                                      <p:cBhvr additive="base">
                                        <p:cTn id="13"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0BCCC-B13F-6795-E071-A4E61E22E6C6}"/>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DAF7D60E-BC5F-6F8C-DCCE-CA7BAEFA06B8}"/>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B2B1374F-CEDA-F144-E19F-D49F337FF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A11FB9BD-48AD-38EC-B4C6-7E2D961E57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59FD935-75F1-1FDF-1AA8-53CF392142EE}"/>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2536C8E-1226-EAE7-A34A-B62F3DD6B2F2}"/>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80554770-3F54-1642-A6CA-254905D7E9FF}"/>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F27EB3FA-947D-7885-281E-6594D6260716}"/>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51F0938F-DA98-D9B7-1A5F-703394C7AB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CC10DDD1-2FFA-E30B-6D45-89C21458A0D3}"/>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C6534314-73E0-4517-7046-313037650BE9}"/>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A2C4AA42-6852-0751-A6DD-C5390BBB07FC}"/>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49BC56C-D85D-92CB-439C-7F9DD35BA77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C4724B7F-784F-B8F1-DD7D-3024F977BB2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4703D326-4EC5-B845-D06D-00A88C93C2B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6C18C5E2-27C0-A255-30EF-E1AE125FC40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3D881073-FBAA-BC77-9B84-521C51C630E2}"/>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3BA2945F-EC4B-208D-39EC-6DB06CFC2CC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18B347A1-B5E9-2859-E3ED-9406CA6102C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B0F31F22-44AA-C1AD-8135-2B35A958F5C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AA31E9F4-7ED9-5776-E6A6-167D3B3C4687}"/>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467AF7F4-EAF2-B8A8-54B6-0AFC80C61A4D}"/>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3BB41C94-B5E7-AE82-70FD-933B65B5BDDB}"/>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D1A9743F-712C-B7CE-8726-2A444E7E5589}"/>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D0AA2816-B079-D46F-354B-C2CD7961D5B8}"/>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3E88068F-2335-3B39-4F22-DCF5C269A280}"/>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8A6AB8-F1D6-222B-3FC6-415609ABDEE4}"/>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AB91322B-F2A8-5DC8-1FDF-4BE0A9F3A861}"/>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5698AAC1-68D9-860F-9786-45BD2ED0A48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69800307-82B3-DF64-BB9E-99E696154912}"/>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3D9C2F8C-AE8B-1385-7CDA-3FD5C46E52E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C68A855F-4722-DFF7-80ED-D8D577080AC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A5542F88-1EC2-34CD-EC82-C1CE31CDBDA8}"/>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D25F1873-B0BC-4FA4-4532-F7B44ACC26AF}"/>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AEFB3596-3CC4-7D33-0989-16873D0C3243}"/>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64713C51-2913-14F1-7ACB-3C3A44B08677}"/>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47408489-1D64-355B-3120-7291571AD1A4}"/>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3ABF3776-3877-C589-2653-1092CC6FAF49}"/>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69B7A082-2280-83F6-2009-2FBCFCBA4601}"/>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546AF788-194F-7920-D945-7FF190A453B8}"/>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BFE6D16F-AB5A-9C84-72F6-B886519C4841}"/>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97543AD8-943D-DB2A-0564-48312DFD4B3B}"/>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A68E353D-FB2C-BD1E-7053-B785D6DA3AA4}"/>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sp>
        <p:nvSpPr>
          <p:cNvPr id="122" name="ZoneTexte 121">
            <a:extLst>
              <a:ext uri="{FF2B5EF4-FFF2-40B4-BE49-F238E27FC236}">
                <a16:creationId xmlns:a16="http://schemas.microsoft.com/office/drawing/2014/main" id="{C76B7366-CD1E-8B52-170F-725CB6F9B4A5}"/>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11B6BFAD-1281-E4CC-D9A2-57D1FBF3D12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CA4A9968-A79E-C4A1-AC86-19950939F4B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96F64B7B-2238-16FF-AD92-A0D3661ABB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A7FE1BE6-B576-2CBC-A71C-63C69F64DB0C}"/>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076540F9-BBCB-96EA-3570-D7C3D3DE9E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50C3A12A-E45F-CC76-1A27-1CF450E986E4}"/>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1C35C35E-457C-9054-86D3-29D0E7559D81}"/>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5E816843-3B28-DD36-C1F2-9B42AB590D65}"/>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C943CE4-56DE-D53B-0BEF-B0320D5A8D7E}"/>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5BAECF34-051E-12A9-7825-11216ACDE66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AA51A541-B291-4AD9-26C1-7EBA8ABB9C1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A75165A9-AE83-B5C6-A56A-0B24A26BE90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C0EC013E-0187-B8D2-67ED-8EA0A7FEFC4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1059954F-480D-4AA1-1D8B-CD8C5C100C5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1574DEBC-7620-87F5-325F-719E2707BE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228E43CF-D647-C102-6900-0BDA5F2F861C}"/>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AC60E917-9D71-3484-D869-486498CACDED}"/>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0F35EBB-D7E7-63AA-C0C2-957FFC534C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A99FB65F-93F7-8D09-BD5B-7488B1BEFE1C}"/>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FB73E47D-A2C4-65AD-0620-6847D71614E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DD3FD7E1-ACF9-BB43-6B51-D1D9F2719B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BD2C1FDB-C41A-A838-815A-2589C0C6D86E}"/>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A07D63A1-D23F-0C74-C60D-D994C996A614}"/>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359BCE7E-797C-138D-39B3-C29AB8F2326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0755D031-2D8A-D5C0-80E4-4949030CA4DB}"/>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B7B99F9E-7CB3-48E5-7D4A-1FEDC395E33B}"/>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1D03DE12-E191-ABBF-985D-933E170AA1A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822C849E-55B3-AE79-7D8B-23437262A956}"/>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7AE0EEE8-0310-3231-DF0F-DBE5E2C4498E}"/>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7C8C9B04-655E-79D6-13EC-EF5620D2EF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44487500-1265-B6F4-E8C1-C829CC5CF1BD}"/>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B28AD97F-A70D-73BF-CBE7-53213065488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C27EA2F6-CB70-8472-B952-172991191D6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925F463A-5087-2021-0FA1-3A2F75FFA510}"/>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73FA1536-D2AB-EDC6-5F32-50D5F271BA80}"/>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C8C0DFCB-A2C3-2CCD-127A-9A571227B5F4}"/>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90526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4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508188" y="3006165"/>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14558" y="3093651"/>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5326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8AD767-20A0-B4A1-D97E-2072728C4550}"/>
              </a:ext>
            </a:extLst>
          </p:cNvPr>
          <p:cNvPicPr>
            <a:picLocks noChangeAspect="1"/>
          </p:cNvPicPr>
          <p:nvPr/>
        </p:nvPicPr>
        <p:blipFill>
          <a:blip r:embed="rId2"/>
          <a:stretch>
            <a:fillRect/>
          </a:stretch>
        </p:blipFill>
        <p:spPr>
          <a:xfrm>
            <a:off x="3252579" y="465604"/>
            <a:ext cx="655419" cy="738859"/>
          </a:xfrm>
          <a:prstGeom prst="rect">
            <a:avLst/>
          </a:prstGeom>
        </p:spPr>
      </p:pic>
      <p:pic>
        <p:nvPicPr>
          <p:cNvPr id="10" name="Graphique 9" descr="Nuage avec un remplissage uni">
            <a:extLst>
              <a:ext uri="{FF2B5EF4-FFF2-40B4-BE49-F238E27FC236}">
                <a16:creationId xmlns:a16="http://schemas.microsoft.com/office/drawing/2014/main" id="{124623B7-85B3-309B-166D-A8462A11E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10D4477-8E99-FFF5-BBD4-067410B30D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E7326EA-48A6-F0AD-D0CB-225684EBE9E2}"/>
              </a:ext>
            </a:extLst>
          </p:cNvPr>
          <p:cNvPicPr>
            <a:picLocks noChangeAspect="1"/>
          </p:cNvPicPr>
          <p:nvPr/>
        </p:nvPicPr>
        <p:blipFill>
          <a:blip r:embed="rId2"/>
          <a:stretch>
            <a:fillRect/>
          </a:stretch>
        </p:blipFill>
        <p:spPr>
          <a:xfrm>
            <a:off x="7047339" y="465604"/>
            <a:ext cx="655419" cy="738859"/>
          </a:xfrm>
          <a:prstGeom prst="rect">
            <a:avLst/>
          </a:prstGeom>
          <a:solidFill>
            <a:srgbClr val="4B339D"/>
          </a:solidFill>
        </p:spPr>
      </p:pic>
      <p:sp>
        <p:nvSpPr>
          <p:cNvPr id="16" name="Rectangle 15">
            <a:extLst>
              <a:ext uri="{FF2B5EF4-FFF2-40B4-BE49-F238E27FC236}">
                <a16:creationId xmlns:a16="http://schemas.microsoft.com/office/drawing/2014/main" id="{F4CA7CDA-FB48-280C-B834-D629ABEEC6B9}"/>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C714098D-1AA6-2233-FDDE-D17F43E7D3B4}"/>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E04DACA-543F-3B2D-F2F3-4783ED0C285D}"/>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DE484BBE-4F21-92AD-1CF7-FC51B336D9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941998"/>
            <a:ext cx="914400" cy="914400"/>
          </a:xfrm>
          <a:prstGeom prst="rect">
            <a:avLst/>
          </a:prstGeom>
        </p:spPr>
      </p:pic>
      <p:sp>
        <p:nvSpPr>
          <p:cNvPr id="22" name="Rectangle 21">
            <a:extLst>
              <a:ext uri="{FF2B5EF4-FFF2-40B4-BE49-F238E27FC236}">
                <a16:creationId xmlns:a16="http://schemas.microsoft.com/office/drawing/2014/main" id="{579EC8D7-5C77-6B9B-2FA2-175FEB2950E0}"/>
              </a:ext>
            </a:extLst>
          </p:cNvPr>
          <p:cNvSpPr/>
          <p:nvPr/>
        </p:nvSpPr>
        <p:spPr>
          <a:xfrm>
            <a:off x="9709182"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85219591-721D-4D06-4E71-FED81DCBAEBA}"/>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E36129EB-1736-E53A-6E04-7045FC688E79}"/>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8F23BEFC-7553-DFC6-47B6-9508CF268099}"/>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F204E68A-A833-628D-DECA-81C77D4B17F8}"/>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50DFD26-94A4-67A9-5F47-134436EB8264}"/>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F1DEB93B-1067-5756-012E-A4993C6B6648}"/>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262BCD3C-DB12-3A36-F283-378E6AF82F1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36D184-BAB5-7F8D-2548-7057FFF23A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B87906E8-D241-736E-077F-F51E11DA6371}"/>
              </a:ext>
            </a:extLst>
          </p:cNvPr>
          <p:cNvCxnSpPr>
            <a:cxnSpLocks/>
          </p:cNvCxnSpPr>
          <p:nvPr/>
        </p:nvCxnSpPr>
        <p:spPr>
          <a:xfrm flipV="1">
            <a:off x="10173793" y="3867449"/>
            <a:ext cx="0" cy="14338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8BDA5627-27DD-13E6-6BC7-6BBE53861D43}"/>
              </a:ext>
            </a:extLst>
          </p:cNvPr>
          <p:cNvCxnSpPr>
            <a:cxnSpLocks/>
          </p:cNvCxnSpPr>
          <p:nvPr/>
        </p:nvCxnSpPr>
        <p:spPr>
          <a:xfrm flipH="1">
            <a:off x="6186426" y="835033"/>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89D4BDA-F75B-072B-3E64-3915FB2968F1}"/>
              </a:ext>
            </a:extLst>
          </p:cNvPr>
          <p:cNvCxnSpPr>
            <a:cxnSpLocks/>
          </p:cNvCxnSpPr>
          <p:nvPr/>
        </p:nvCxnSpPr>
        <p:spPr>
          <a:xfrm>
            <a:off x="4016172" y="835033"/>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7741F2E-BB7A-08FA-FAB3-476CBB8331EF}"/>
              </a:ext>
            </a:extLst>
          </p:cNvPr>
          <p:cNvCxnSpPr>
            <a:cxnSpLocks/>
          </p:cNvCxnSpPr>
          <p:nvPr/>
        </p:nvCxnSpPr>
        <p:spPr>
          <a:xfrm>
            <a:off x="5689035" y="1377748"/>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8ADFE5E-43F4-111D-F09A-F7ACDAEF7987}"/>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0C8050A0-54EA-B378-B16F-15F59DC7B3E4}"/>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EF32F2B1-AFE8-0489-0915-298F18F22419}"/>
              </a:ext>
            </a:extLst>
          </p:cNvPr>
          <p:cNvSpPr txBox="1"/>
          <p:nvPr/>
        </p:nvSpPr>
        <p:spPr>
          <a:xfrm>
            <a:off x="6624006" y="234912"/>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F9BD2AD4-6549-24ED-BA89-72CFCEAB9BF1}"/>
              </a:ext>
            </a:extLst>
          </p:cNvPr>
          <p:cNvSpPr txBox="1"/>
          <p:nvPr/>
        </p:nvSpPr>
        <p:spPr>
          <a:xfrm>
            <a:off x="2766091" y="239481"/>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F9B872-8AE7-0EDA-E7B9-6A0FEBD15A1E}"/>
              </a:ext>
            </a:extLst>
          </p:cNvPr>
          <p:cNvCxnSpPr>
            <a:cxnSpLocks/>
          </p:cNvCxnSpPr>
          <p:nvPr/>
        </p:nvCxnSpPr>
        <p:spPr>
          <a:xfrm>
            <a:off x="5837494"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F54A1397-0A03-1F27-46F4-A41114807578}"/>
              </a:ext>
            </a:extLst>
          </p:cNvPr>
          <p:cNvCxnSpPr>
            <a:cxnSpLocks/>
          </p:cNvCxnSpPr>
          <p:nvPr/>
        </p:nvCxnSpPr>
        <p:spPr>
          <a:xfrm flipV="1">
            <a:off x="5504615"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C3648A16-1AD4-0325-8132-376C30E31533}"/>
              </a:ext>
            </a:extLst>
          </p:cNvPr>
          <p:cNvCxnSpPr>
            <a:cxnSpLocks/>
          </p:cNvCxnSpPr>
          <p:nvPr/>
        </p:nvCxnSpPr>
        <p:spPr>
          <a:xfrm rot="10800000">
            <a:off x="7962730" y="841722"/>
            <a:ext cx="2203655" cy="991662"/>
          </a:xfrm>
          <a:prstGeom prst="bentConnector3">
            <a:avLst>
              <a:gd name="adj1" fmla="val -127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7C3CC13C-8740-021F-43EC-9A4CB1D603E1}"/>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ED473700-3EFE-1C6A-8EDC-5AFF236094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A12DE1C5-196C-05BF-DB99-C865EED44B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4DF4CB09-F0B4-1EEE-3BE4-61795D851869}"/>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C02D23B1-0EF0-92E4-5C23-3DF8AE5E82C5}"/>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B7EF9AA8-AEF7-0DC0-A41C-279F29A9A7C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2781E758-D724-1AB6-3BC6-FEE439089CA2}"/>
              </a:ext>
            </a:extLst>
          </p:cNvPr>
          <p:cNvSpPr txBox="1"/>
          <p:nvPr/>
        </p:nvSpPr>
        <p:spPr>
          <a:xfrm>
            <a:off x="10326186" y="2917313"/>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062AC8B8-593C-E5AC-9DD8-9C1E3D56BF5F}"/>
              </a:ext>
            </a:extLst>
          </p:cNvPr>
          <p:cNvSpPr txBox="1"/>
          <p:nvPr/>
        </p:nvSpPr>
        <p:spPr>
          <a:xfrm>
            <a:off x="7311031" y="1255061"/>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E87E2303-FE4A-2E46-70D1-F2BA49E5FC52}"/>
              </a:ext>
            </a:extLst>
          </p:cNvPr>
          <p:cNvSpPr txBox="1"/>
          <p:nvPr/>
        </p:nvSpPr>
        <p:spPr>
          <a:xfrm>
            <a:off x="3520507" y="1246397"/>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B4DD2793-C560-90A6-9953-C8FC2C086CAE}"/>
              </a:ext>
            </a:extLst>
          </p:cNvPr>
          <p:cNvSpPr/>
          <p:nvPr/>
        </p:nvSpPr>
        <p:spPr>
          <a:xfrm>
            <a:off x="5196903"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9D8ED0C0-EE7C-761D-3BC2-435535FCA88C}"/>
              </a:ext>
            </a:extLst>
          </p:cNvPr>
          <p:cNvSpPr txBox="1"/>
          <p:nvPr/>
        </p:nvSpPr>
        <p:spPr>
          <a:xfrm>
            <a:off x="5824250" y="133027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5F8E43D7-FC27-A317-8690-3309A37739B8}"/>
              </a:ext>
            </a:extLst>
          </p:cNvPr>
          <p:cNvSpPr txBox="1"/>
          <p:nvPr/>
        </p:nvSpPr>
        <p:spPr>
          <a:xfrm>
            <a:off x="4307020" y="2118191"/>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F372F98C-4B99-B2BD-4816-A34C28626380}"/>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8E204F89-8F17-3755-2B81-C9180CA364A5}"/>
              </a:ext>
            </a:extLst>
          </p:cNvPr>
          <p:cNvSpPr txBox="1"/>
          <p:nvPr/>
        </p:nvSpPr>
        <p:spPr>
          <a:xfrm>
            <a:off x="6798708" y="2255460"/>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109DA0D6-8CA7-B70F-DA4E-7D79420E65E1}"/>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7744ACCC-E521-AA6B-EEE4-69012276CA6C}"/>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5160B526-7C7F-C3B1-69D1-98B59674A2DF}"/>
              </a:ext>
            </a:extLst>
          </p:cNvPr>
          <p:cNvSpPr/>
          <p:nvPr/>
        </p:nvSpPr>
        <p:spPr>
          <a:xfrm>
            <a:off x="5209469" y="361355"/>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AE53F4A2-C93F-7C01-C386-3FEA6ACCC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00DC7F9E-B19C-BCF9-C71B-C9011824967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584B21BB-6EED-723D-A536-52D94941BA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4332A384-AF4A-ADE8-4A0B-FFC32213956F}"/>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550BD5-C09B-9F07-A20C-7136651A11CD}"/>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ACF1AA5B-1455-EB53-DC5E-430F98ECC6D3}"/>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24F79AB4-FC98-BE39-1B7C-92D5C60F25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0C77C98D-5E1E-2CE1-B70F-2BC2C03F295B}"/>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82404462-12BC-1AA6-D0B1-924DD52C274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F8D9920-E730-FE46-BD33-6622E5BA770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B45664BA-7AE1-B13B-03A6-4FFE698EAE99}"/>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6E6B89E2-84FE-F4FD-FFE7-19FB5AE4DE49}"/>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5CD7F13-746F-133D-937D-94C0CDD5D6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FF51F5F5-B9CC-FE1F-F667-9EF52DD4DBD3}"/>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7D1C57C7-0877-4E2E-CD76-01E14A02B788}"/>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79D57835-DFB1-2C3E-0120-5F40D4A28F3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62FE06FC-E755-E5C4-3E68-4073EA304489}"/>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2BCE967-8F1D-4A5D-C16F-B1F65F81FB27}"/>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071344E7-9508-6712-EDBD-5AD8BA4462C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2E9B084E-AEEE-C270-2161-0AEC530952D9}"/>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76C2F489-FDE4-7454-5A55-FE07541A97D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F36E33B7-5EBC-A7CC-6F7C-BCD6899A764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7D68A29C-58FC-F271-1E27-1C265AF950B2}"/>
              </a:ext>
            </a:extLst>
          </p:cNvPr>
          <p:cNvGrpSpPr/>
          <p:nvPr/>
        </p:nvGrpSpPr>
        <p:grpSpPr>
          <a:xfrm>
            <a:off x="9232919" y="236468"/>
            <a:ext cx="569387" cy="632298"/>
            <a:chOff x="1679427" y="4604058"/>
            <a:chExt cx="569387" cy="632298"/>
          </a:xfrm>
        </p:grpSpPr>
        <p:pic>
          <p:nvPicPr>
            <p:cNvPr id="172" name="Image 171">
              <a:extLst>
                <a:ext uri="{FF2B5EF4-FFF2-40B4-BE49-F238E27FC236}">
                  <a16:creationId xmlns:a16="http://schemas.microsoft.com/office/drawing/2014/main" id="{2E392806-D107-A138-F7D9-30FB2380BF71}"/>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F153340A-F558-DBD9-FEB1-35A1157D0C8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1B8BF9F4-E2DF-995E-D07C-EA1AAEAE9A3D}"/>
              </a:ext>
            </a:extLst>
          </p:cNvPr>
          <p:cNvGrpSpPr/>
          <p:nvPr/>
        </p:nvGrpSpPr>
        <p:grpSpPr>
          <a:xfrm>
            <a:off x="4573588" y="1293984"/>
            <a:ext cx="954107" cy="632298"/>
            <a:chOff x="1487068" y="4604058"/>
            <a:chExt cx="954107" cy="632298"/>
          </a:xfrm>
        </p:grpSpPr>
        <p:pic>
          <p:nvPicPr>
            <p:cNvPr id="175" name="Image 174">
              <a:extLst>
                <a:ext uri="{FF2B5EF4-FFF2-40B4-BE49-F238E27FC236}">
                  <a16:creationId xmlns:a16="http://schemas.microsoft.com/office/drawing/2014/main" id="{472D1F77-779D-888B-4F19-BB898A5FDF28}"/>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A7E04373-BD58-A440-6C49-CCD67DF51A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01962857-8621-9B9F-16CC-7CE6478C7A38}"/>
              </a:ext>
            </a:extLst>
          </p:cNvPr>
          <p:cNvGrpSpPr/>
          <p:nvPr/>
        </p:nvGrpSpPr>
        <p:grpSpPr>
          <a:xfrm>
            <a:off x="10305765" y="4570030"/>
            <a:ext cx="569387" cy="632298"/>
            <a:chOff x="1679427" y="4604058"/>
            <a:chExt cx="569387" cy="632298"/>
          </a:xfrm>
        </p:grpSpPr>
        <p:pic>
          <p:nvPicPr>
            <p:cNvPr id="185" name="Image 184">
              <a:extLst>
                <a:ext uri="{FF2B5EF4-FFF2-40B4-BE49-F238E27FC236}">
                  <a16:creationId xmlns:a16="http://schemas.microsoft.com/office/drawing/2014/main" id="{B8A6FF25-E4C0-A72E-6375-1890659E6287}"/>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9FCD381A-4D61-13F2-86A6-7B15D1EDE4F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5967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0DB3D-3B8E-C042-847C-5625D7F96D1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B2B36887-5878-6C79-A2B3-2CF17180F69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19BCAE9E-4E9E-65A5-32EA-99BEC0469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D6D76A7-0A1E-569F-B110-FEF2D41CB8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C278F23-A71D-2153-4157-59D16DBB64D8}"/>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9CA6C96-9D39-877A-F75D-C293AB8C765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AADC8D24-1563-3574-5E24-72FC7D43799A}"/>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917F88F-D525-B1B9-D15C-C01326158EE6}"/>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FF707D49-6004-664E-B2C6-B9BC88515A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FE7225F4-E1D3-DF40-A9F5-1F0F0CBA82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BCBA7B4-CC69-BD46-51A7-76C0B0F1B21F}"/>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00650B91-2928-B51B-EFB4-379B508C3946}"/>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357FD80C-8F46-FD28-3D32-34BC6530CBC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0F758CCE-6992-06E6-E9FE-EF2437DD0E22}"/>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C62BA598-9227-330F-B141-690EB5DECA2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C4C03E5F-F967-6D91-3D71-6785C7A7C66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ECCC3D72-133C-26E3-E1BA-3F5E4DFF9BE8}"/>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B26F7C3E-86B9-411D-EFF8-02B725283A7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502687AF-997D-7A41-6927-6909876A3A79}"/>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07BA9086-D954-F602-70B2-EB852878C49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052B8BC-D46B-9273-FCDA-B28CAA11032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7FAB7166-9FC5-782B-269B-605A4F969DAB}"/>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CC453001-C6A0-7ED3-A466-420732E88A1C}"/>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F99C63DB-A432-F603-2AF7-05D3C1681F0B}"/>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3E4E3013-1CA1-18C6-D31D-F8F30457862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0B58B3CA-A296-2EEE-7CD1-35191A7E4741}"/>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31D09D5C-C89D-768D-BEF6-36AAB9B65141}"/>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63B5DF32-27FA-C7A9-83CE-682D05ECD1F4}"/>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D38B4AFA-ADAD-FF27-7318-50BAF02D1412}"/>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DAE9B325-FBA2-0441-D18F-B963267D4CBE}"/>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66F24C43-9772-415D-139B-6C543C6B60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959CB5E5-EC07-B65C-9313-D63ACCDC5E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08BD6657-4174-3C0F-685F-D8F5232FC2D6}"/>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53E98BB4-5F9A-21C2-CD8C-0099E66FB43C}"/>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97725459-4339-2123-2FDF-2F5E7B212F7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AA7F8838-E537-6CBE-8EF0-30C22D1C6C99}"/>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3D84F4A0-B0B9-B290-94BB-4CCD97683F1B}"/>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CEEF01B0-5D9B-6679-F378-8B06CBD9CA84}"/>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515A679D-5FC4-EA0A-681F-78D1BAF8A863}"/>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78E4D922-21B1-5349-DE46-0334849EA573}"/>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1FE2AF2D-B216-3FBA-2717-328EF9946CB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A326BA57-D673-356E-EAEE-E5A91466D4C4}"/>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3922FEF8-9073-A850-F6D3-8EB1BCDCE7BA}"/>
              </a:ext>
            </a:extLst>
          </p:cNvPr>
          <p:cNvSpPr txBox="1"/>
          <p:nvPr/>
        </p:nvSpPr>
        <p:spPr>
          <a:xfrm>
            <a:off x="6798708" y="1341074"/>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7A706910-2866-DD19-24EB-8794E191E4BE}"/>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DEE4823B-84DD-DC8E-9879-7F47741FB315}"/>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6216F453-D80D-F4A6-8566-5034CF391E3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B731F6BE-3C2A-6570-E7C5-EEDF132B86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2C239A07-1E95-947A-6D3E-32E40099364A}"/>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7944A9FB-13F4-2A28-2CE5-F1F7771A2D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CFE8C3EA-25C2-02B6-8E92-29E15F3B9141}"/>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AB8E2926-8D2E-603B-BA6B-D5A44CEAB790}"/>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F1C24690-E9A8-5C1D-862C-3938ABA57BFB}"/>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D70CCD1-207F-BFB1-5DB7-09B3B3080B7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AE4A65E8-94D7-0945-40A0-CE7C49968AC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743C0D2-66BA-E080-3EF4-AD2E27C537A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DAE4F5C-F863-46D0-9C6B-C9E1D5520AF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26F50C26-E2F4-566C-AB10-EF766AC92721}"/>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C98ACE00-E0C1-F1D5-BA36-6B2FE40AD408}"/>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797A3521-FB37-9DE1-6D3E-5F3211A5FFC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C5FB9A50-5314-5B3F-2BCF-504430E3C52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5F11BF14-747D-992E-F508-77A736A29560}"/>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F3BAEC47-FC13-C24E-860F-5C57F9C2D6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847B761E-5F52-89BB-CE5C-2AABB62BC4AA}"/>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5C67DA9-799D-6EA1-A17C-3392593A3680}"/>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56B2F834-A484-2CBF-F557-3B07C3ECBB1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62357B8F-D192-9303-99F6-509AC670C4B6}"/>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9243A975-3396-45B0-9C53-45DDD272D6E6}"/>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6F9C6936-FB92-43CA-C8E2-1C0F00C03018}"/>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1B59DD97-5B06-F9CD-1B88-1B9F12AC1C59}"/>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47986772-C69A-DD24-70D5-18E7EA9A7D3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ABDC4AC9-1887-BDDC-4F2B-BE2AC8DE6E3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22C3C0D-B6F0-0CB5-8D36-E1B83EE69D44}"/>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CE07088C-2AD1-8030-ED49-BB35962B7DD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8E8ACC7F-D5E3-CD58-6625-B1AC237FE3D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2A8F5C44-2B7D-4193-1A70-ED7C8FC0A315}"/>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1FE84793-76C1-6C0B-2EAD-2E23592E773A}"/>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20E6E175-C3FE-0D1F-5EFE-11EDCCD89AEE}"/>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25BEE1BF-19F5-8712-F9BD-77A4DC501995}"/>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a:solidFill>
                  <a:schemeClr val="tx1"/>
                </a:solidFill>
                <a:latin typeface="Courier New" panose="02070309020205020404" pitchFamily="49" charset="0"/>
                <a:cs typeface="Courier New" panose="02070309020205020404" pitchFamily="49" charset="0"/>
              </a:rPr>
            </a:br>
            <a:r>
              <a:rPr lang="fr-FR" sz="800">
                <a:solidFill>
                  <a:schemeClr val="tx1"/>
                </a:solidFill>
                <a:latin typeface="Courier New" panose="02070309020205020404" pitchFamily="49" charset="0"/>
                <a:cs typeface="Courier New" panose="02070309020205020404" pitchFamily="49" charset="0"/>
              </a:rPr>
              <a:t>Previous</a:t>
            </a:r>
            <a:endParaRPr lang="fr-FR" sz="800" dirty="0">
              <a:solidFill>
                <a:schemeClr val="tx1"/>
              </a:solidFill>
              <a:latin typeface="Courier New" panose="02070309020205020404" pitchFamily="49" charset="0"/>
              <a:cs typeface="Courier New" panose="02070309020205020404" pitchFamily="49" charset="0"/>
            </a:endParaRPr>
          </a:p>
        </p:txBody>
      </p:sp>
      <p:sp>
        <p:nvSpPr>
          <p:cNvPr id="3" name="ZoneTexte 2">
            <a:extLst>
              <a:ext uri="{FF2B5EF4-FFF2-40B4-BE49-F238E27FC236}">
                <a16:creationId xmlns:a16="http://schemas.microsoft.com/office/drawing/2014/main" id="{365CE472-A2FE-7FF6-99B5-DBFECAA5D778}"/>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E2DEB98D-2AC9-D653-9279-C275955F3638}"/>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926891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tableau blanc, écriture manuscrite, intérieur&#10;&#10;Description générée automatiquement">
            <a:extLst>
              <a:ext uri="{FF2B5EF4-FFF2-40B4-BE49-F238E27FC236}">
                <a16:creationId xmlns:a16="http://schemas.microsoft.com/office/drawing/2014/main" id="{31CF9402-85F3-8F79-EF1F-1F1F0F7E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0" y="2326351"/>
            <a:ext cx="6154737" cy="3465513"/>
          </a:xfrm>
          <a:prstGeom prst="rect">
            <a:avLst/>
          </a:prstGeom>
        </p:spPr>
      </p:pic>
      <p:pic>
        <p:nvPicPr>
          <p:cNvPr id="178" name="Image 177">
            <a:extLst>
              <a:ext uri="{FF2B5EF4-FFF2-40B4-BE49-F238E27FC236}">
                <a16:creationId xmlns:a16="http://schemas.microsoft.com/office/drawing/2014/main" id="{334E64EE-53CB-92AC-42BA-12DE6768924D}"/>
              </a:ext>
            </a:extLst>
          </p:cNvPr>
          <p:cNvPicPr>
            <a:picLocks noChangeAspect="1"/>
          </p:cNvPicPr>
          <p:nvPr/>
        </p:nvPicPr>
        <p:blipFill>
          <a:blip r:embed="rId3"/>
          <a:stretch>
            <a:fillRect/>
          </a:stretch>
        </p:blipFill>
        <p:spPr>
          <a:xfrm>
            <a:off x="7408000" y="371711"/>
            <a:ext cx="4410691" cy="4448796"/>
          </a:xfrm>
          <a:prstGeom prst="rect">
            <a:avLst/>
          </a:prstGeom>
        </p:spPr>
      </p:pic>
    </p:spTree>
    <p:extLst>
      <p:ext uri="{BB962C8B-B14F-4D97-AF65-F5344CB8AC3E}">
        <p14:creationId xmlns:p14="http://schemas.microsoft.com/office/powerpoint/2010/main" val="1540432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426B4B1-03A7-D14F-A04A-DE3D85C32A2E}"/>
              </a:ext>
            </a:extLst>
          </p:cNvPr>
          <p:cNvPicPr>
            <a:picLocks noChangeAspect="1"/>
          </p:cNvPicPr>
          <p:nvPr/>
        </p:nvPicPr>
        <p:blipFill>
          <a:blip r:embed="rId2"/>
          <a:stretch>
            <a:fillRect/>
          </a:stretch>
        </p:blipFill>
        <p:spPr>
          <a:xfrm>
            <a:off x="7408000" y="371711"/>
            <a:ext cx="4410691" cy="4448796"/>
          </a:xfrm>
          <a:prstGeom prst="rect">
            <a:avLst/>
          </a:prstGeom>
        </p:spPr>
      </p:pic>
      <p:sp>
        <p:nvSpPr>
          <p:cNvPr id="3" name="Rectangle 2">
            <a:extLst>
              <a:ext uri="{FF2B5EF4-FFF2-40B4-BE49-F238E27FC236}">
                <a16:creationId xmlns:a16="http://schemas.microsoft.com/office/drawing/2014/main" id="{7A4F708A-C3BA-4FF5-7590-8953686CE54F}"/>
              </a:ext>
            </a:extLst>
          </p:cNvPr>
          <p:cNvSpPr/>
          <p:nvPr/>
        </p:nvSpPr>
        <p:spPr>
          <a:xfrm>
            <a:off x="1578820" y="1131488"/>
            <a:ext cx="4680000" cy="46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ABB8970-9479-EDCC-BB57-29DD6C8A0D7D}"/>
              </a:ext>
            </a:extLst>
          </p:cNvPr>
          <p:cNvSpPr txBox="1"/>
          <p:nvPr/>
        </p:nvSpPr>
        <p:spPr>
          <a:xfrm>
            <a:off x="664421" y="706266"/>
            <a:ext cx="6427114" cy="2320188"/>
          </a:xfrm>
          <a:prstGeom prst="rect">
            <a:avLst/>
          </a:prstGeom>
          <a:noFill/>
        </p:spPr>
        <p:txBody>
          <a:bodyPr wrap="square" lIns="0" tIns="0" rIns="0" bIns="0" rtlCol="0">
            <a:noAutofit/>
          </a:bodyPr>
          <a:lstStyle/>
          <a:p>
            <a:pPr algn="ctr"/>
            <a:r>
              <a:rPr lang="fr-FR" sz="18000" dirty="0">
                <a:solidFill>
                  <a:srgbClr val="FF5B87"/>
                </a:solidFill>
                <a:latin typeface="Arial Black" panose="020B0A04020102020204" pitchFamily="34" charset="0"/>
              </a:rPr>
              <a:t>FD2</a:t>
            </a:r>
          </a:p>
        </p:txBody>
      </p:sp>
      <p:sp>
        <p:nvSpPr>
          <p:cNvPr id="5" name="Ellipse 4">
            <a:extLst>
              <a:ext uri="{FF2B5EF4-FFF2-40B4-BE49-F238E27FC236}">
                <a16:creationId xmlns:a16="http://schemas.microsoft.com/office/drawing/2014/main" id="{29604DA8-9E60-11B1-B460-98F42D09C291}"/>
              </a:ext>
            </a:extLst>
          </p:cNvPr>
          <p:cNvSpPr/>
          <p:nvPr/>
        </p:nvSpPr>
        <p:spPr>
          <a:xfrm>
            <a:off x="1966948" y="3205630"/>
            <a:ext cx="651263" cy="651263"/>
          </a:xfrm>
          <a:prstGeom prst="ellipse">
            <a:avLst/>
          </a:prstGeom>
          <a:solidFill>
            <a:srgbClr val="01A6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E4C4FD33-9203-1124-8557-BE06A8891B6B}"/>
              </a:ext>
            </a:extLst>
          </p:cNvPr>
          <p:cNvSpPr/>
          <p:nvPr/>
        </p:nvSpPr>
        <p:spPr>
          <a:xfrm>
            <a:off x="1966948" y="4093339"/>
            <a:ext cx="651263" cy="651263"/>
          </a:xfrm>
          <a:prstGeom prst="ellipse">
            <a:avLst/>
          </a:prstGeom>
          <a:solidFill>
            <a:srgbClr val="FC9E4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AD2C17C-3A96-670B-7A2E-A1BCE07BC8C6}"/>
              </a:ext>
            </a:extLst>
          </p:cNvPr>
          <p:cNvSpPr/>
          <p:nvPr/>
        </p:nvSpPr>
        <p:spPr>
          <a:xfrm>
            <a:off x="1966948" y="4981048"/>
            <a:ext cx="651263" cy="651263"/>
          </a:xfrm>
          <a:prstGeom prst="ellipse">
            <a:avLst/>
          </a:prstGeom>
          <a:solidFill>
            <a:srgbClr val="7F44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0A8464FB-81AB-3013-4D23-E66710B3ABED}"/>
              </a:ext>
            </a:extLst>
          </p:cNvPr>
          <p:cNvSpPr/>
          <p:nvPr/>
        </p:nvSpPr>
        <p:spPr>
          <a:xfrm>
            <a:off x="3464783" y="3205630"/>
            <a:ext cx="651263" cy="651263"/>
          </a:xfrm>
          <a:prstGeom prst="ellipse">
            <a:avLst/>
          </a:prstGeom>
          <a:solidFill>
            <a:srgbClr val="67DAB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C8E192A1-8992-582E-FBAE-419E7E89BDE3}"/>
              </a:ext>
            </a:extLst>
          </p:cNvPr>
          <p:cNvSpPr/>
          <p:nvPr/>
        </p:nvSpPr>
        <p:spPr>
          <a:xfrm>
            <a:off x="3464783" y="4093339"/>
            <a:ext cx="651263" cy="651263"/>
          </a:xfrm>
          <a:prstGeom prst="ellipse">
            <a:avLst/>
          </a:prstGeom>
          <a:solidFill>
            <a:srgbClr val="FFB9B8"/>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7D2BA2AE-E3F9-83CC-E17D-D8730E23A01D}"/>
              </a:ext>
            </a:extLst>
          </p:cNvPr>
          <p:cNvSpPr/>
          <p:nvPr/>
        </p:nvSpPr>
        <p:spPr>
          <a:xfrm>
            <a:off x="3464783" y="4981048"/>
            <a:ext cx="651263" cy="651263"/>
          </a:xfrm>
          <a:prstGeom prst="ellipse">
            <a:avLst/>
          </a:prstGeom>
          <a:solidFill>
            <a:srgbClr val="FCC97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173BCFB-152C-1E6A-4D05-040D6CE225FF}"/>
              </a:ext>
            </a:extLst>
          </p:cNvPr>
          <p:cNvSpPr/>
          <p:nvPr/>
        </p:nvSpPr>
        <p:spPr>
          <a:xfrm>
            <a:off x="5169690" y="4093338"/>
            <a:ext cx="651263" cy="651263"/>
          </a:xfrm>
          <a:prstGeom prst="ellipse">
            <a:avLst/>
          </a:prstGeom>
          <a:solidFill>
            <a:srgbClr val="FF5B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54C1F1B6-8DB0-AEA3-BF96-D1488FE83982}"/>
              </a:ext>
            </a:extLst>
          </p:cNvPr>
          <p:cNvCxnSpPr>
            <a:cxnSpLocks/>
            <a:stCxn id="7" idx="6"/>
            <a:endCxn id="8" idx="2"/>
          </p:cNvCxnSpPr>
          <p:nvPr/>
        </p:nvCxnSpPr>
        <p:spPr>
          <a:xfrm flipV="1">
            <a:off x="2618211" y="3531262"/>
            <a:ext cx="846572" cy="177541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3A5520D-B85E-7504-D713-7F8E6A78CDD8}"/>
              </a:ext>
            </a:extLst>
          </p:cNvPr>
          <p:cNvCxnSpPr>
            <a:cxnSpLocks/>
            <a:stCxn id="6" idx="6"/>
            <a:endCxn id="8" idx="2"/>
          </p:cNvCxnSpPr>
          <p:nvPr/>
        </p:nvCxnSpPr>
        <p:spPr>
          <a:xfrm flipV="1">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2272B45-7912-42D6-4B14-CEDD9933D1F2}"/>
              </a:ext>
            </a:extLst>
          </p:cNvPr>
          <p:cNvCxnSpPr>
            <a:cxnSpLocks/>
            <a:stCxn id="5" idx="6"/>
            <a:endCxn id="8" idx="2"/>
          </p:cNvCxnSpPr>
          <p:nvPr/>
        </p:nvCxnSpPr>
        <p:spPr>
          <a:xfrm>
            <a:off x="2618211" y="3531262"/>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E411EFCD-DA1D-B236-C524-CF43F4B827E2}"/>
              </a:ext>
            </a:extLst>
          </p:cNvPr>
          <p:cNvCxnSpPr>
            <a:cxnSpLocks/>
            <a:stCxn id="8" idx="6"/>
            <a:endCxn id="11" idx="2"/>
          </p:cNvCxnSpPr>
          <p:nvPr/>
        </p:nvCxnSpPr>
        <p:spPr>
          <a:xfrm>
            <a:off x="4116046" y="3531262"/>
            <a:ext cx="1053644" cy="88770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78CCFE0-CE6E-2650-E6F6-ABD39CDA2DB8}"/>
              </a:ext>
            </a:extLst>
          </p:cNvPr>
          <p:cNvCxnSpPr>
            <a:cxnSpLocks/>
            <a:stCxn id="9" idx="6"/>
            <a:endCxn id="11" idx="2"/>
          </p:cNvCxnSpPr>
          <p:nvPr/>
        </p:nvCxnSpPr>
        <p:spPr>
          <a:xfrm flipV="1">
            <a:off x="4116046" y="4418970"/>
            <a:ext cx="1053644" cy="1"/>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4DED15A-9958-908A-340C-B18FFA03105C}"/>
              </a:ext>
            </a:extLst>
          </p:cNvPr>
          <p:cNvCxnSpPr>
            <a:cxnSpLocks/>
            <a:stCxn id="10" idx="6"/>
            <a:endCxn id="11" idx="2"/>
          </p:cNvCxnSpPr>
          <p:nvPr/>
        </p:nvCxnSpPr>
        <p:spPr>
          <a:xfrm flipV="1">
            <a:off x="4116046" y="4418970"/>
            <a:ext cx="1053644" cy="88771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F1F2574D-7056-2A91-106B-6BBC7C3C9EC1}"/>
              </a:ext>
            </a:extLst>
          </p:cNvPr>
          <p:cNvCxnSpPr>
            <a:cxnSpLocks/>
            <a:stCxn id="5" idx="6"/>
            <a:endCxn id="9" idx="2"/>
          </p:cNvCxnSpPr>
          <p:nvPr/>
        </p:nvCxnSpPr>
        <p:spPr>
          <a:xfrm>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C0F638E3-DAEC-BDDE-671D-EB9273138A74}"/>
              </a:ext>
            </a:extLst>
          </p:cNvPr>
          <p:cNvCxnSpPr>
            <a:cxnSpLocks/>
            <a:stCxn id="6" idx="6"/>
            <a:endCxn id="10" idx="2"/>
          </p:cNvCxnSpPr>
          <p:nvPr/>
        </p:nvCxnSpPr>
        <p:spPr>
          <a:xfrm>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82F44799-CDB3-8A85-7240-0653C4C4936E}"/>
              </a:ext>
            </a:extLst>
          </p:cNvPr>
          <p:cNvCxnSpPr>
            <a:cxnSpLocks/>
            <a:stCxn id="7" idx="6"/>
            <a:endCxn id="10" idx="2"/>
          </p:cNvCxnSpPr>
          <p:nvPr/>
        </p:nvCxnSpPr>
        <p:spPr>
          <a:xfrm>
            <a:off x="2618211" y="5306680"/>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EA971000-7883-A692-CD4B-B0FE20013EBA}"/>
              </a:ext>
            </a:extLst>
          </p:cNvPr>
          <p:cNvCxnSpPr>
            <a:cxnSpLocks/>
            <a:stCxn id="6" idx="6"/>
            <a:endCxn id="9" idx="2"/>
          </p:cNvCxnSpPr>
          <p:nvPr/>
        </p:nvCxnSpPr>
        <p:spPr>
          <a:xfrm>
            <a:off x="2618211" y="4418971"/>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DFC781D3-0218-4A0D-B8F0-6058B33B16BC}"/>
              </a:ext>
            </a:extLst>
          </p:cNvPr>
          <p:cNvCxnSpPr>
            <a:cxnSpLocks/>
            <a:stCxn id="7" idx="6"/>
            <a:endCxn id="9" idx="2"/>
          </p:cNvCxnSpPr>
          <p:nvPr/>
        </p:nvCxnSpPr>
        <p:spPr>
          <a:xfrm flipV="1">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90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3BCC80E-2A14-D344-CFB9-FCFCC0DE0242}"/>
              </a:ext>
            </a:extLst>
          </p:cNvPr>
          <p:cNvPicPr>
            <a:picLocks noChangeAspect="1"/>
          </p:cNvPicPr>
          <p:nvPr/>
        </p:nvPicPr>
        <p:blipFill>
          <a:blip r:embed="rId3"/>
          <a:stretch>
            <a:fillRect/>
          </a:stretch>
        </p:blipFill>
        <p:spPr>
          <a:xfrm>
            <a:off x="230661" y="342078"/>
            <a:ext cx="10838613" cy="61771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003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05B932-D242-3504-3A53-00C63B94C98B}"/>
              </a:ext>
            </a:extLst>
          </p:cNvPr>
          <p:cNvSpPr/>
          <p:nvPr/>
        </p:nvSpPr>
        <p:spPr>
          <a:xfrm>
            <a:off x="998113" y="2131454"/>
            <a:ext cx="2376152" cy="1989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WIN11</a:t>
            </a:r>
          </a:p>
        </p:txBody>
      </p:sp>
      <p:sp>
        <p:nvSpPr>
          <p:cNvPr id="4" name="Rectangle 3">
            <a:extLst>
              <a:ext uri="{FF2B5EF4-FFF2-40B4-BE49-F238E27FC236}">
                <a16:creationId xmlns:a16="http://schemas.microsoft.com/office/drawing/2014/main" id="{BD3759EC-90E8-2265-EAB2-3E1D7E65B840}"/>
              </a:ext>
            </a:extLst>
          </p:cNvPr>
          <p:cNvSpPr/>
          <p:nvPr/>
        </p:nvSpPr>
        <p:spPr>
          <a:xfrm>
            <a:off x="3960254" y="2131454"/>
            <a:ext cx="2376152" cy="19897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a:t>first_container</a:t>
            </a:r>
            <a:endParaRPr lang="fr-FR" dirty="0"/>
          </a:p>
        </p:txBody>
      </p:sp>
      <p:sp>
        <p:nvSpPr>
          <p:cNvPr id="5" name="Rectangle 4">
            <a:extLst>
              <a:ext uri="{FF2B5EF4-FFF2-40B4-BE49-F238E27FC236}">
                <a16:creationId xmlns:a16="http://schemas.microsoft.com/office/drawing/2014/main" id="{0A3F3541-AC6D-283B-4315-DF727C82BA54}"/>
              </a:ext>
            </a:extLst>
          </p:cNvPr>
          <p:cNvSpPr/>
          <p:nvPr/>
        </p:nvSpPr>
        <p:spPr>
          <a:xfrm>
            <a:off x="6922395" y="2131454"/>
            <a:ext cx="2376152" cy="19897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a:t>extractor_sql_dag_img</a:t>
            </a:r>
            <a:endParaRPr lang="fr-FR" dirty="0"/>
          </a:p>
        </p:txBody>
      </p:sp>
      <p:sp>
        <p:nvSpPr>
          <p:cNvPr id="15" name="ZoneTexte 14">
            <a:extLst>
              <a:ext uri="{FF2B5EF4-FFF2-40B4-BE49-F238E27FC236}">
                <a16:creationId xmlns:a16="http://schemas.microsoft.com/office/drawing/2014/main" id="{5E198B3A-C66A-A85A-51EF-D5802A611A9A}"/>
              </a:ext>
            </a:extLst>
          </p:cNvPr>
          <p:cNvSpPr txBox="1"/>
          <p:nvPr/>
        </p:nvSpPr>
        <p:spPr>
          <a:xfrm>
            <a:off x="5364444" y="5769316"/>
            <a:ext cx="2648756" cy="263727"/>
          </a:xfrm>
          <a:prstGeom prst="rect">
            <a:avLst/>
          </a:prstGeom>
          <a:noFill/>
        </p:spPr>
        <p:txBody>
          <a:bodyPr wrap="square">
            <a:spAutoFit/>
          </a:bodyPr>
          <a:lstStyle/>
          <a:p>
            <a:pPr algn="ctr">
              <a:lnSpc>
                <a:spcPts val="1425"/>
              </a:lnSpc>
            </a:pPr>
            <a:r>
              <a:rPr lang="en-US" sz="900" b="0" dirty="0" err="1">
                <a:effectLst/>
                <a:latin typeface="JetBrains Mono" panose="02000009000000000000" pitchFamily="49" charset="0"/>
              </a:rPr>
              <a:t>extractor_sql_dag_shared_app</a:t>
            </a:r>
            <a:endParaRPr lang="en-US" sz="900" b="0" dirty="0">
              <a:effectLst/>
              <a:latin typeface="JetBrains Mono" panose="02000009000000000000" pitchFamily="49" charset="0"/>
            </a:endParaRPr>
          </a:p>
        </p:txBody>
      </p:sp>
      <p:grpSp>
        <p:nvGrpSpPr>
          <p:cNvPr id="30" name="Groupe 29">
            <a:extLst>
              <a:ext uri="{FF2B5EF4-FFF2-40B4-BE49-F238E27FC236}">
                <a16:creationId xmlns:a16="http://schemas.microsoft.com/office/drawing/2014/main" id="{E3CC7BDA-6423-A839-C36F-FC1A5BA9D8FE}"/>
              </a:ext>
            </a:extLst>
          </p:cNvPr>
          <p:cNvGrpSpPr/>
          <p:nvPr/>
        </p:nvGrpSpPr>
        <p:grpSpPr>
          <a:xfrm>
            <a:off x="7037392" y="4121240"/>
            <a:ext cx="939320" cy="924952"/>
            <a:chOff x="7926712" y="4654143"/>
            <a:chExt cx="939320" cy="924952"/>
          </a:xfrm>
        </p:grpSpPr>
        <p:pic>
          <p:nvPicPr>
            <p:cNvPr id="8" name="Graphique 7" descr="Dossier ouvert avec un remplissage uni">
              <a:extLst>
                <a:ext uri="{FF2B5EF4-FFF2-40B4-BE49-F238E27FC236}">
                  <a16:creationId xmlns:a16="http://schemas.microsoft.com/office/drawing/2014/main" id="{926605C1-A992-7380-BF1C-BC3E731BAB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1632" y="4654143"/>
              <a:ext cx="914400" cy="914400"/>
            </a:xfrm>
            <a:prstGeom prst="rect">
              <a:avLst/>
            </a:prstGeom>
          </p:spPr>
        </p:pic>
        <p:sp>
          <p:nvSpPr>
            <p:cNvPr id="20" name="ZoneTexte 19">
              <a:extLst>
                <a:ext uri="{FF2B5EF4-FFF2-40B4-BE49-F238E27FC236}">
                  <a16:creationId xmlns:a16="http://schemas.microsoft.com/office/drawing/2014/main" id="{35F2A1D8-BDFD-F561-E7C7-34E5F72F22DE}"/>
                </a:ext>
              </a:extLst>
            </p:cNvPr>
            <p:cNvSpPr txBox="1"/>
            <p:nvPr/>
          </p:nvSpPr>
          <p:spPr>
            <a:xfrm>
              <a:off x="7926712" y="5320626"/>
              <a:ext cx="895883" cy="258469"/>
            </a:xfrm>
            <a:prstGeom prst="rect">
              <a:avLst/>
            </a:prstGeom>
            <a:noFill/>
          </p:spPr>
          <p:txBody>
            <a:bodyPr wrap="square">
              <a:spAutoFit/>
            </a:bodyPr>
            <a:lstStyle/>
            <a:p>
              <a:pPr>
                <a:lnSpc>
                  <a:spcPts val="1425"/>
                </a:lnSpc>
              </a:pPr>
              <a:r>
                <a:rPr lang="en-US" sz="900" b="0" dirty="0">
                  <a:effectLst/>
                  <a:latin typeface="JetBrains Mono" panose="02000009000000000000" pitchFamily="49" charset="0"/>
                </a:rPr>
                <a:t>/home/app</a:t>
              </a:r>
            </a:p>
          </p:txBody>
        </p:sp>
      </p:grpSp>
      <p:grpSp>
        <p:nvGrpSpPr>
          <p:cNvPr id="22" name="Groupe 21">
            <a:extLst>
              <a:ext uri="{FF2B5EF4-FFF2-40B4-BE49-F238E27FC236}">
                <a16:creationId xmlns:a16="http://schemas.microsoft.com/office/drawing/2014/main" id="{65BD7354-6E38-EF7D-BA73-13BF29939EB8}"/>
              </a:ext>
            </a:extLst>
          </p:cNvPr>
          <p:cNvGrpSpPr/>
          <p:nvPr/>
        </p:nvGrpSpPr>
        <p:grpSpPr>
          <a:xfrm>
            <a:off x="2190249" y="955187"/>
            <a:ext cx="1115795" cy="932680"/>
            <a:chOff x="677574" y="614879"/>
            <a:chExt cx="1115795" cy="932680"/>
          </a:xfrm>
        </p:grpSpPr>
        <p:pic>
          <p:nvPicPr>
            <p:cNvPr id="7" name="Graphique 6" descr="Dossier ouvert avec un remplissage uni">
              <a:extLst>
                <a:ext uri="{FF2B5EF4-FFF2-40B4-BE49-F238E27FC236}">
                  <a16:creationId xmlns:a16="http://schemas.microsoft.com/office/drawing/2014/main" id="{1DF4515D-1602-B693-3D00-D3BB68EF8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1" name="ZoneTexte 20">
              <a:extLst>
                <a:ext uri="{FF2B5EF4-FFF2-40B4-BE49-F238E27FC236}">
                  <a16:creationId xmlns:a16="http://schemas.microsoft.com/office/drawing/2014/main" id="{CB13EC0D-9F3D-D9DC-8885-5D4A565AC015}"/>
                </a:ext>
              </a:extLst>
            </p:cNvPr>
            <p:cNvSpPr txBox="1"/>
            <p:nvPr/>
          </p:nvSpPr>
          <p:spPr>
            <a:xfrm>
              <a:off x="677574" y="1289090"/>
              <a:ext cx="1115795" cy="258469"/>
            </a:xfrm>
            <a:prstGeom prst="rect">
              <a:avLst/>
            </a:prstGeom>
            <a:noFill/>
          </p:spPr>
          <p:txBody>
            <a:bodyPr wrap="square">
              <a:spAutoFit/>
            </a:bodyPr>
            <a:lstStyle/>
            <a:p>
              <a:pPr algn="r">
                <a:lnSpc>
                  <a:spcPts val="1425"/>
                </a:lnSpc>
              </a:pPr>
              <a:r>
                <a:rPr lang="fr-FR" sz="900" b="0" dirty="0">
                  <a:effectLst/>
                  <a:latin typeface="JetBrains Mono" panose="02000009000000000000" pitchFamily="49" charset="0"/>
                </a:rPr>
                <a:t>${pwd}/</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grpSp>
        <p:nvGrpSpPr>
          <p:cNvPr id="23" name="Groupe 22">
            <a:extLst>
              <a:ext uri="{FF2B5EF4-FFF2-40B4-BE49-F238E27FC236}">
                <a16:creationId xmlns:a16="http://schemas.microsoft.com/office/drawing/2014/main" id="{4BDE96D0-4858-9FFA-099B-F0BF2B95D156}"/>
              </a:ext>
            </a:extLst>
          </p:cNvPr>
          <p:cNvGrpSpPr/>
          <p:nvPr/>
        </p:nvGrpSpPr>
        <p:grpSpPr>
          <a:xfrm>
            <a:off x="4982857" y="4121240"/>
            <a:ext cx="1361686" cy="932680"/>
            <a:chOff x="631527" y="614879"/>
            <a:chExt cx="1361686" cy="932680"/>
          </a:xfrm>
        </p:grpSpPr>
        <p:pic>
          <p:nvPicPr>
            <p:cNvPr id="24" name="Graphique 23" descr="Dossier ouvert avec un remplissage uni">
              <a:extLst>
                <a:ext uri="{FF2B5EF4-FFF2-40B4-BE49-F238E27FC236}">
                  <a16:creationId xmlns:a16="http://schemas.microsoft.com/office/drawing/2014/main" id="{1D7E7C1E-7E19-D248-6301-F3E134B1E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5" name="ZoneTexte 24">
              <a:extLst>
                <a:ext uri="{FF2B5EF4-FFF2-40B4-BE49-F238E27FC236}">
                  <a16:creationId xmlns:a16="http://schemas.microsoft.com/office/drawing/2014/main" id="{C72A6947-2530-4A94-13DD-78C2C631FB9D}"/>
                </a:ext>
              </a:extLst>
            </p:cNvPr>
            <p:cNvSpPr txBox="1"/>
            <p:nvPr/>
          </p:nvSpPr>
          <p:spPr>
            <a:xfrm>
              <a:off x="631527" y="1289090"/>
              <a:ext cx="13616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r>
                <a:rPr lang="fr-FR" sz="900" b="0" dirty="0">
                  <a:effectLst/>
                  <a:latin typeface="JetBrains Mono" panose="02000009000000000000" pitchFamily="49" charset="0"/>
                </a:rPr>
                <a:t>/app</a:t>
              </a:r>
            </a:p>
          </p:txBody>
        </p:sp>
      </p:grpSp>
      <p:grpSp>
        <p:nvGrpSpPr>
          <p:cNvPr id="26" name="Groupe 25">
            <a:extLst>
              <a:ext uri="{FF2B5EF4-FFF2-40B4-BE49-F238E27FC236}">
                <a16:creationId xmlns:a16="http://schemas.microsoft.com/office/drawing/2014/main" id="{62D374BA-842E-40D9-5EFE-8379B8E97048}"/>
              </a:ext>
            </a:extLst>
          </p:cNvPr>
          <p:cNvGrpSpPr/>
          <p:nvPr/>
        </p:nvGrpSpPr>
        <p:grpSpPr>
          <a:xfrm>
            <a:off x="4183874" y="955187"/>
            <a:ext cx="1003186" cy="932680"/>
            <a:chOff x="713734" y="614879"/>
            <a:chExt cx="1003186" cy="932680"/>
          </a:xfrm>
        </p:grpSpPr>
        <p:pic>
          <p:nvPicPr>
            <p:cNvPr id="27" name="Graphique 26" descr="Dossier ouvert avec un remplissage uni">
              <a:extLst>
                <a:ext uri="{FF2B5EF4-FFF2-40B4-BE49-F238E27FC236}">
                  <a16:creationId xmlns:a16="http://schemas.microsoft.com/office/drawing/2014/main" id="{EEB00ECE-C7F0-3AD4-234E-65B3A9290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8" name="ZoneTexte 27">
              <a:extLst>
                <a:ext uri="{FF2B5EF4-FFF2-40B4-BE49-F238E27FC236}">
                  <a16:creationId xmlns:a16="http://schemas.microsoft.com/office/drawing/2014/main" id="{2D5DC055-A889-38D4-AE18-8C4E19F9E55D}"/>
                </a:ext>
              </a:extLst>
            </p:cNvPr>
            <p:cNvSpPr txBox="1"/>
            <p:nvPr/>
          </p:nvSpPr>
          <p:spPr>
            <a:xfrm>
              <a:off x="713734" y="1289090"/>
              <a:ext cx="10031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pic>
        <p:nvPicPr>
          <p:cNvPr id="6" name="Graphique 5" descr="Base de données avec un remplissage uni">
            <a:extLst>
              <a:ext uri="{FF2B5EF4-FFF2-40B4-BE49-F238E27FC236}">
                <a16:creationId xmlns:a16="http://schemas.microsoft.com/office/drawing/2014/main" id="{B5D90DFE-9A32-EC4B-6191-801F5C4797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1622" y="4909119"/>
            <a:ext cx="914400" cy="914400"/>
          </a:xfrm>
          <a:prstGeom prst="rect">
            <a:avLst/>
          </a:prstGeom>
        </p:spPr>
      </p:pic>
      <p:pic>
        <p:nvPicPr>
          <p:cNvPr id="10" name="Graphique 9" descr="Lien avec un remplissage uni">
            <a:extLst>
              <a:ext uri="{FF2B5EF4-FFF2-40B4-BE49-F238E27FC236}">
                <a16:creationId xmlns:a16="http://schemas.microsoft.com/office/drawing/2014/main" id="{18469654-35AF-CA7F-0242-FC385F291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960000">
            <a:off x="3227589" y="1000043"/>
            <a:ext cx="914400" cy="914400"/>
          </a:xfrm>
          <a:prstGeom prst="rect">
            <a:avLst/>
          </a:prstGeom>
        </p:spPr>
      </p:pic>
    </p:spTree>
    <p:extLst>
      <p:ext uri="{BB962C8B-B14F-4D97-AF65-F5344CB8AC3E}">
        <p14:creationId xmlns:p14="http://schemas.microsoft.com/office/powerpoint/2010/main" val="2406640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71DC5-8F83-EF73-3C21-B708712C9D66}"/>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1C92BDD6-80FF-F4BC-A3D4-C70295F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
        <p:nvSpPr>
          <p:cNvPr id="4" name="Rectangle 3">
            <a:extLst>
              <a:ext uri="{FF2B5EF4-FFF2-40B4-BE49-F238E27FC236}">
                <a16:creationId xmlns:a16="http://schemas.microsoft.com/office/drawing/2014/main" id="{8589CB02-B562-4685-7D07-E7CE477563D5}"/>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0B5FE7F-14F4-A5FA-8DA8-8D859CAA5922}"/>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14F4347-B6BD-BB3D-F73B-321DB5548DFB}"/>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D7CF434A-B6D4-02E3-C769-20424E0281C4}"/>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69497191-D71B-E495-C9EE-7EE232C8475B}"/>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8CE76CBE-E022-7F2F-CEEF-B40276F5239F}"/>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84844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100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4C3B47E-17D8-BEB1-70E4-4A7F727408AF}"/>
              </a:ext>
            </a:extLst>
          </p:cNvPr>
          <p:cNvPicPr>
            <a:picLocks noChangeAspect="1"/>
          </p:cNvPicPr>
          <p:nvPr/>
        </p:nvPicPr>
        <p:blipFill>
          <a:blip r:embed="rId2"/>
          <a:stretch>
            <a:fillRect/>
          </a:stretch>
        </p:blipFill>
        <p:spPr>
          <a:xfrm>
            <a:off x="4642494" y="694468"/>
            <a:ext cx="1400370" cy="685896"/>
          </a:xfrm>
          <a:prstGeom prst="rect">
            <a:avLst/>
          </a:prstGeom>
        </p:spPr>
      </p:pic>
      <p:grpSp>
        <p:nvGrpSpPr>
          <p:cNvPr id="14" name="Groupe 13">
            <a:extLst>
              <a:ext uri="{FF2B5EF4-FFF2-40B4-BE49-F238E27FC236}">
                <a16:creationId xmlns:a16="http://schemas.microsoft.com/office/drawing/2014/main" id="{020BCF97-A885-6C65-8E0C-4B137A523E12}"/>
              </a:ext>
            </a:extLst>
          </p:cNvPr>
          <p:cNvGrpSpPr/>
          <p:nvPr/>
        </p:nvGrpSpPr>
        <p:grpSpPr>
          <a:xfrm>
            <a:off x="4642494" y="1662592"/>
            <a:ext cx="1924964" cy="685896"/>
            <a:chOff x="3095946" y="1859945"/>
            <a:chExt cx="1924964" cy="685896"/>
          </a:xfrm>
        </p:grpSpPr>
        <p:pic>
          <p:nvPicPr>
            <p:cNvPr id="6" name="Image 5">
              <a:extLst>
                <a:ext uri="{FF2B5EF4-FFF2-40B4-BE49-F238E27FC236}">
                  <a16:creationId xmlns:a16="http://schemas.microsoft.com/office/drawing/2014/main" id="{8669F7F6-50F7-97F0-8D2E-526B67AE62ED}"/>
                </a:ext>
              </a:extLst>
            </p:cNvPr>
            <p:cNvPicPr>
              <a:picLocks noChangeAspect="1"/>
            </p:cNvPicPr>
            <p:nvPr/>
          </p:nvPicPr>
          <p:blipFill>
            <a:blip r:embed="rId2"/>
            <a:stretch>
              <a:fillRect/>
            </a:stretch>
          </p:blipFill>
          <p:spPr>
            <a:xfrm>
              <a:off x="3095946" y="1859945"/>
              <a:ext cx="1400370" cy="685896"/>
            </a:xfrm>
            <a:prstGeom prst="rect">
              <a:avLst/>
            </a:prstGeom>
          </p:spPr>
        </p:pic>
        <p:sp>
          <p:nvSpPr>
            <p:cNvPr id="7" name="Triangle isocèle 6">
              <a:extLst>
                <a:ext uri="{FF2B5EF4-FFF2-40B4-BE49-F238E27FC236}">
                  <a16:creationId xmlns:a16="http://schemas.microsoft.com/office/drawing/2014/main" id="{AE0B2A0A-635F-778F-D50E-9807B7C41ED7}"/>
                </a:ext>
              </a:extLst>
            </p:cNvPr>
            <p:cNvSpPr/>
            <p:nvPr/>
          </p:nvSpPr>
          <p:spPr>
            <a:xfrm>
              <a:off x="4497171" y="2027633"/>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e 12">
            <a:extLst>
              <a:ext uri="{FF2B5EF4-FFF2-40B4-BE49-F238E27FC236}">
                <a16:creationId xmlns:a16="http://schemas.microsoft.com/office/drawing/2014/main" id="{3026BFFC-5A37-7E1A-04B0-5489F7DE6E64}"/>
              </a:ext>
            </a:extLst>
          </p:cNvPr>
          <p:cNvGrpSpPr/>
          <p:nvPr/>
        </p:nvGrpSpPr>
        <p:grpSpPr>
          <a:xfrm>
            <a:off x="4642494" y="2630716"/>
            <a:ext cx="2416080" cy="685896"/>
            <a:chOff x="3095946" y="2828069"/>
            <a:chExt cx="2416080" cy="685896"/>
          </a:xfrm>
        </p:grpSpPr>
        <p:pic>
          <p:nvPicPr>
            <p:cNvPr id="9" name="Image 8">
              <a:extLst>
                <a:ext uri="{FF2B5EF4-FFF2-40B4-BE49-F238E27FC236}">
                  <a16:creationId xmlns:a16="http://schemas.microsoft.com/office/drawing/2014/main" id="{AA93D662-E9C1-3B97-FC70-B1B18B42384F}"/>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10" name="Triangle isocèle 9">
              <a:extLst>
                <a:ext uri="{FF2B5EF4-FFF2-40B4-BE49-F238E27FC236}">
                  <a16:creationId xmlns:a16="http://schemas.microsoft.com/office/drawing/2014/main" id="{DE6DD232-177B-69DC-01A9-9A9E59610572}"/>
                </a:ext>
              </a:extLst>
            </p:cNvPr>
            <p:cNvSpPr/>
            <p:nvPr/>
          </p:nvSpPr>
          <p:spPr>
            <a:xfrm>
              <a:off x="4497171" y="2995757"/>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A33A343E-93C4-3CFC-7EF2-E7399B8CE405}"/>
                </a:ext>
              </a:extLst>
            </p:cNvPr>
            <p:cNvSpPr/>
            <p:nvPr/>
          </p:nvSpPr>
          <p:spPr>
            <a:xfrm>
              <a:off x="5030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Image 11">
            <a:extLst>
              <a:ext uri="{FF2B5EF4-FFF2-40B4-BE49-F238E27FC236}">
                <a16:creationId xmlns:a16="http://schemas.microsoft.com/office/drawing/2014/main" id="{E50A5AA1-FF11-48DD-849E-953D865BEAEC}"/>
              </a:ext>
            </a:extLst>
          </p:cNvPr>
          <p:cNvPicPr>
            <a:picLocks noChangeAspect="1"/>
          </p:cNvPicPr>
          <p:nvPr/>
        </p:nvPicPr>
        <p:blipFill>
          <a:blip r:embed="rId3"/>
          <a:stretch>
            <a:fillRect/>
          </a:stretch>
        </p:blipFill>
        <p:spPr>
          <a:xfrm>
            <a:off x="7408000" y="371711"/>
            <a:ext cx="4410691" cy="4448796"/>
          </a:xfrm>
          <a:prstGeom prst="rect">
            <a:avLst/>
          </a:prstGeom>
        </p:spPr>
      </p:pic>
      <p:pic>
        <p:nvPicPr>
          <p:cNvPr id="17" name="Image 16">
            <a:extLst>
              <a:ext uri="{FF2B5EF4-FFF2-40B4-BE49-F238E27FC236}">
                <a16:creationId xmlns:a16="http://schemas.microsoft.com/office/drawing/2014/main" id="{1E553141-BB15-1E2C-60C3-2D6D033F391C}"/>
              </a:ext>
            </a:extLst>
          </p:cNvPr>
          <p:cNvPicPr>
            <a:picLocks noChangeAspect="1"/>
          </p:cNvPicPr>
          <p:nvPr/>
        </p:nvPicPr>
        <p:blipFill>
          <a:blip r:embed="rId2"/>
          <a:stretch>
            <a:fillRect/>
          </a:stretch>
        </p:blipFill>
        <p:spPr>
          <a:xfrm>
            <a:off x="643293" y="887553"/>
            <a:ext cx="1400370" cy="685896"/>
          </a:xfrm>
          <a:prstGeom prst="rect">
            <a:avLst/>
          </a:prstGeom>
        </p:spPr>
      </p:pic>
      <p:pic>
        <p:nvPicPr>
          <p:cNvPr id="16" name="Image 15">
            <a:extLst>
              <a:ext uri="{FF2B5EF4-FFF2-40B4-BE49-F238E27FC236}">
                <a16:creationId xmlns:a16="http://schemas.microsoft.com/office/drawing/2014/main" id="{32B95137-066C-9142-2B31-F8D2791B6C40}"/>
              </a:ext>
            </a:extLst>
          </p:cNvPr>
          <p:cNvPicPr>
            <a:picLocks noChangeAspect="1"/>
          </p:cNvPicPr>
          <p:nvPr/>
        </p:nvPicPr>
        <p:blipFill>
          <a:blip r:embed="rId4"/>
          <a:stretch>
            <a:fillRect/>
          </a:stretch>
        </p:blipFill>
        <p:spPr>
          <a:xfrm>
            <a:off x="708856" y="1652956"/>
            <a:ext cx="1920950" cy="597052"/>
          </a:xfrm>
          <a:prstGeom prst="rect">
            <a:avLst/>
          </a:prstGeom>
        </p:spPr>
      </p:pic>
      <p:pic>
        <p:nvPicPr>
          <p:cNvPr id="19" name="Image 18">
            <a:extLst>
              <a:ext uri="{FF2B5EF4-FFF2-40B4-BE49-F238E27FC236}">
                <a16:creationId xmlns:a16="http://schemas.microsoft.com/office/drawing/2014/main" id="{E2C93EA6-465F-C761-019C-5C42CE96CFC0}"/>
              </a:ext>
            </a:extLst>
          </p:cNvPr>
          <p:cNvPicPr>
            <a:picLocks noChangeAspect="1"/>
          </p:cNvPicPr>
          <p:nvPr/>
        </p:nvPicPr>
        <p:blipFill>
          <a:blip r:embed="rId5"/>
          <a:stretch>
            <a:fillRect/>
          </a:stretch>
        </p:blipFill>
        <p:spPr>
          <a:xfrm>
            <a:off x="708856" y="2373089"/>
            <a:ext cx="2386235" cy="629337"/>
          </a:xfrm>
          <a:prstGeom prst="rect">
            <a:avLst/>
          </a:prstGeom>
        </p:spPr>
      </p:pic>
      <p:grpSp>
        <p:nvGrpSpPr>
          <p:cNvPr id="20" name="Groupe 19">
            <a:extLst>
              <a:ext uri="{FF2B5EF4-FFF2-40B4-BE49-F238E27FC236}">
                <a16:creationId xmlns:a16="http://schemas.microsoft.com/office/drawing/2014/main" id="{EFB6DF59-28A1-7F22-928E-ABDED5C70289}"/>
              </a:ext>
            </a:extLst>
          </p:cNvPr>
          <p:cNvGrpSpPr/>
          <p:nvPr/>
        </p:nvGrpSpPr>
        <p:grpSpPr>
          <a:xfrm>
            <a:off x="4642494" y="3598840"/>
            <a:ext cx="1908080" cy="685896"/>
            <a:chOff x="3095946" y="2828069"/>
            <a:chExt cx="1908080" cy="685896"/>
          </a:xfrm>
        </p:grpSpPr>
        <p:pic>
          <p:nvPicPr>
            <p:cNvPr id="21" name="Image 20">
              <a:extLst>
                <a:ext uri="{FF2B5EF4-FFF2-40B4-BE49-F238E27FC236}">
                  <a16:creationId xmlns:a16="http://schemas.microsoft.com/office/drawing/2014/main" id="{6A19F1AE-7216-23A4-408C-8CACB80E1F26}"/>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23" name="Ellipse 22">
              <a:extLst>
                <a:ext uri="{FF2B5EF4-FFF2-40B4-BE49-F238E27FC236}">
                  <a16:creationId xmlns:a16="http://schemas.microsoft.com/office/drawing/2014/main" id="{DE6E91D0-1298-5FA1-64C1-ED1BFEE93D6D}"/>
                </a:ext>
              </a:extLst>
            </p:cNvPr>
            <p:cNvSpPr/>
            <p:nvPr/>
          </p:nvSpPr>
          <p:spPr>
            <a:xfrm>
              <a:off x="4522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a:extLst>
              <a:ext uri="{FF2B5EF4-FFF2-40B4-BE49-F238E27FC236}">
                <a16:creationId xmlns:a16="http://schemas.microsoft.com/office/drawing/2014/main" id="{D4F866A8-9F61-0C7B-22FC-1A9115639894}"/>
              </a:ext>
            </a:extLst>
          </p:cNvPr>
          <p:cNvPicPr>
            <a:picLocks noChangeAspect="1"/>
          </p:cNvPicPr>
          <p:nvPr/>
        </p:nvPicPr>
        <p:blipFill>
          <a:blip r:embed="rId6"/>
          <a:stretch>
            <a:fillRect/>
          </a:stretch>
        </p:blipFill>
        <p:spPr>
          <a:xfrm>
            <a:off x="734281" y="3117104"/>
            <a:ext cx="1870099" cy="610773"/>
          </a:xfrm>
          <a:prstGeom prst="rect">
            <a:avLst/>
          </a:prstGeom>
        </p:spPr>
      </p:pic>
    </p:spTree>
    <p:extLst>
      <p:ext uri="{BB962C8B-B14F-4D97-AF65-F5344CB8AC3E}">
        <p14:creationId xmlns:p14="http://schemas.microsoft.com/office/powerpoint/2010/main" val="1714252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27200" y="8640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227200" y="105840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63012-DD00-B039-7222-D32EE4FC48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ED48E81-5D64-48B9-09D6-76999D2E7570}"/>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4CCCB000-7E7D-920F-64EB-FC76BAB40993}"/>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B429106-35DA-6CB7-B338-22A8CD8C367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1A4D97A4-3A2D-9A84-FBAC-91EE072FD56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C03DB04C-BFF6-FFB5-D546-4D680973E8F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175D6C12-AB42-4E82-A181-173656C73ACD}"/>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8895F4E-E0DB-28DE-49E3-A535D7BFD1A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EB9C4A2-89D4-5425-8443-9F50B2C8E87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EEE5867-7888-02E4-C90A-90DED68FACDA}"/>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54D0135-7B41-268E-9E5F-5154AE0F3FF9}"/>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E6E1C60-C5F0-3B17-EE91-8141C0CD1DF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462357F-BD24-7EFC-E088-32024492AE4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5BBD3EDA-1CB6-9313-101A-BE74A1FFE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5EB10B60-44F5-9D1E-9888-120071F9337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EE6D9FD-F5D6-2D13-FD26-F6D73F9903A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3A836A-34BF-6D42-C8FF-F24960EFDD8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E67EED8F-13A6-82CE-3D4B-98C47FB957B6}"/>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B6D17C5D-6FBA-DF81-BA8C-666FE7E79A4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4C3EB9C-94A8-A507-89DF-06759BABDAFF}"/>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0BE694B7-9794-E911-33C3-C5F5E0BF4025}"/>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A3D24E2-E093-2AF8-B43C-C92EFB867105}"/>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8CBE341-5475-A4F6-9CC5-6F16274ABA2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4B2B164-99D7-483B-E8A8-A94E969014E2}"/>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19A1A882-CFFE-2171-DEA0-A35562B847D4}"/>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317061F-1F58-69C2-5E2C-E53A7E762721}"/>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B53BF505-4CD6-6F0B-4071-4FD50A88E50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C44BA81-3063-A7E8-39B2-40F36A886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Tree>
    <p:extLst>
      <p:ext uri="{BB962C8B-B14F-4D97-AF65-F5344CB8AC3E}">
        <p14:creationId xmlns:p14="http://schemas.microsoft.com/office/powerpoint/2010/main" val="384506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2000"/>
                            </p:stCondLst>
                            <p:childTnLst>
                              <p:par>
                                <p:cTn id="13" presetID="10" presetClass="exit" presetSubtype="0" fill="hold" grpId="0" nodeType="afterEffect">
                                  <p:stCondLst>
                                    <p:cond delay="25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childTnLst>
                          </p:cTn>
                        </p:par>
                        <p:par>
                          <p:cTn id="16" fill="hold">
                            <p:stCondLst>
                              <p:cond delay="3250"/>
                            </p:stCondLst>
                            <p:childTnLst>
                              <p:par>
                                <p:cTn id="17" presetID="10" presetClass="entr" presetSubtype="0" fill="hold" nodeType="after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000"/>
                                        <p:tgtEl>
                                          <p:spTgt spid="13"/>
                                        </p:tgtEl>
                                      </p:cBhvr>
                                    </p:animEffect>
                                    <p:set>
                                      <p:cBhvr>
                                        <p:cTn id="24" dur="1" fill="hold">
                                          <p:stCondLst>
                                            <p:cond delay="999"/>
                                          </p:stCondLst>
                                        </p:cTn>
                                        <p:tgtEl>
                                          <p:spTgt spid="13"/>
                                        </p:tgtEl>
                                        <p:attrNameLst>
                                          <p:attrName>style.visibility</p:attrName>
                                        </p:attrNameLst>
                                      </p:cBhvr>
                                      <p:to>
                                        <p:strVal val="hidden"/>
                                      </p:to>
                                    </p:set>
                                  </p:childTnLst>
                                </p:cTn>
                              </p:par>
                            </p:childTnLst>
                          </p:cTn>
                        </p:par>
                        <p:par>
                          <p:cTn id="25" fill="hold">
                            <p:stCondLst>
                              <p:cond delay="1000"/>
                            </p:stCondLst>
                            <p:childTnLst>
                              <p:par>
                                <p:cTn id="26" presetID="22" presetClass="entr" presetSubtype="1" fill="hold" nodeType="afterEffect">
                                  <p:stCondLst>
                                    <p:cond delay="25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1000"/>
                                        <p:tgtEl>
                                          <p:spTgt spid="16"/>
                                        </p:tgtEl>
                                      </p:cBhvr>
                                    </p:animEffect>
                                  </p:childTnLst>
                                </p:cTn>
                              </p:par>
                            </p:childTnLst>
                          </p:cTn>
                        </p:par>
                        <p:par>
                          <p:cTn id="29" fill="hold">
                            <p:stCondLst>
                              <p:cond delay="2250"/>
                            </p:stCondLst>
                            <p:childTnLst>
                              <p:par>
                                <p:cTn id="30" presetID="10" presetClass="entr" presetSubtype="0" fill="hold" nodeType="afterEffect">
                                  <p:stCondLst>
                                    <p:cond delay="25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childTnLst>
                          </p:cTn>
                        </p:par>
                        <p:par>
                          <p:cTn id="33" fill="hold">
                            <p:stCondLst>
                              <p:cond delay="3500"/>
                            </p:stCondLst>
                            <p:childTnLst>
                              <p:par>
                                <p:cTn id="34" presetID="22" presetClass="entr" presetSubtype="8" fill="hold" nodeType="afterEffect">
                                  <p:stCondLst>
                                    <p:cond delay="25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1000"/>
                                        <p:tgtEl>
                                          <p:spTgt spid="21"/>
                                        </p:tgtEl>
                                      </p:cBhvr>
                                    </p:animEffect>
                                  </p:childTnLst>
                                </p:cTn>
                              </p:par>
                            </p:childTnLst>
                          </p:cTn>
                        </p:par>
                        <p:par>
                          <p:cTn id="42" fill="hold">
                            <p:stCondLst>
                              <p:cond delay="1000"/>
                            </p:stCondLst>
                            <p:childTnLst>
                              <p:par>
                                <p:cTn id="43" presetID="10" presetClass="entr" presetSubtype="0" fill="hold" grpId="0" nodeType="afterEffect">
                                  <p:stCondLst>
                                    <p:cond delay="25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childTnLst>
                                </p:cTn>
                              </p:par>
                            </p:childTnLst>
                          </p:cTn>
                        </p:par>
                        <p:par>
                          <p:cTn id="46" fill="hold">
                            <p:stCondLst>
                              <p:cond delay="2250"/>
                            </p:stCondLst>
                            <p:childTnLst>
                              <p:par>
                                <p:cTn id="47" presetID="22" presetClass="entr" presetSubtype="2" fill="hold" nodeType="after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1000"/>
                                        <p:tgtEl>
                                          <p:spTgt spid="22"/>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childTnLst>
                                </p:cTn>
                              </p:par>
                            </p:childTnLst>
                          </p:cTn>
                        </p:par>
                        <p:par>
                          <p:cTn id="54" fill="hold">
                            <p:stCondLst>
                              <p:cond delay="4500"/>
                            </p:stCondLst>
                            <p:childTnLst>
                              <p:par>
                                <p:cTn id="55" presetID="22" presetClass="entr" presetSubtype="2" fill="hold" nodeType="afterEffect">
                                  <p:stCondLst>
                                    <p:cond delay="25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B5CE-6F94-E347-719F-5D2EBF27AC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ABFD05-B440-7A44-5EE5-A5EF4AC2D824}"/>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454E450-D25B-72DA-81D5-27DBB2FBC87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6DFD3CFA-14A2-F640-5A6B-DAB85E72922E}"/>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4CC88E3-3F1A-1EF3-BA16-2E323E36C7A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ADDE5A9D-4388-9137-49F0-CA9AFC0FB19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21E4DACE-4ED0-50AD-D9E3-CE5CACA27000}"/>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648A4A0A-EAF8-0580-3652-CD3531B80C38}"/>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6DF2453-80B8-D69E-B77B-02EBD4FAE51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AB12EC5-1C7A-FFD9-03C5-D73D9D5F015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69F259-EA58-4774-3F0D-266BA7F9A84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67D2028-B9D9-C817-C276-6755AC3B6D8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35BAA00-F203-FD02-2C7C-9EE5C8477D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FA482847-EFE7-3B6E-A96E-13390C0CDC07}"/>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9F3E866-1258-FCA2-F76B-3D7DA4DBE43B}"/>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8B3DCA1-0DCD-80F0-98E5-C7A0C7491EFF}"/>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5145E005-2F19-A6BD-651E-5D35BA46D83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A8715153-5E40-9C32-7129-5A41DB02E0C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0592A10-1B68-7B72-E28C-4A47BF097AE2}"/>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6702B35E-167D-C723-6E73-EB04C5D61078}"/>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379F44A-2C06-EC95-7DF1-2DF6F2CF660D}"/>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542B7F72-FCED-07A1-9B64-A1397E28724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06501D69-0B14-FFC0-9E59-210389B8C98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01D4AE2B-262D-8E3B-E509-E620ECCEB09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E11E67E-71F9-6546-DC2C-0FC84FB7101C}"/>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0502B111-76C3-3082-4C8E-EACDF78EFD9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EA3E72A9-4B23-3D43-031B-FE22898FE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67D5BD9A-4CF6-C4E4-FF54-C623C52816E0}"/>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90618A1F-C599-72FA-9C12-71ADF904A021}"/>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65CA6106-51F2-98B8-4381-E3FEF7FBFE07}"/>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A43D951-E50F-BAA1-CBE4-942EABE799B3}"/>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D3B8E8FC-73DF-4CFC-EE5A-9F5F79F59B8A}"/>
              </a:ext>
            </a:extLst>
          </p:cNvPr>
          <p:cNvPicPr>
            <a:picLocks noChangeAspect="1"/>
          </p:cNvPicPr>
          <p:nvPr/>
        </p:nvPicPr>
        <p:blipFill>
          <a:blip r:embed="rId10"/>
          <a:stretch>
            <a:fillRect/>
          </a:stretch>
        </p:blipFill>
        <p:spPr>
          <a:xfrm>
            <a:off x="10330134" y="1218569"/>
            <a:ext cx="665704" cy="217418"/>
          </a:xfrm>
          <a:prstGeom prst="rect">
            <a:avLst/>
          </a:prstGeom>
        </p:spPr>
      </p:pic>
      <p:sp>
        <p:nvSpPr>
          <p:cNvPr id="39" name="ZoneTexte 38">
            <a:extLst>
              <a:ext uri="{FF2B5EF4-FFF2-40B4-BE49-F238E27FC236}">
                <a16:creationId xmlns:a16="http://schemas.microsoft.com/office/drawing/2014/main" id="{8FEE9E69-5447-8C6B-4B90-CAF00CEE073D}"/>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grpSp>
        <p:nvGrpSpPr>
          <p:cNvPr id="40" name="Groupe 39">
            <a:extLst>
              <a:ext uri="{FF2B5EF4-FFF2-40B4-BE49-F238E27FC236}">
                <a16:creationId xmlns:a16="http://schemas.microsoft.com/office/drawing/2014/main" id="{79C3B4BD-FA4D-41BC-C552-98C5CA9E09C5}"/>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EA35A2D7-2BD5-8D7D-1B91-03D742127194}"/>
                </a:ext>
              </a:extLst>
            </p:cNvPr>
            <p:cNvPicPr>
              <a:picLocks noChangeAspect="1"/>
            </p:cNvPicPr>
            <p:nvPr/>
          </p:nvPicPr>
          <p:blipFill>
            <a:blip r:embed="rId11">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1E34C454-0ACD-ED92-B0D9-AF2814955A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4F3024E4-542A-2015-1367-B338D6F3BEB7}"/>
              </a:ext>
            </a:extLst>
          </p:cNvPr>
          <p:cNvGrpSpPr/>
          <p:nvPr/>
        </p:nvGrpSpPr>
        <p:grpSpPr>
          <a:xfrm>
            <a:off x="7204193" y="3862356"/>
            <a:ext cx="800219" cy="632298"/>
            <a:chOff x="1629740" y="4604058"/>
            <a:chExt cx="800219" cy="632298"/>
          </a:xfrm>
        </p:grpSpPr>
        <p:pic>
          <p:nvPicPr>
            <p:cNvPr id="45" name="Image 44">
              <a:extLst>
                <a:ext uri="{FF2B5EF4-FFF2-40B4-BE49-F238E27FC236}">
                  <a16:creationId xmlns:a16="http://schemas.microsoft.com/office/drawing/2014/main" id="{751D055B-DD95-C4BC-BCC1-840E7BD533F8}"/>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604BC748-9DB5-679E-1EAF-D63E6FA08028}"/>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0698251C-5D5A-59D1-2595-3538DD64E389}"/>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B62A2598-BFCE-0550-3566-C3ABDCF4F95E}"/>
                </a:ext>
              </a:extLst>
            </p:cNvPr>
            <p:cNvPicPr>
              <a:picLocks noChangeAspect="1"/>
            </p:cNvPicPr>
            <p:nvPr/>
          </p:nvPicPr>
          <p:blipFill>
            <a:blip r:embed="rId11">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3195DFE2-AA14-601F-7D97-8EB6F1AD8AD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F753C3CD-9178-8BBB-0ABE-98ED8EE9DF0E}"/>
              </a:ext>
            </a:extLst>
          </p:cNvPr>
          <p:cNvGrpSpPr/>
          <p:nvPr/>
        </p:nvGrpSpPr>
        <p:grpSpPr>
          <a:xfrm>
            <a:off x="10376601" y="1400438"/>
            <a:ext cx="569387" cy="632298"/>
            <a:chOff x="1679427" y="4604058"/>
            <a:chExt cx="569387" cy="632298"/>
          </a:xfrm>
        </p:grpSpPr>
        <p:pic>
          <p:nvPicPr>
            <p:cNvPr id="54" name="Image 53">
              <a:extLst>
                <a:ext uri="{FF2B5EF4-FFF2-40B4-BE49-F238E27FC236}">
                  <a16:creationId xmlns:a16="http://schemas.microsoft.com/office/drawing/2014/main" id="{93F8436E-C6DD-A417-9FBB-8B87CF7B7E75}"/>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29A350DD-AF6C-236A-845B-3A6EFB1BD31D}"/>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pic>
        <p:nvPicPr>
          <p:cNvPr id="56" name="Image 55">
            <a:extLst>
              <a:ext uri="{FF2B5EF4-FFF2-40B4-BE49-F238E27FC236}">
                <a16:creationId xmlns:a16="http://schemas.microsoft.com/office/drawing/2014/main" id="{ABC89E67-356F-DAAC-278A-D2F7CA07E925}"/>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F79F3E5B-BDBA-AD04-4F3F-856CB314FC2E}"/>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F1443517-668C-5E8B-58BF-2B5356CAC3A1}"/>
              </a:ext>
            </a:extLst>
          </p:cNvPr>
          <p:cNvPicPr>
            <a:picLocks noChangeAspect="1"/>
          </p:cNvPicPr>
          <p:nvPr/>
        </p:nvPicPr>
        <p:blipFill>
          <a:blip r:embed="rId8"/>
          <a:stretch>
            <a:fillRect/>
          </a:stretch>
        </p:blipFill>
        <p:spPr>
          <a:xfrm>
            <a:off x="9216306" y="4589602"/>
            <a:ext cx="681595" cy="211847"/>
          </a:xfrm>
          <a:prstGeom prst="rect">
            <a:avLst/>
          </a:prstGeom>
        </p:spPr>
      </p:pic>
      <p:grpSp>
        <p:nvGrpSpPr>
          <p:cNvPr id="59" name="Groupe 58">
            <a:extLst>
              <a:ext uri="{FF2B5EF4-FFF2-40B4-BE49-F238E27FC236}">
                <a16:creationId xmlns:a16="http://schemas.microsoft.com/office/drawing/2014/main" id="{EC209878-EE80-E534-4866-B09E0F4E8441}"/>
              </a:ext>
            </a:extLst>
          </p:cNvPr>
          <p:cNvGrpSpPr/>
          <p:nvPr/>
        </p:nvGrpSpPr>
        <p:grpSpPr>
          <a:xfrm>
            <a:off x="10376601" y="3928540"/>
            <a:ext cx="569387" cy="632298"/>
            <a:chOff x="1679427" y="4604058"/>
            <a:chExt cx="569387" cy="632298"/>
          </a:xfrm>
        </p:grpSpPr>
        <p:pic>
          <p:nvPicPr>
            <p:cNvPr id="60" name="Image 59">
              <a:extLst>
                <a:ext uri="{FF2B5EF4-FFF2-40B4-BE49-F238E27FC236}">
                  <a16:creationId xmlns:a16="http://schemas.microsoft.com/office/drawing/2014/main" id="{427C5A22-8616-21E2-83B2-B5CC30BE6B73}"/>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E3994CD9-B619-6472-208D-8118ACD6BA6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83BA37A9-708F-29DE-796D-BF2F87A72FE9}"/>
              </a:ext>
            </a:extLst>
          </p:cNvPr>
          <p:cNvGrpSpPr/>
          <p:nvPr/>
        </p:nvGrpSpPr>
        <p:grpSpPr>
          <a:xfrm>
            <a:off x="5854054" y="2622359"/>
            <a:ext cx="800219" cy="632298"/>
            <a:chOff x="1629740" y="4604058"/>
            <a:chExt cx="800219" cy="632298"/>
          </a:xfrm>
        </p:grpSpPr>
        <p:pic>
          <p:nvPicPr>
            <p:cNvPr id="63" name="Image 62">
              <a:extLst>
                <a:ext uri="{FF2B5EF4-FFF2-40B4-BE49-F238E27FC236}">
                  <a16:creationId xmlns:a16="http://schemas.microsoft.com/office/drawing/2014/main" id="{7E1B58EB-628C-1E5B-0876-0D9D59C394C3}"/>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1DBE4780-0F7E-245F-D24F-210F6451D1E0}"/>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95166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10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10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 name="Connecteur droit avec flèche 1">
            <a:extLst>
              <a:ext uri="{FF2B5EF4-FFF2-40B4-BE49-F238E27FC236}">
                <a16:creationId xmlns:a16="http://schemas.microsoft.com/office/drawing/2014/main" id="{7BCC7B1B-1168-3349-FE06-D34F4BA5CCAC}"/>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250"/>
                            </p:stCondLst>
                            <p:childTnLst>
                              <p:par>
                                <p:cTn id="17" presetID="22" presetClass="entr" presetSubtype="8" fill="hold" nodeType="after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2487</TotalTime>
  <Words>1131</Words>
  <Application>Microsoft Office PowerPoint</Application>
  <PresentationFormat>Grand écran</PresentationFormat>
  <Paragraphs>332</Paragraphs>
  <Slides>30</Slides>
  <Notes>4</Notes>
  <HiddenSlides>8</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30</vt:i4>
      </vt:variant>
    </vt:vector>
  </HeadingPairs>
  <TitlesOfParts>
    <vt:vector size="39" baseType="lpstr">
      <vt:lpstr>Aptos</vt:lpstr>
      <vt:lpstr>Arial</vt:lpstr>
      <vt:lpstr>Arial Black</vt:lpstr>
      <vt:lpstr>Calibri</vt:lpstr>
      <vt:lpstr>Courier New</vt:lpstr>
      <vt:lpstr>Inter</vt:lpstr>
      <vt:lpstr>JetBrains Mono</vt:lpstr>
      <vt:lpstr>Times New Roman</vt:lpstr>
      <vt:lpstr>00_notes_de_stage</vt:lpstr>
      <vt:lpstr>fraud_detection_2 Project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2024-11-22T09:01:23Z</dcterms:modified>
</cp:coreProperties>
</file>