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notesSlides/notesSlide2.xml" ContentType="application/vnd.openxmlformats-officedocument.presentationml.notesSlide+xml"/>
  <Override PartName="/ppt/ink/ink1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8" r:id="rId3"/>
    <p:sldId id="287" r:id="rId4"/>
    <p:sldId id="290" r:id="rId5"/>
    <p:sldId id="292" r:id="rId6"/>
    <p:sldId id="293" r:id="rId7"/>
    <p:sldId id="300" r:id="rId8"/>
    <p:sldId id="294" r:id="rId9"/>
    <p:sldId id="295" r:id="rId10"/>
    <p:sldId id="296" r:id="rId11"/>
    <p:sldId id="297" r:id="rId12"/>
    <p:sldId id="286" r:id="rId13"/>
    <p:sldId id="298" r:id="rId14"/>
    <p:sldId id="273" r:id="rId15"/>
    <p:sldId id="274" r:id="rId16"/>
    <p:sldId id="275" r:id="rId17"/>
    <p:sldId id="276" r:id="rId18"/>
    <p:sldId id="272" r:id="rId19"/>
    <p:sldId id="278" r:id="rId20"/>
    <p:sldId id="263" r:id="rId21"/>
    <p:sldId id="259" r:id="rId22"/>
    <p:sldId id="258" r:id="rId23"/>
    <p:sldId id="279" r:id="rId24"/>
    <p:sldId id="281" r:id="rId25"/>
    <p:sldId id="280" r:id="rId26"/>
    <p:sldId id="284" r:id="rId27"/>
    <p:sldId id="282" r:id="rId28"/>
    <p:sldId id="283" r:id="rId29"/>
    <p:sldId id="299" r:id="rId3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CE4C1"/>
    <a:srgbClr val="91C68D"/>
    <a:srgbClr val="FF3F6E"/>
    <a:srgbClr val="FBBA1C"/>
    <a:srgbClr val="000000"/>
    <a:srgbClr val="FDC871"/>
    <a:srgbClr val="67DDB7"/>
    <a:srgbClr val="1E3851"/>
    <a:srgbClr val="E8F4FF"/>
    <a:srgbClr val="E9FF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6F8116-C764-4979-A376-3E7AF7BA8383}" v="867" dt="2024-11-22T07:08:38.3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8" autoAdjust="0"/>
    <p:restoredTop sz="97043" autoAdjust="0"/>
  </p:normalViewPr>
  <p:slideViewPr>
    <p:cSldViewPr snapToGrid="0">
      <p:cViewPr varScale="1">
        <p:scale>
          <a:sx n="135" d="100"/>
          <a:sy n="135" d="100"/>
        </p:scale>
        <p:origin x="336" y="96"/>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e Baucour" userId="5102170ae7533958" providerId="LiveId" clId="{FB309223-E9E0-44D1-8A29-32821B1882E7}"/>
    <pc:docChg chg="custSel addSld delSld modSld sldOrd">
      <pc:chgData name="Philippe Baucour" userId="5102170ae7533958" providerId="LiveId" clId="{FB309223-E9E0-44D1-8A29-32821B1882E7}" dt="2024-08-21T12:31:04.125" v="986" actId="20577"/>
      <pc:docMkLst>
        <pc:docMk/>
      </pc:docMkLst>
      <pc:sldChg chg="modSp mod">
        <pc:chgData name="Philippe Baucour" userId="5102170ae7533958" providerId="LiveId" clId="{FB309223-E9E0-44D1-8A29-32821B1882E7}" dt="2024-08-21T06:25:23.044" v="23" actId="20577"/>
        <pc:sldMkLst>
          <pc:docMk/>
          <pc:sldMk cId="1392602265" sldId="256"/>
        </pc:sldMkLst>
        <pc:spChg chg="mod">
          <ac:chgData name="Philippe Baucour" userId="5102170ae7533958" providerId="LiveId" clId="{FB309223-E9E0-44D1-8A29-32821B1882E7}" dt="2024-08-21T06:23:02.488" v="14" actId="6549"/>
          <ac:spMkLst>
            <pc:docMk/>
            <pc:sldMk cId="1392602265" sldId="256"/>
            <ac:spMk id="2" creationId="{27403E06-B2E3-4008-35B5-576464278A6D}"/>
          </ac:spMkLst>
        </pc:spChg>
        <pc:spChg chg="mod">
          <ac:chgData name="Philippe Baucour" userId="5102170ae7533958" providerId="LiveId" clId="{FB309223-E9E0-44D1-8A29-32821B1882E7}" dt="2024-08-21T06:25:23.044" v="23" actId="20577"/>
          <ac:spMkLst>
            <pc:docMk/>
            <pc:sldMk cId="1392602265" sldId="256"/>
            <ac:spMk id="3" creationId="{08069205-150B-B4B1-565B-156D78F5E9E8}"/>
          </ac:spMkLst>
        </pc:spChg>
      </pc:sldChg>
      <pc:sldChg chg="modSp mod">
        <pc:chgData name="Philippe Baucour" userId="5102170ae7533958" providerId="LiveId" clId="{FB309223-E9E0-44D1-8A29-32821B1882E7}" dt="2024-08-21T12:31:04.125" v="986" actId="20577"/>
        <pc:sldMkLst>
          <pc:docMk/>
          <pc:sldMk cId="3201622378" sldId="257"/>
        </pc:sldMkLst>
        <pc:spChg chg="mod">
          <ac:chgData name="Philippe Baucour" userId="5102170ae7533958" providerId="LiveId" clId="{FB309223-E9E0-44D1-8A29-32821B1882E7}" dt="2024-08-21T12:31:04.125" v="986" actId="20577"/>
          <ac:spMkLst>
            <pc:docMk/>
            <pc:sldMk cId="3201622378" sldId="257"/>
            <ac:spMk id="3" creationId="{1A803C62-BD0B-D0AC-2B41-C4F420891B06}"/>
          </ac:spMkLst>
        </pc:spChg>
      </pc:sldChg>
      <pc:sldChg chg="modSp mod">
        <pc:chgData name="Philippe Baucour" userId="5102170ae7533958" providerId="LiveId" clId="{FB309223-E9E0-44D1-8A29-32821B1882E7}" dt="2024-08-21T09:33:23.752" v="122" actId="113"/>
        <pc:sldMkLst>
          <pc:docMk/>
          <pc:sldMk cId="246086491" sldId="258"/>
        </pc:sldMkLst>
        <pc:spChg chg="mod">
          <ac:chgData name="Philippe Baucour" userId="5102170ae7533958" providerId="LiveId" clId="{FB309223-E9E0-44D1-8A29-32821B1882E7}" dt="2024-08-21T09:33:23.752" v="122" actId="113"/>
          <ac:spMkLst>
            <pc:docMk/>
            <pc:sldMk cId="246086491" sldId="258"/>
            <ac:spMk id="3" creationId="{A88399CA-BBD6-ECCC-534E-0335C54116C3}"/>
          </ac:spMkLst>
        </pc:spChg>
      </pc:sldChg>
      <pc:sldChg chg="addSp delSp modSp new mod">
        <pc:chgData name="Philippe Baucour" userId="5102170ae7533958" providerId="LiveId" clId="{FB309223-E9E0-44D1-8A29-32821B1882E7}" dt="2024-08-21T09:38:10.829" v="184" actId="20577"/>
        <pc:sldMkLst>
          <pc:docMk/>
          <pc:sldMk cId="892752956" sldId="259"/>
        </pc:sldMkLst>
        <pc:spChg chg="mod">
          <ac:chgData name="Philippe Baucour" userId="5102170ae7533958" providerId="LiveId" clId="{FB309223-E9E0-44D1-8A29-32821B1882E7}" dt="2024-08-21T09:38:10.829" v="184" actId="20577"/>
          <ac:spMkLst>
            <pc:docMk/>
            <pc:sldMk cId="892752956" sldId="259"/>
            <ac:spMk id="2" creationId="{A024FC35-53CD-88DD-EF44-F283E03E345D}"/>
          </ac:spMkLst>
        </pc:spChg>
        <pc:spChg chg="del">
          <ac:chgData name="Philippe Baucour" userId="5102170ae7533958" providerId="LiveId" clId="{FB309223-E9E0-44D1-8A29-32821B1882E7}" dt="2024-08-21T07:54:03.478" v="60" actId="22"/>
          <ac:spMkLst>
            <pc:docMk/>
            <pc:sldMk cId="892752956" sldId="259"/>
            <ac:spMk id="3" creationId="{30646F99-932C-FBA7-BB1E-0F4196096025}"/>
          </ac:spMkLst>
        </pc:spChg>
        <pc:picChg chg="add mod">
          <ac:chgData name="Philippe Baucour" userId="5102170ae7533958" providerId="LiveId" clId="{FB309223-E9E0-44D1-8A29-32821B1882E7}" dt="2024-08-21T07:57:20.160" v="91" actId="1076"/>
          <ac:picMkLst>
            <pc:docMk/>
            <pc:sldMk cId="892752956" sldId="259"/>
            <ac:picMk id="5" creationId="{5ABBF3DD-A119-B54D-5723-943BC572AD06}"/>
          </ac:picMkLst>
        </pc:picChg>
        <pc:picChg chg="add mod ord">
          <ac:chgData name="Philippe Baucour" userId="5102170ae7533958" providerId="LiveId" clId="{FB309223-E9E0-44D1-8A29-32821B1882E7}" dt="2024-08-21T07:57:24.875" v="92" actId="1076"/>
          <ac:picMkLst>
            <pc:docMk/>
            <pc:sldMk cId="892752956" sldId="259"/>
            <ac:picMk id="7" creationId="{D3600613-DF05-C919-931A-D6FF20B36C7C}"/>
          </ac:picMkLst>
        </pc:picChg>
        <pc:picChg chg="add mod">
          <ac:chgData name="Philippe Baucour" userId="5102170ae7533958" providerId="LiveId" clId="{FB309223-E9E0-44D1-8A29-32821B1882E7}" dt="2024-08-21T07:57:05.575" v="89" actId="1076"/>
          <ac:picMkLst>
            <pc:docMk/>
            <pc:sldMk cId="892752956" sldId="259"/>
            <ac:picMk id="9" creationId="{5893ECF7-2F64-1068-FA39-5C705A8BDF9C}"/>
          </ac:picMkLst>
        </pc:picChg>
      </pc:sldChg>
      <pc:sldChg chg="del">
        <pc:chgData name="Philippe Baucour" userId="5102170ae7533958" providerId="LiveId" clId="{FB309223-E9E0-44D1-8A29-32821B1882E7}" dt="2024-08-21T06:25:51.407" v="26" actId="47"/>
        <pc:sldMkLst>
          <pc:docMk/>
          <pc:sldMk cId="3595025937" sldId="259"/>
        </pc:sldMkLst>
      </pc:sldChg>
      <pc:sldChg chg="del">
        <pc:chgData name="Philippe Baucour" userId="5102170ae7533958" providerId="LiveId" clId="{FB309223-E9E0-44D1-8A29-32821B1882E7}" dt="2024-08-21T06:25:44.400" v="25" actId="47"/>
        <pc:sldMkLst>
          <pc:docMk/>
          <pc:sldMk cId="3605500931" sldId="260"/>
        </pc:sldMkLst>
      </pc:sldChg>
      <pc:sldChg chg="addSp new mod modShow">
        <pc:chgData name="Philippe Baucour" userId="5102170ae7533958" providerId="LiveId" clId="{FB309223-E9E0-44D1-8A29-32821B1882E7}" dt="2024-08-21T09:34:57.080" v="123" actId="729"/>
        <pc:sldMkLst>
          <pc:docMk/>
          <pc:sldMk cId="3990801946" sldId="260"/>
        </pc:sldMkLst>
        <pc:picChg chg="add">
          <ac:chgData name="Philippe Baucour" userId="5102170ae7533958" providerId="LiveId" clId="{FB309223-E9E0-44D1-8A29-32821B1882E7}" dt="2024-08-21T08:14:44.970" v="94" actId="22"/>
          <ac:picMkLst>
            <pc:docMk/>
            <pc:sldMk cId="3990801946" sldId="260"/>
            <ac:picMk id="5" creationId="{8B75FBC1-EA90-D2FE-23A0-F3731B5A3809}"/>
          </ac:picMkLst>
        </pc:picChg>
      </pc:sldChg>
      <pc:sldChg chg="del">
        <pc:chgData name="Philippe Baucour" userId="5102170ae7533958" providerId="LiveId" clId="{FB309223-E9E0-44D1-8A29-32821B1882E7}" dt="2024-08-21T06:25:44.400" v="25" actId="47"/>
        <pc:sldMkLst>
          <pc:docMk/>
          <pc:sldMk cId="1735660937" sldId="261"/>
        </pc:sldMkLst>
      </pc:sldChg>
      <pc:sldChg chg="addSp modSp new mod">
        <pc:chgData name="Philippe Baucour" userId="5102170ae7533958" providerId="LiveId" clId="{FB309223-E9E0-44D1-8A29-32821B1882E7}" dt="2024-08-21T09:43:32.664" v="374" actId="1076"/>
        <pc:sldMkLst>
          <pc:docMk/>
          <pc:sldMk cId="3454558438" sldId="261"/>
        </pc:sldMkLst>
        <pc:spChg chg="mod">
          <ac:chgData name="Philippe Baucour" userId="5102170ae7533958" providerId="LiveId" clId="{FB309223-E9E0-44D1-8A29-32821B1882E7}" dt="2024-08-21T09:38:50.907" v="219" actId="20577"/>
          <ac:spMkLst>
            <pc:docMk/>
            <pc:sldMk cId="3454558438" sldId="261"/>
            <ac:spMk id="2" creationId="{935C78F2-E436-8ADF-CE5B-66BF45E9E568}"/>
          </ac:spMkLst>
        </pc:spChg>
        <pc:spChg chg="mod">
          <ac:chgData name="Philippe Baucour" userId="5102170ae7533958" providerId="LiveId" clId="{FB309223-E9E0-44D1-8A29-32821B1882E7}" dt="2024-08-21T09:41:22.792" v="363" actId="20577"/>
          <ac:spMkLst>
            <pc:docMk/>
            <pc:sldMk cId="3454558438" sldId="261"/>
            <ac:spMk id="3" creationId="{E734364D-B34D-5F15-6CEE-9DA8E3E22AF4}"/>
          </ac:spMkLst>
        </pc:spChg>
        <pc:spChg chg="add mod">
          <ac:chgData name="Philippe Baucour" userId="5102170ae7533958" providerId="LiveId" clId="{FB309223-E9E0-44D1-8A29-32821B1882E7}" dt="2024-08-21T09:43:16.703" v="370" actId="1076"/>
          <ac:spMkLst>
            <pc:docMk/>
            <pc:sldMk cId="3454558438" sldId="261"/>
            <ac:spMk id="6" creationId="{C766939B-CC16-7C21-D857-130CDCE09F8D}"/>
          </ac:spMkLst>
        </pc:spChg>
        <pc:spChg chg="add mod">
          <ac:chgData name="Philippe Baucour" userId="5102170ae7533958" providerId="LiveId" clId="{FB309223-E9E0-44D1-8A29-32821B1882E7}" dt="2024-08-21T09:43:32.664" v="374" actId="1076"/>
          <ac:spMkLst>
            <pc:docMk/>
            <pc:sldMk cId="3454558438" sldId="261"/>
            <ac:spMk id="7" creationId="{18BC7FE4-5F78-D634-4263-6FA6A93BA047}"/>
          </ac:spMkLst>
        </pc:spChg>
        <pc:picChg chg="add mod">
          <ac:chgData name="Philippe Baucour" userId="5102170ae7533958" providerId="LiveId" clId="{FB309223-E9E0-44D1-8A29-32821B1882E7}" dt="2024-08-21T09:36:25.164" v="128" actId="14100"/>
          <ac:picMkLst>
            <pc:docMk/>
            <pc:sldMk cId="3454558438" sldId="261"/>
            <ac:picMk id="5" creationId="{2795080A-F80C-CE36-490B-9B7C1D2E065F}"/>
          </ac:picMkLst>
        </pc:picChg>
      </pc:sldChg>
      <pc:sldChg chg="addSp modSp new mod">
        <pc:chgData name="Philippe Baucour" userId="5102170ae7533958" providerId="LiveId" clId="{FB309223-E9E0-44D1-8A29-32821B1882E7}" dt="2024-08-21T09:50:30.265" v="615" actId="1076"/>
        <pc:sldMkLst>
          <pc:docMk/>
          <pc:sldMk cId="2740920124" sldId="262"/>
        </pc:sldMkLst>
        <pc:spChg chg="mod">
          <ac:chgData name="Philippe Baucour" userId="5102170ae7533958" providerId="LiveId" clId="{FB309223-E9E0-44D1-8A29-32821B1882E7}" dt="2024-08-21T09:43:57.239" v="376"/>
          <ac:spMkLst>
            <pc:docMk/>
            <pc:sldMk cId="2740920124" sldId="262"/>
            <ac:spMk id="2" creationId="{54A1E88B-4A50-17FA-A85B-9497818A7071}"/>
          </ac:spMkLst>
        </pc:spChg>
        <pc:spChg chg="mod">
          <ac:chgData name="Philippe Baucour" userId="5102170ae7533958" providerId="LiveId" clId="{FB309223-E9E0-44D1-8A29-32821B1882E7}" dt="2024-08-21T09:50:20.789" v="614" actId="20577"/>
          <ac:spMkLst>
            <pc:docMk/>
            <pc:sldMk cId="2740920124" sldId="262"/>
            <ac:spMk id="3" creationId="{0006FB1E-E832-F506-45C7-50EE301D0B05}"/>
          </ac:spMkLst>
        </pc:spChg>
        <pc:spChg chg="add mod">
          <ac:chgData name="Philippe Baucour" userId="5102170ae7533958" providerId="LiveId" clId="{FB309223-E9E0-44D1-8A29-32821B1882E7}" dt="2024-08-21T09:50:30.265" v="615" actId="1076"/>
          <ac:spMkLst>
            <pc:docMk/>
            <pc:sldMk cId="2740920124" sldId="262"/>
            <ac:spMk id="6" creationId="{319E57BF-83E8-D8F8-033F-120C2C1D92A1}"/>
          </ac:spMkLst>
        </pc:spChg>
        <pc:spChg chg="add mod">
          <ac:chgData name="Philippe Baucour" userId="5102170ae7533958" providerId="LiveId" clId="{FB309223-E9E0-44D1-8A29-32821B1882E7}" dt="2024-08-21T09:47:45.925" v="448" actId="1076"/>
          <ac:spMkLst>
            <pc:docMk/>
            <pc:sldMk cId="2740920124" sldId="262"/>
            <ac:spMk id="7" creationId="{ADDDD8F1-8EC5-0A67-E1C4-FDF4AD008E81}"/>
          </ac:spMkLst>
        </pc:spChg>
        <pc:picChg chg="add mod">
          <ac:chgData name="Philippe Baucour" userId="5102170ae7533958" providerId="LiveId" clId="{FB309223-E9E0-44D1-8A29-32821B1882E7}" dt="2024-08-21T09:46:32.437" v="396" actId="14100"/>
          <ac:picMkLst>
            <pc:docMk/>
            <pc:sldMk cId="2740920124" sldId="262"/>
            <ac:picMk id="5" creationId="{81520DF2-72B8-6F56-80CE-7A098C984E5F}"/>
          </ac:picMkLst>
        </pc:picChg>
      </pc:sldChg>
      <pc:sldChg chg="addSp delSp modSp new mod ord modClrScheme chgLayout">
        <pc:chgData name="Philippe Baucour" userId="5102170ae7533958" providerId="LiveId" clId="{FB309223-E9E0-44D1-8A29-32821B1882E7}" dt="2024-08-21T12:23:40.864" v="827" actId="14100"/>
        <pc:sldMkLst>
          <pc:docMk/>
          <pc:sldMk cId="312535264" sldId="263"/>
        </pc:sldMkLst>
        <pc:spChg chg="del mod ord">
          <ac:chgData name="Philippe Baucour" userId="5102170ae7533958" providerId="LiveId" clId="{FB309223-E9E0-44D1-8A29-32821B1882E7}" dt="2024-08-21T12:23:17.064" v="810" actId="700"/>
          <ac:spMkLst>
            <pc:docMk/>
            <pc:sldMk cId="312535264" sldId="263"/>
            <ac:spMk id="2" creationId="{F4044EF5-9ECC-76E9-63AF-0F02E108A35A}"/>
          </ac:spMkLst>
        </pc:spChg>
        <pc:spChg chg="del mod ord">
          <ac:chgData name="Philippe Baucour" userId="5102170ae7533958" providerId="LiveId" clId="{FB309223-E9E0-44D1-8A29-32821B1882E7}" dt="2024-08-21T12:23:17.064" v="810" actId="700"/>
          <ac:spMkLst>
            <pc:docMk/>
            <pc:sldMk cId="312535264" sldId="263"/>
            <ac:spMk id="3" creationId="{B776B5C4-87EF-3C6D-B666-D729B83914A9}"/>
          </ac:spMkLst>
        </pc:spChg>
        <pc:spChg chg="add mod ord">
          <ac:chgData name="Philippe Baucour" userId="5102170ae7533958" providerId="LiveId" clId="{FB309223-E9E0-44D1-8A29-32821B1882E7}" dt="2024-08-21T12:23:40.864" v="827" actId="14100"/>
          <ac:spMkLst>
            <pc:docMk/>
            <pc:sldMk cId="312535264" sldId="263"/>
            <ac:spMk id="4" creationId="{80E590DF-0A88-7056-85D1-A8E809E2318F}"/>
          </ac:spMkLst>
        </pc:spChg>
        <pc:spChg chg="add mod ord">
          <ac:chgData name="Philippe Baucour" userId="5102170ae7533958" providerId="LiveId" clId="{FB309223-E9E0-44D1-8A29-32821B1882E7}" dt="2024-08-21T12:23:17.064" v="810" actId="700"/>
          <ac:spMkLst>
            <pc:docMk/>
            <pc:sldMk cId="312535264" sldId="263"/>
            <ac:spMk id="5" creationId="{64E8BF61-007C-0740-1AA1-06B9449B33C7}"/>
          </ac:spMkLst>
        </pc:spChg>
      </pc:sldChg>
      <pc:sldChg chg="del">
        <pc:chgData name="Philippe Baucour" userId="5102170ae7533958" providerId="LiveId" clId="{FB309223-E9E0-44D1-8A29-32821B1882E7}" dt="2024-08-21T06:25:44.400" v="25" actId="47"/>
        <pc:sldMkLst>
          <pc:docMk/>
          <pc:sldMk cId="3032471110" sldId="264"/>
        </pc:sldMkLst>
      </pc:sldChg>
      <pc:sldChg chg="del">
        <pc:chgData name="Philippe Baucour" userId="5102170ae7533958" providerId="LiveId" clId="{FB309223-E9E0-44D1-8A29-32821B1882E7}" dt="2024-08-21T06:25:44.400" v="25" actId="47"/>
        <pc:sldMkLst>
          <pc:docMk/>
          <pc:sldMk cId="747625521" sldId="266"/>
        </pc:sldMkLst>
      </pc:sldChg>
      <pc:sldChg chg="del">
        <pc:chgData name="Philippe Baucour" userId="5102170ae7533958" providerId="LiveId" clId="{FB309223-E9E0-44D1-8A29-32821B1882E7}" dt="2024-08-21T06:25:44.400" v="25" actId="47"/>
        <pc:sldMkLst>
          <pc:docMk/>
          <pc:sldMk cId="2297956533" sldId="267"/>
        </pc:sldMkLst>
      </pc:sldChg>
      <pc:sldChg chg="del">
        <pc:chgData name="Philippe Baucour" userId="5102170ae7533958" providerId="LiveId" clId="{FB309223-E9E0-44D1-8A29-32821B1882E7}" dt="2024-08-21T06:25:44.400" v="25" actId="47"/>
        <pc:sldMkLst>
          <pc:docMk/>
          <pc:sldMk cId="1147535142" sldId="268"/>
        </pc:sldMkLst>
      </pc:sldChg>
      <pc:sldChg chg="del">
        <pc:chgData name="Philippe Baucour" userId="5102170ae7533958" providerId="LiveId" clId="{FB309223-E9E0-44D1-8A29-32821B1882E7}" dt="2024-08-21T06:25:44.400" v="25" actId="47"/>
        <pc:sldMkLst>
          <pc:docMk/>
          <pc:sldMk cId="1748231111" sldId="269"/>
        </pc:sldMkLst>
      </pc:sldChg>
      <pc:sldChg chg="del">
        <pc:chgData name="Philippe Baucour" userId="5102170ae7533958" providerId="LiveId" clId="{FB309223-E9E0-44D1-8A29-32821B1882E7}" dt="2024-08-21T06:25:44.400" v="25" actId="47"/>
        <pc:sldMkLst>
          <pc:docMk/>
          <pc:sldMk cId="2492228979" sldId="270"/>
        </pc:sldMkLst>
      </pc:sldChg>
      <pc:sldChg chg="del">
        <pc:chgData name="Philippe Baucour" userId="5102170ae7533958" providerId="LiveId" clId="{FB309223-E9E0-44D1-8A29-32821B1882E7}" dt="2024-08-21T06:25:44.400" v="25" actId="47"/>
        <pc:sldMkLst>
          <pc:docMk/>
          <pc:sldMk cId="1525589597" sldId="271"/>
        </pc:sldMkLst>
      </pc:sldChg>
      <pc:sldChg chg="del">
        <pc:chgData name="Philippe Baucour" userId="5102170ae7533958" providerId="LiveId" clId="{FB309223-E9E0-44D1-8A29-32821B1882E7}" dt="2024-08-21T06:25:44.400" v="25" actId="47"/>
        <pc:sldMkLst>
          <pc:docMk/>
          <pc:sldMk cId="789373151" sldId="272"/>
        </pc:sldMkLst>
      </pc:sldChg>
      <pc:sldChg chg="del">
        <pc:chgData name="Philippe Baucour" userId="5102170ae7533958" providerId="LiveId" clId="{FB309223-E9E0-44D1-8A29-32821B1882E7}" dt="2024-08-21T06:25:44.400" v="25" actId="47"/>
        <pc:sldMkLst>
          <pc:docMk/>
          <pc:sldMk cId="84679321" sldId="273"/>
        </pc:sldMkLst>
      </pc:sldChg>
      <pc:sldChg chg="del">
        <pc:chgData name="Philippe Baucour" userId="5102170ae7533958" providerId="LiveId" clId="{FB309223-E9E0-44D1-8A29-32821B1882E7}" dt="2024-08-21T06:25:44.400" v="25" actId="47"/>
        <pc:sldMkLst>
          <pc:docMk/>
          <pc:sldMk cId="3456324371" sldId="274"/>
        </pc:sldMkLst>
      </pc:sldChg>
      <pc:sldChg chg="del">
        <pc:chgData name="Philippe Baucour" userId="5102170ae7533958" providerId="LiveId" clId="{FB309223-E9E0-44D1-8A29-32821B1882E7}" dt="2024-08-21T06:25:44.400" v="25" actId="47"/>
        <pc:sldMkLst>
          <pc:docMk/>
          <pc:sldMk cId="2038859278" sldId="275"/>
        </pc:sldMkLst>
      </pc:sldChg>
      <pc:sldChg chg="del">
        <pc:chgData name="Philippe Baucour" userId="5102170ae7533958" providerId="LiveId" clId="{FB309223-E9E0-44D1-8A29-32821B1882E7}" dt="2024-08-21T06:25:44.400" v="25" actId="47"/>
        <pc:sldMkLst>
          <pc:docMk/>
          <pc:sldMk cId="983044138" sldId="276"/>
        </pc:sldMkLst>
      </pc:sldChg>
      <pc:sldChg chg="del">
        <pc:chgData name="Philippe Baucour" userId="5102170ae7533958" providerId="LiveId" clId="{FB309223-E9E0-44D1-8A29-32821B1882E7}" dt="2024-08-21T06:25:44.400" v="25" actId="47"/>
        <pc:sldMkLst>
          <pc:docMk/>
          <pc:sldMk cId="3225795604" sldId="277"/>
        </pc:sldMkLst>
      </pc:sldChg>
      <pc:sldChg chg="del">
        <pc:chgData name="Philippe Baucour" userId="5102170ae7533958" providerId="LiveId" clId="{FB309223-E9E0-44D1-8A29-32821B1882E7}" dt="2024-08-21T06:25:44.400" v="25" actId="47"/>
        <pc:sldMkLst>
          <pc:docMk/>
          <pc:sldMk cId="694977292" sldId="278"/>
        </pc:sldMkLst>
      </pc:sldChg>
      <pc:sldChg chg="del">
        <pc:chgData name="Philippe Baucour" userId="5102170ae7533958" providerId="LiveId" clId="{FB309223-E9E0-44D1-8A29-32821B1882E7}" dt="2024-08-21T06:25:44.400" v="25" actId="47"/>
        <pc:sldMkLst>
          <pc:docMk/>
          <pc:sldMk cId="1712493428" sldId="279"/>
        </pc:sldMkLst>
      </pc:sldChg>
      <pc:sldMasterChg chg="delSldLayout">
        <pc:chgData name="Philippe Baucour" userId="5102170ae7533958" providerId="LiveId" clId="{FB309223-E9E0-44D1-8A29-32821B1882E7}" dt="2024-08-21T06:25:44.400" v="25" actId="47"/>
        <pc:sldMasterMkLst>
          <pc:docMk/>
          <pc:sldMasterMk cId="4125817664" sldId="2147483660"/>
        </pc:sldMasterMkLst>
        <pc:sldLayoutChg chg="del">
          <pc:chgData name="Philippe Baucour" userId="5102170ae7533958" providerId="LiveId" clId="{FB309223-E9E0-44D1-8A29-32821B1882E7}" dt="2024-08-21T06:25:44.400" v="25" actId="47"/>
          <pc:sldLayoutMkLst>
            <pc:docMk/>
            <pc:sldMasterMk cId="4125817664" sldId="2147483660"/>
            <pc:sldLayoutMk cId="1645818959" sldId="2147483672"/>
          </pc:sldLayoutMkLst>
        </pc:sldLayoutChg>
      </pc:sldMasterChg>
    </pc:docChg>
  </pc:docChgLst>
  <pc:docChgLst>
    <pc:chgData name="Philippe Baucour" userId="5102170ae7533958" providerId="LiveId" clId="{1527D352-431F-46B2-B7FF-4AE38ADEBEBC}"/>
    <pc:docChg chg="modSld">
      <pc:chgData name="Philippe Baucour" userId="5102170ae7533958" providerId="LiveId" clId="{1527D352-431F-46B2-B7FF-4AE38ADEBEBC}" dt="2024-08-20T13:32:14.809" v="75" actId="1036"/>
      <pc:docMkLst>
        <pc:docMk/>
      </pc:docMkLst>
      <pc:sldChg chg="modSp mod">
        <pc:chgData name="Philippe Baucour" userId="5102170ae7533958" providerId="LiveId" clId="{1527D352-431F-46B2-B7FF-4AE38ADEBEBC}" dt="2024-08-20T12:40:19.249" v="3" actId="6549"/>
        <pc:sldMkLst>
          <pc:docMk/>
          <pc:sldMk cId="3201622378" sldId="257"/>
        </pc:sldMkLst>
        <pc:spChg chg="mod">
          <ac:chgData name="Philippe Baucour" userId="5102170ae7533958" providerId="LiveId" clId="{1527D352-431F-46B2-B7FF-4AE38ADEBEBC}" dt="2024-08-20T12:40:19.249" v="3" actId="6549"/>
          <ac:spMkLst>
            <pc:docMk/>
            <pc:sldMk cId="3201622378" sldId="257"/>
            <ac:spMk id="3" creationId="{1A803C62-BD0B-D0AC-2B41-C4F420891B06}"/>
          </ac:spMkLst>
        </pc:spChg>
      </pc:sldChg>
      <pc:sldChg chg="addSp modSp mod">
        <pc:chgData name="Philippe Baucour" userId="5102170ae7533958" providerId="LiveId" clId="{1527D352-431F-46B2-B7FF-4AE38ADEBEBC}" dt="2024-08-20T13:32:14.809" v="75" actId="1036"/>
        <pc:sldMkLst>
          <pc:docMk/>
          <pc:sldMk cId="1044313820" sldId="260"/>
        </pc:sldMkLst>
        <pc:picChg chg="add mod">
          <ac:chgData name="Philippe Baucour" userId="5102170ae7533958" providerId="LiveId" clId="{1527D352-431F-46B2-B7FF-4AE38ADEBEBC}" dt="2024-08-20T13:32:14.809" v="75" actId="1036"/>
          <ac:picMkLst>
            <pc:docMk/>
            <pc:sldMk cId="1044313820" sldId="260"/>
            <ac:picMk id="4" creationId="{E906F45C-A660-60F1-2D7A-0B3ED35EA650}"/>
          </ac:picMkLst>
        </pc:picChg>
        <pc:picChg chg="mod">
          <ac:chgData name="Philippe Baucour" userId="5102170ae7533958" providerId="LiveId" clId="{1527D352-431F-46B2-B7FF-4AE38ADEBEBC}" dt="2024-08-20T13:32:08.882" v="62" actId="1035"/>
          <ac:picMkLst>
            <pc:docMk/>
            <pc:sldMk cId="1044313820" sldId="260"/>
            <ac:picMk id="7" creationId="{48F92ED8-DED1-30B5-FAA4-DE1ED14EDA20}"/>
          </ac:picMkLst>
        </pc:picChg>
      </pc:sldChg>
    </pc:docChg>
  </pc:docChgLst>
  <pc:docChgLst>
    <pc:chgData name="Philippe Baucour" userId="5102170ae7533958" providerId="LiveId" clId="{E03E74EA-EF3B-43B4-9B17-52CA29A38D90}"/>
    <pc:docChg chg="custSel delSld modSld">
      <pc:chgData name="Philippe Baucour" userId="5102170ae7533958" providerId="LiveId" clId="{E03E74EA-EF3B-43B4-9B17-52CA29A38D90}" dt="2024-08-21T12:35:19.854" v="11" actId="6549"/>
      <pc:docMkLst>
        <pc:docMk/>
      </pc:docMkLst>
      <pc:sldChg chg="modSp mod">
        <pc:chgData name="Philippe Baucour" userId="5102170ae7533958" providerId="LiveId" clId="{E03E74EA-EF3B-43B4-9B17-52CA29A38D90}" dt="2024-08-21T12:35:19.854" v="11" actId="6549"/>
        <pc:sldMkLst>
          <pc:docMk/>
          <pc:sldMk cId="1392602265" sldId="256"/>
        </pc:sldMkLst>
        <pc:spChg chg="mod">
          <ac:chgData name="Philippe Baucour" userId="5102170ae7533958" providerId="LiveId" clId="{E03E74EA-EF3B-43B4-9B17-52CA29A38D90}" dt="2024-08-21T12:35:19.854" v="11" actId="6549"/>
          <ac:spMkLst>
            <pc:docMk/>
            <pc:sldMk cId="1392602265" sldId="256"/>
            <ac:spMk id="2" creationId="{27403E06-B2E3-4008-35B5-576464278A6D}"/>
          </ac:spMkLst>
        </pc:spChg>
      </pc:sldChg>
      <pc:sldChg chg="modSp mod">
        <pc:chgData name="Philippe Baucour" userId="5102170ae7533958" providerId="LiveId" clId="{E03E74EA-EF3B-43B4-9B17-52CA29A38D90}" dt="2024-08-21T12:35:07.155" v="3" actId="6549"/>
        <pc:sldMkLst>
          <pc:docMk/>
          <pc:sldMk cId="3201622378" sldId="257"/>
        </pc:sldMkLst>
        <pc:spChg chg="mod">
          <ac:chgData name="Philippe Baucour" userId="5102170ae7533958" providerId="LiveId" clId="{E03E74EA-EF3B-43B4-9B17-52CA29A38D90}" dt="2024-08-21T12:35:07.155" v="3" actId="6549"/>
          <ac:spMkLst>
            <pc:docMk/>
            <pc:sldMk cId="3201622378" sldId="257"/>
            <ac:spMk id="3" creationId="{1A803C62-BD0B-D0AC-2B41-C4F420891B06}"/>
          </ac:spMkLst>
        </pc:spChg>
      </pc:sldChg>
      <pc:sldChg chg="modSp mod">
        <pc:chgData name="Philippe Baucour" userId="5102170ae7533958" providerId="LiveId" clId="{E03E74EA-EF3B-43B4-9B17-52CA29A38D90}" dt="2024-08-21T12:34:52.029" v="1" actId="27636"/>
        <pc:sldMkLst>
          <pc:docMk/>
          <pc:sldMk cId="246086491" sldId="258"/>
        </pc:sldMkLst>
        <pc:spChg chg="mod">
          <ac:chgData name="Philippe Baucour" userId="5102170ae7533958" providerId="LiveId" clId="{E03E74EA-EF3B-43B4-9B17-52CA29A38D90}" dt="2024-08-21T12:34:52.029" v="1" actId="27636"/>
          <ac:spMkLst>
            <pc:docMk/>
            <pc:sldMk cId="246086491" sldId="258"/>
            <ac:spMk id="3" creationId="{A88399CA-BBD6-ECCC-534E-0335C54116C3}"/>
          </ac:spMkLst>
        </pc:spChg>
      </pc:sldChg>
      <pc:sldChg chg="del">
        <pc:chgData name="Philippe Baucour" userId="5102170ae7533958" providerId="LiveId" clId="{E03E74EA-EF3B-43B4-9B17-52CA29A38D90}" dt="2024-08-21T12:35:00.382" v="2" actId="47"/>
        <pc:sldMkLst>
          <pc:docMk/>
          <pc:sldMk cId="892752956" sldId="259"/>
        </pc:sldMkLst>
      </pc:sldChg>
      <pc:sldChg chg="del">
        <pc:chgData name="Philippe Baucour" userId="5102170ae7533958" providerId="LiveId" clId="{E03E74EA-EF3B-43B4-9B17-52CA29A38D90}" dt="2024-08-21T12:35:00.382" v="2" actId="47"/>
        <pc:sldMkLst>
          <pc:docMk/>
          <pc:sldMk cId="3990801946" sldId="260"/>
        </pc:sldMkLst>
      </pc:sldChg>
      <pc:sldChg chg="del">
        <pc:chgData name="Philippe Baucour" userId="5102170ae7533958" providerId="LiveId" clId="{E03E74EA-EF3B-43B4-9B17-52CA29A38D90}" dt="2024-08-21T12:35:00.382" v="2" actId="47"/>
        <pc:sldMkLst>
          <pc:docMk/>
          <pc:sldMk cId="3454558438" sldId="261"/>
        </pc:sldMkLst>
      </pc:sldChg>
      <pc:sldChg chg="del">
        <pc:chgData name="Philippe Baucour" userId="5102170ae7533958" providerId="LiveId" clId="{E03E74EA-EF3B-43B4-9B17-52CA29A38D90}" dt="2024-08-21T12:35:00.382" v="2" actId="47"/>
        <pc:sldMkLst>
          <pc:docMk/>
          <pc:sldMk cId="2740920124" sldId="262"/>
        </pc:sldMkLst>
      </pc:sldChg>
    </pc:docChg>
  </pc:docChgLst>
  <pc:docChgLst>
    <pc:chgData name="Philippe Baucour" userId="5102170ae7533958" providerId="LiveId" clId="{336F8116-C764-4979-A376-3E7AF7BA8383}"/>
    <pc:docChg chg="undo custSel addSld delSld modSld sldOrd">
      <pc:chgData name="Philippe Baucour" userId="5102170ae7533958" providerId="LiveId" clId="{336F8116-C764-4979-A376-3E7AF7BA8383}" dt="2024-11-22T07:10:35.867" v="9552" actId="1038"/>
      <pc:docMkLst>
        <pc:docMk/>
      </pc:docMkLst>
      <pc:sldChg chg="addSp delSp modSp mod modNotesTx">
        <pc:chgData name="Philippe Baucour" userId="5102170ae7533958" providerId="LiveId" clId="{336F8116-C764-4979-A376-3E7AF7BA8383}" dt="2024-10-31T08:14:14.019" v="356" actId="20577"/>
        <pc:sldMkLst>
          <pc:docMk/>
          <pc:sldMk cId="1392602265" sldId="256"/>
        </pc:sldMkLst>
        <pc:spChg chg="mod">
          <ac:chgData name="Philippe Baucour" userId="5102170ae7533958" providerId="LiveId" clId="{336F8116-C764-4979-A376-3E7AF7BA8383}" dt="2024-10-31T07:39:59.566" v="19" actId="6549"/>
          <ac:spMkLst>
            <pc:docMk/>
            <pc:sldMk cId="1392602265" sldId="256"/>
            <ac:spMk id="2" creationId="{27403E06-B2E3-4008-35B5-576464278A6D}"/>
          </ac:spMkLst>
        </pc:spChg>
        <pc:spChg chg="mod">
          <ac:chgData name="Philippe Baucour" userId="5102170ae7533958" providerId="LiveId" clId="{336F8116-C764-4979-A376-3E7AF7BA8383}" dt="2024-10-31T08:14:14.019" v="356" actId="20577"/>
          <ac:spMkLst>
            <pc:docMk/>
            <pc:sldMk cId="1392602265" sldId="256"/>
            <ac:spMk id="3" creationId="{08069205-150B-B4B1-565B-156D78F5E9E8}"/>
          </ac:spMkLst>
        </pc:spChg>
        <pc:spChg chg="add mod">
          <ac:chgData name="Philippe Baucour" userId="5102170ae7533958" providerId="LiveId" clId="{336F8116-C764-4979-A376-3E7AF7BA8383}" dt="2024-10-31T07:57:41.799" v="165" actId="1036"/>
          <ac:spMkLst>
            <pc:docMk/>
            <pc:sldMk cId="1392602265" sldId="256"/>
            <ac:spMk id="9" creationId="{A0CDF9F3-4C89-322A-8854-59C64DD36E6C}"/>
          </ac:spMkLst>
        </pc:spChg>
        <pc:spChg chg="add del">
          <ac:chgData name="Philippe Baucour" userId="5102170ae7533958" providerId="LiveId" clId="{336F8116-C764-4979-A376-3E7AF7BA8383}" dt="2024-10-31T08:12:34.805" v="279" actId="478"/>
          <ac:spMkLst>
            <pc:docMk/>
            <pc:sldMk cId="1392602265" sldId="256"/>
            <ac:spMk id="11" creationId="{2B59309B-5863-859D-6149-D053139EC9DB}"/>
          </ac:spMkLst>
        </pc:spChg>
        <pc:picChg chg="add mod">
          <ac:chgData name="Philippe Baucour" userId="5102170ae7533958" providerId="LiveId" clId="{336F8116-C764-4979-A376-3E7AF7BA8383}" dt="2024-10-31T07:56:48.039" v="162"/>
          <ac:picMkLst>
            <pc:docMk/>
            <pc:sldMk cId="1392602265" sldId="256"/>
            <ac:picMk id="4" creationId="{44B1A1B4-D0CD-EA8E-DBA4-56385D79DDA8}"/>
          </ac:picMkLst>
        </pc:picChg>
        <pc:picChg chg="add mod">
          <ac:chgData name="Philippe Baucour" userId="5102170ae7533958" providerId="LiveId" clId="{336F8116-C764-4979-A376-3E7AF7BA8383}" dt="2024-10-31T07:56:48.039" v="162"/>
          <ac:picMkLst>
            <pc:docMk/>
            <pc:sldMk cId="1392602265" sldId="256"/>
            <ac:picMk id="5" creationId="{D2F66180-A270-694C-7A84-CB5F721DFF31}"/>
          </ac:picMkLst>
        </pc:picChg>
        <pc:picChg chg="add mod">
          <ac:chgData name="Philippe Baucour" userId="5102170ae7533958" providerId="LiveId" clId="{336F8116-C764-4979-A376-3E7AF7BA8383}" dt="2024-10-31T07:56:48.039" v="162"/>
          <ac:picMkLst>
            <pc:docMk/>
            <pc:sldMk cId="1392602265" sldId="256"/>
            <ac:picMk id="6" creationId="{D06A6A00-B0E4-3AD8-2638-F8C5CEE40EEB}"/>
          </ac:picMkLst>
        </pc:picChg>
        <pc:picChg chg="add mod">
          <ac:chgData name="Philippe Baucour" userId="5102170ae7533958" providerId="LiveId" clId="{336F8116-C764-4979-A376-3E7AF7BA8383}" dt="2024-10-31T07:56:48.039" v="162"/>
          <ac:picMkLst>
            <pc:docMk/>
            <pc:sldMk cId="1392602265" sldId="256"/>
            <ac:picMk id="7" creationId="{E65DC5B8-20AD-8E73-ECE0-7144F19A2BE3}"/>
          </ac:picMkLst>
        </pc:picChg>
        <pc:picChg chg="add mod">
          <ac:chgData name="Philippe Baucour" userId="5102170ae7533958" providerId="LiveId" clId="{336F8116-C764-4979-A376-3E7AF7BA8383}" dt="2024-10-31T07:56:48.039" v="162"/>
          <ac:picMkLst>
            <pc:docMk/>
            <pc:sldMk cId="1392602265" sldId="256"/>
            <ac:picMk id="8" creationId="{ED5FF6AF-92FE-7A8C-FE6B-0B4E12DF7FFA}"/>
          </ac:picMkLst>
        </pc:picChg>
      </pc:sldChg>
      <pc:sldChg chg="addSp modSp del mod modAnim modNotesTx">
        <pc:chgData name="Philippe Baucour" userId="5102170ae7533958" providerId="LiveId" clId="{336F8116-C764-4979-A376-3E7AF7BA8383}" dt="2024-10-31T08:26:17.477" v="397" actId="47"/>
        <pc:sldMkLst>
          <pc:docMk/>
          <pc:sldMk cId="3201622378" sldId="257"/>
        </pc:sldMkLst>
        <pc:spChg chg="mod">
          <ac:chgData name="Philippe Baucour" userId="5102170ae7533958" providerId="LiveId" clId="{336F8116-C764-4979-A376-3E7AF7BA8383}" dt="2024-10-31T08:25:43.847" v="385" actId="14100"/>
          <ac:spMkLst>
            <pc:docMk/>
            <pc:sldMk cId="3201622378" sldId="257"/>
            <ac:spMk id="3" creationId="{1A803C62-BD0B-D0AC-2B41-C4F420891B06}"/>
          </ac:spMkLst>
        </pc:spChg>
        <pc:picChg chg="add mod">
          <ac:chgData name="Philippe Baucour" userId="5102170ae7533958" providerId="LiveId" clId="{336F8116-C764-4979-A376-3E7AF7BA8383}" dt="2024-10-31T07:57:55.088" v="167" actId="1076"/>
          <ac:picMkLst>
            <pc:docMk/>
            <pc:sldMk cId="3201622378" sldId="257"/>
            <ac:picMk id="4" creationId="{3CED2230-0550-C74D-27AF-7F25427C7A3A}"/>
          </ac:picMkLst>
        </pc:picChg>
      </pc:sldChg>
      <pc:sldChg chg="del">
        <pc:chgData name="Philippe Baucour" userId="5102170ae7533958" providerId="LiveId" clId="{336F8116-C764-4979-A376-3E7AF7BA8383}" dt="2024-10-31T07:40:45.328" v="31" actId="47"/>
        <pc:sldMkLst>
          <pc:docMk/>
          <pc:sldMk cId="246086491" sldId="258"/>
        </pc:sldMkLst>
      </pc:sldChg>
      <pc:sldChg chg="add mod modShow">
        <pc:chgData name="Philippe Baucour" userId="5102170ae7533958" providerId="LiveId" clId="{336F8116-C764-4979-A376-3E7AF7BA8383}" dt="2024-11-03T15:58:01.498" v="400" actId="729"/>
        <pc:sldMkLst>
          <pc:docMk/>
          <pc:sldMk cId="655326077" sldId="258"/>
        </pc:sldMkLst>
      </pc:sldChg>
      <pc:sldChg chg="add mod modShow">
        <pc:chgData name="Philippe Baucour" userId="5102170ae7533958" providerId="LiveId" clId="{336F8116-C764-4979-A376-3E7AF7BA8383}" dt="2024-11-03T15:58:01.498" v="400" actId="729"/>
        <pc:sldMkLst>
          <pc:docMk/>
          <pc:sldMk cId="4209746022" sldId="259"/>
        </pc:sldMkLst>
      </pc:sldChg>
      <pc:sldChg chg="del">
        <pc:chgData name="Philippe Baucour" userId="5102170ae7533958" providerId="LiveId" clId="{336F8116-C764-4979-A376-3E7AF7BA8383}" dt="2024-10-31T07:40:45.328" v="31" actId="47"/>
        <pc:sldMkLst>
          <pc:docMk/>
          <pc:sldMk cId="1373706002" sldId="264"/>
        </pc:sldMkLst>
      </pc:sldChg>
      <pc:sldChg chg="del">
        <pc:chgData name="Philippe Baucour" userId="5102170ae7533958" providerId="LiveId" clId="{336F8116-C764-4979-A376-3E7AF7BA8383}" dt="2024-10-31T07:40:45.328" v="31" actId="47"/>
        <pc:sldMkLst>
          <pc:docMk/>
          <pc:sldMk cId="710411366" sldId="265"/>
        </pc:sldMkLst>
      </pc:sldChg>
      <pc:sldChg chg="del">
        <pc:chgData name="Philippe Baucour" userId="5102170ae7533958" providerId="LiveId" clId="{336F8116-C764-4979-A376-3E7AF7BA8383}" dt="2024-10-31T07:40:24.109" v="25" actId="47"/>
        <pc:sldMkLst>
          <pc:docMk/>
          <pc:sldMk cId="3580628546" sldId="266"/>
        </pc:sldMkLst>
      </pc:sldChg>
      <pc:sldChg chg="del">
        <pc:chgData name="Philippe Baucour" userId="5102170ae7533958" providerId="LiveId" clId="{336F8116-C764-4979-A376-3E7AF7BA8383}" dt="2024-10-31T07:40:30.635" v="27" actId="47"/>
        <pc:sldMkLst>
          <pc:docMk/>
          <pc:sldMk cId="3903331035" sldId="267"/>
        </pc:sldMkLst>
      </pc:sldChg>
      <pc:sldChg chg="del">
        <pc:chgData name="Philippe Baucour" userId="5102170ae7533958" providerId="LiveId" clId="{336F8116-C764-4979-A376-3E7AF7BA8383}" dt="2024-10-31T07:40:33.242" v="29" actId="47"/>
        <pc:sldMkLst>
          <pc:docMk/>
          <pc:sldMk cId="2699701360" sldId="268"/>
        </pc:sldMkLst>
      </pc:sldChg>
      <pc:sldChg chg="del">
        <pc:chgData name="Philippe Baucour" userId="5102170ae7533958" providerId="LiveId" clId="{336F8116-C764-4979-A376-3E7AF7BA8383}" dt="2024-10-31T07:40:34.245" v="30" actId="47"/>
        <pc:sldMkLst>
          <pc:docMk/>
          <pc:sldMk cId="870064705" sldId="269"/>
        </pc:sldMkLst>
      </pc:sldChg>
      <pc:sldChg chg="del">
        <pc:chgData name="Philippe Baucour" userId="5102170ae7533958" providerId="LiveId" clId="{336F8116-C764-4979-A376-3E7AF7BA8383}" dt="2024-10-31T07:40:32.003" v="28" actId="47"/>
        <pc:sldMkLst>
          <pc:docMk/>
          <pc:sldMk cId="4157245695" sldId="270"/>
        </pc:sldMkLst>
      </pc:sldChg>
      <pc:sldChg chg="delSp modSp mod">
        <pc:chgData name="Philippe Baucour" userId="5102170ae7533958" providerId="LiveId" clId="{336F8116-C764-4979-A376-3E7AF7BA8383}" dt="2024-10-31T08:02:22.068" v="240" actId="6549"/>
        <pc:sldMkLst>
          <pc:docMk/>
          <pc:sldMk cId="706215125" sldId="272"/>
        </pc:sldMkLst>
        <pc:spChg chg="mod">
          <ac:chgData name="Philippe Baucour" userId="5102170ae7533958" providerId="LiveId" clId="{336F8116-C764-4979-A376-3E7AF7BA8383}" dt="2024-10-31T08:02:22.068" v="240" actId="6549"/>
          <ac:spMkLst>
            <pc:docMk/>
            <pc:sldMk cId="706215125" sldId="272"/>
            <ac:spMk id="2" creationId="{E4746BB8-0AD8-17AF-FDFF-D5E39420DCC3}"/>
          </ac:spMkLst>
        </pc:spChg>
        <pc:spChg chg="del">
          <ac:chgData name="Philippe Baucour" userId="5102170ae7533958" providerId="LiveId" clId="{336F8116-C764-4979-A376-3E7AF7BA8383}" dt="2024-10-31T07:40:20.501" v="24" actId="478"/>
          <ac:spMkLst>
            <pc:docMk/>
            <pc:sldMk cId="706215125" sldId="272"/>
            <ac:spMk id="3" creationId="{D0441E55-F454-E977-01A1-C7E220A4E54E}"/>
          </ac:spMkLst>
        </pc:spChg>
        <pc:spChg chg="del">
          <ac:chgData name="Philippe Baucour" userId="5102170ae7533958" providerId="LiveId" clId="{336F8116-C764-4979-A376-3E7AF7BA8383}" dt="2024-10-31T07:40:20.501" v="24" actId="478"/>
          <ac:spMkLst>
            <pc:docMk/>
            <pc:sldMk cId="706215125" sldId="272"/>
            <ac:spMk id="5" creationId="{4D68CB3E-E165-636B-44F0-AF23B659B4AB}"/>
          </ac:spMkLst>
        </pc:spChg>
        <pc:spChg chg="del">
          <ac:chgData name="Philippe Baucour" userId="5102170ae7533958" providerId="LiveId" clId="{336F8116-C764-4979-A376-3E7AF7BA8383}" dt="2024-10-31T07:40:20.501" v="24" actId="478"/>
          <ac:spMkLst>
            <pc:docMk/>
            <pc:sldMk cId="706215125" sldId="272"/>
            <ac:spMk id="7" creationId="{6060BC2E-5019-C04F-D81E-2789ECAE25E0}"/>
          </ac:spMkLst>
        </pc:spChg>
        <pc:spChg chg="del">
          <ac:chgData name="Philippe Baucour" userId="5102170ae7533958" providerId="LiveId" clId="{336F8116-C764-4979-A376-3E7AF7BA8383}" dt="2024-10-31T07:40:20.501" v="24" actId="478"/>
          <ac:spMkLst>
            <pc:docMk/>
            <pc:sldMk cId="706215125" sldId="272"/>
            <ac:spMk id="8" creationId="{F9727D45-6A67-A4D5-645D-DC8717284C4E}"/>
          </ac:spMkLst>
        </pc:spChg>
        <pc:picChg chg="del">
          <ac:chgData name="Philippe Baucour" userId="5102170ae7533958" providerId="LiveId" clId="{336F8116-C764-4979-A376-3E7AF7BA8383}" dt="2024-10-31T07:40:12.949" v="20" actId="478"/>
          <ac:picMkLst>
            <pc:docMk/>
            <pc:sldMk cId="706215125" sldId="272"/>
            <ac:picMk id="4" creationId="{553A133D-0173-BB18-F704-971391777E60}"/>
          </ac:picMkLst>
        </pc:picChg>
        <pc:picChg chg="del">
          <ac:chgData name="Philippe Baucour" userId="5102170ae7533958" providerId="LiveId" clId="{336F8116-C764-4979-A376-3E7AF7BA8383}" dt="2024-10-31T07:40:14.094" v="21" actId="478"/>
          <ac:picMkLst>
            <pc:docMk/>
            <pc:sldMk cId="706215125" sldId="272"/>
            <ac:picMk id="6" creationId="{0354AD57-A904-D0BC-7AD9-8D76056E8050}"/>
          </ac:picMkLst>
        </pc:picChg>
        <pc:picChg chg="del">
          <ac:chgData name="Philippe Baucour" userId="5102170ae7533958" providerId="LiveId" clId="{336F8116-C764-4979-A376-3E7AF7BA8383}" dt="2024-10-31T07:40:16.624" v="23" actId="478"/>
          <ac:picMkLst>
            <pc:docMk/>
            <pc:sldMk cId="706215125" sldId="272"/>
            <ac:picMk id="10" creationId="{3BC81B83-FC89-A55D-B0AA-907A25D78F59}"/>
          </ac:picMkLst>
        </pc:picChg>
        <pc:picChg chg="del">
          <ac:chgData name="Philippe Baucour" userId="5102170ae7533958" providerId="LiveId" clId="{336F8116-C764-4979-A376-3E7AF7BA8383}" dt="2024-10-31T07:40:15.304" v="22" actId="478"/>
          <ac:picMkLst>
            <pc:docMk/>
            <pc:sldMk cId="706215125" sldId="272"/>
            <ac:picMk id="11" creationId="{44B3A22C-30AF-1092-A41B-E7671122F03F}"/>
          </ac:picMkLst>
        </pc:picChg>
      </pc:sldChg>
      <pc:sldChg chg="del">
        <pc:chgData name="Philippe Baucour" userId="5102170ae7533958" providerId="LiveId" clId="{336F8116-C764-4979-A376-3E7AF7BA8383}" dt="2024-10-31T07:40:25.928" v="26" actId="47"/>
        <pc:sldMkLst>
          <pc:docMk/>
          <pc:sldMk cId="585511404" sldId="273"/>
        </pc:sldMkLst>
      </pc:sldChg>
      <pc:sldChg chg="addSp delSp modSp new mod modShow">
        <pc:chgData name="Philippe Baucour" userId="5102170ae7533958" providerId="LiveId" clId="{336F8116-C764-4979-A376-3E7AF7BA8383}" dt="2024-10-31T08:15:31.103" v="378"/>
        <pc:sldMkLst>
          <pc:docMk/>
          <pc:sldMk cId="3680579781" sldId="273"/>
        </pc:sldMkLst>
        <pc:spChg chg="mod">
          <ac:chgData name="Philippe Baucour" userId="5102170ae7533958" providerId="LiveId" clId="{336F8116-C764-4979-A376-3E7AF7BA8383}" dt="2024-10-31T07:46:54.103" v="108" actId="6549"/>
          <ac:spMkLst>
            <pc:docMk/>
            <pc:sldMk cId="3680579781" sldId="273"/>
            <ac:spMk id="2" creationId="{9352112D-17B8-F6CB-B64A-8B6BAF002A15}"/>
          </ac:spMkLst>
        </pc:spChg>
        <pc:spChg chg="add mod">
          <ac:chgData name="Philippe Baucour" userId="5102170ae7533958" providerId="LiveId" clId="{336F8116-C764-4979-A376-3E7AF7BA8383}" dt="2024-10-31T08:15:27.799" v="376" actId="1036"/>
          <ac:spMkLst>
            <pc:docMk/>
            <pc:sldMk cId="3680579781" sldId="273"/>
            <ac:spMk id="6" creationId="{96E76975-11B5-4A49-09C3-5DC74615CDC9}"/>
          </ac:spMkLst>
        </pc:spChg>
        <pc:spChg chg="add del mod">
          <ac:chgData name="Philippe Baucour" userId="5102170ae7533958" providerId="LiveId" clId="{336F8116-C764-4979-A376-3E7AF7BA8383}" dt="2024-10-31T08:15:31.103" v="378"/>
          <ac:spMkLst>
            <pc:docMk/>
            <pc:sldMk cId="3680579781" sldId="273"/>
            <ac:spMk id="7" creationId="{13663D07-879F-A61D-624C-06878ABD224D}"/>
          </ac:spMkLst>
        </pc:spChg>
        <pc:picChg chg="add mod">
          <ac:chgData name="Philippe Baucour" userId="5102170ae7533958" providerId="LiveId" clId="{336F8116-C764-4979-A376-3E7AF7BA8383}" dt="2024-10-31T07:43:11.953" v="73" actId="1076"/>
          <ac:picMkLst>
            <pc:docMk/>
            <pc:sldMk cId="3680579781" sldId="273"/>
            <ac:picMk id="5" creationId="{E80FA47E-9A62-8F0F-2949-D64899E3234C}"/>
          </ac:picMkLst>
        </pc:picChg>
      </pc:sldChg>
      <pc:sldChg chg="addSp delSp modSp new mod modShow">
        <pc:chgData name="Philippe Baucour" userId="5102170ae7533958" providerId="LiveId" clId="{336F8116-C764-4979-A376-3E7AF7BA8383}" dt="2024-10-31T08:03:29.592" v="248" actId="1076"/>
        <pc:sldMkLst>
          <pc:docMk/>
          <pc:sldMk cId="4048940262" sldId="274"/>
        </pc:sldMkLst>
        <pc:spChg chg="mod">
          <ac:chgData name="Philippe Baucour" userId="5102170ae7533958" providerId="LiveId" clId="{336F8116-C764-4979-A376-3E7AF7BA8383}" dt="2024-10-31T07:46:33.458" v="104" actId="6549"/>
          <ac:spMkLst>
            <pc:docMk/>
            <pc:sldMk cId="4048940262" sldId="274"/>
            <ac:spMk id="2" creationId="{2EF33606-F303-A4A7-F7BE-A1B05C59B840}"/>
          </ac:spMkLst>
        </pc:spChg>
        <pc:spChg chg="del">
          <ac:chgData name="Philippe Baucour" userId="5102170ae7533958" providerId="LiveId" clId="{336F8116-C764-4979-A376-3E7AF7BA8383}" dt="2024-10-31T07:48:12.561" v="114" actId="478"/>
          <ac:spMkLst>
            <pc:docMk/>
            <pc:sldMk cId="4048940262" sldId="274"/>
            <ac:spMk id="3" creationId="{6008FBC1-9C01-7275-D323-35927C952FE6}"/>
          </ac:spMkLst>
        </pc:spChg>
        <pc:picChg chg="add mod">
          <ac:chgData name="Philippe Baucour" userId="5102170ae7533958" providerId="LiveId" clId="{336F8116-C764-4979-A376-3E7AF7BA8383}" dt="2024-10-31T07:48:36.052" v="119" actId="14861"/>
          <ac:picMkLst>
            <pc:docMk/>
            <pc:sldMk cId="4048940262" sldId="274"/>
            <ac:picMk id="5" creationId="{C493802C-8097-A885-2C2B-94C0DB8E3CE7}"/>
          </ac:picMkLst>
        </pc:picChg>
        <pc:picChg chg="add mod">
          <ac:chgData name="Philippe Baucour" userId="5102170ae7533958" providerId="LiveId" clId="{336F8116-C764-4979-A376-3E7AF7BA8383}" dt="2024-10-31T07:48:39.098" v="120" actId="1076"/>
          <ac:picMkLst>
            <pc:docMk/>
            <pc:sldMk cId="4048940262" sldId="274"/>
            <ac:picMk id="7" creationId="{534756B4-73AC-89F1-D8A6-B9FB04C1DFA4}"/>
          </ac:picMkLst>
        </pc:picChg>
        <pc:picChg chg="add mod">
          <ac:chgData name="Philippe Baucour" userId="5102170ae7533958" providerId="LiveId" clId="{336F8116-C764-4979-A376-3E7AF7BA8383}" dt="2024-10-31T08:02:51.698" v="244" actId="1076"/>
          <ac:picMkLst>
            <pc:docMk/>
            <pc:sldMk cId="4048940262" sldId="274"/>
            <ac:picMk id="8" creationId="{98FC7BC9-A789-2D7E-610F-E83199694E09}"/>
          </ac:picMkLst>
        </pc:picChg>
        <pc:picChg chg="add mod">
          <ac:chgData name="Philippe Baucour" userId="5102170ae7533958" providerId="LiveId" clId="{336F8116-C764-4979-A376-3E7AF7BA8383}" dt="2024-10-31T08:03:29.592" v="248" actId="1076"/>
          <ac:picMkLst>
            <pc:docMk/>
            <pc:sldMk cId="4048940262" sldId="274"/>
            <ac:picMk id="9" creationId="{8B2CDBE1-F924-D62D-C601-5E4F2618A0CF}"/>
          </ac:picMkLst>
        </pc:picChg>
        <pc:picChg chg="add mod">
          <ac:chgData name="Philippe Baucour" userId="5102170ae7533958" providerId="LiveId" clId="{336F8116-C764-4979-A376-3E7AF7BA8383}" dt="2024-10-31T08:03:25.118" v="247" actId="1076"/>
          <ac:picMkLst>
            <pc:docMk/>
            <pc:sldMk cId="4048940262" sldId="274"/>
            <ac:picMk id="10" creationId="{41483EE4-9620-7DDD-FA8B-F1942E521DFB}"/>
          </ac:picMkLst>
        </pc:picChg>
      </pc:sldChg>
      <pc:sldChg chg="addSp delSp modSp add mod">
        <pc:chgData name="Philippe Baucour" userId="5102170ae7533958" providerId="LiveId" clId="{336F8116-C764-4979-A376-3E7AF7BA8383}" dt="2024-10-31T08:11:45.142" v="277" actId="9405"/>
        <pc:sldMkLst>
          <pc:docMk/>
          <pc:sldMk cId="1804019632" sldId="275"/>
        </pc:sldMkLst>
        <pc:picChg chg="add mod">
          <ac:chgData name="Philippe Baucour" userId="5102170ae7533958" providerId="LiveId" clId="{336F8116-C764-4979-A376-3E7AF7BA8383}" dt="2024-10-31T07:49:21.181" v="128" actId="14100"/>
          <ac:picMkLst>
            <pc:docMk/>
            <pc:sldMk cId="1804019632" sldId="275"/>
            <ac:picMk id="4" creationId="{F10FDF8A-8F87-2B31-C56B-74B9FBACEE54}"/>
          </ac:picMkLst>
        </pc:picChg>
        <pc:picChg chg="del">
          <ac:chgData name="Philippe Baucour" userId="5102170ae7533958" providerId="LiveId" clId="{336F8116-C764-4979-A376-3E7AF7BA8383}" dt="2024-10-31T07:48:45.370" v="122" actId="478"/>
          <ac:picMkLst>
            <pc:docMk/>
            <pc:sldMk cId="1804019632" sldId="275"/>
            <ac:picMk id="5" creationId="{39C11C8F-A0DE-5132-4EA1-BA52A5958891}"/>
          </ac:picMkLst>
        </pc:picChg>
        <pc:picChg chg="del">
          <ac:chgData name="Philippe Baucour" userId="5102170ae7533958" providerId="LiveId" clId="{336F8116-C764-4979-A376-3E7AF7BA8383}" dt="2024-10-31T07:48:46.681" v="123" actId="478"/>
          <ac:picMkLst>
            <pc:docMk/>
            <pc:sldMk cId="1804019632" sldId="275"/>
            <ac:picMk id="7" creationId="{00CAD89D-4683-C0F4-24E5-08B50D3A460F}"/>
          </ac:picMkLst>
        </pc:picChg>
        <pc:picChg chg="add del">
          <ac:chgData name="Philippe Baucour" userId="5102170ae7533958" providerId="LiveId" clId="{336F8116-C764-4979-A376-3E7AF7BA8383}" dt="2024-10-31T07:50:01.469" v="131" actId="478"/>
          <ac:picMkLst>
            <pc:docMk/>
            <pc:sldMk cId="1804019632" sldId="275"/>
            <ac:picMk id="8" creationId="{5B22F0FB-FE94-C848-C876-BE9FFA700F41}"/>
          </ac:picMkLst>
        </pc:picChg>
        <pc:inkChg chg="add del">
          <ac:chgData name="Philippe Baucour" userId="5102170ae7533958" providerId="LiveId" clId="{336F8116-C764-4979-A376-3E7AF7BA8383}" dt="2024-10-31T08:09:09.053" v="266" actId="478"/>
          <ac:inkMkLst>
            <pc:docMk/>
            <pc:sldMk cId="1804019632" sldId="275"/>
            <ac:inkMk id="9" creationId="{94A03261-6B4D-0008-99FF-B82120FF15D0}"/>
          </ac:inkMkLst>
        </pc:inkChg>
        <pc:inkChg chg="add">
          <ac:chgData name="Philippe Baucour" userId="5102170ae7533958" providerId="LiveId" clId="{336F8116-C764-4979-A376-3E7AF7BA8383}" dt="2024-10-31T08:04:27.421" v="250" actId="9405"/>
          <ac:inkMkLst>
            <pc:docMk/>
            <pc:sldMk cId="1804019632" sldId="275"/>
            <ac:inkMk id="10" creationId="{FDCD1870-AFCA-07C6-2D21-9A868939C3A3}"/>
          </ac:inkMkLst>
        </pc:inkChg>
        <pc:inkChg chg="add del">
          <ac:chgData name="Philippe Baucour" userId="5102170ae7533958" providerId="LiveId" clId="{336F8116-C764-4979-A376-3E7AF7BA8383}" dt="2024-10-31T08:04:37.318" v="252" actId="9405"/>
          <ac:inkMkLst>
            <pc:docMk/>
            <pc:sldMk cId="1804019632" sldId="275"/>
            <ac:inkMk id="11" creationId="{37663B99-94EF-7291-5F64-33D2E8222E2A}"/>
          </ac:inkMkLst>
        </pc:inkChg>
        <pc:inkChg chg="add del">
          <ac:chgData name="Philippe Baucour" userId="5102170ae7533958" providerId="LiveId" clId="{336F8116-C764-4979-A376-3E7AF7BA8383}" dt="2024-10-31T08:04:44.583" v="254" actId="9405"/>
          <ac:inkMkLst>
            <pc:docMk/>
            <pc:sldMk cId="1804019632" sldId="275"/>
            <ac:inkMk id="12" creationId="{6F9B288C-C6A3-79E2-E274-4E104D844D51}"/>
          </ac:inkMkLst>
        </pc:inkChg>
        <pc:inkChg chg="add del">
          <ac:chgData name="Philippe Baucour" userId="5102170ae7533958" providerId="LiveId" clId="{336F8116-C764-4979-A376-3E7AF7BA8383}" dt="2024-10-31T08:09:06.805" v="265" actId="478"/>
          <ac:inkMkLst>
            <pc:docMk/>
            <pc:sldMk cId="1804019632" sldId="275"/>
            <ac:inkMk id="13" creationId="{8146CA71-2543-D116-9211-976BF7A86374}"/>
          </ac:inkMkLst>
        </pc:inkChg>
        <pc:inkChg chg="add del">
          <ac:chgData name="Philippe Baucour" userId="5102170ae7533958" providerId="LiveId" clId="{336F8116-C764-4979-A376-3E7AF7BA8383}" dt="2024-10-31T08:05:19.358" v="259" actId="9405"/>
          <ac:inkMkLst>
            <pc:docMk/>
            <pc:sldMk cId="1804019632" sldId="275"/>
            <ac:inkMk id="14" creationId="{B2CF6212-F60C-3D91-ACC7-50D2E28DF651}"/>
          </ac:inkMkLst>
        </pc:inkChg>
        <pc:inkChg chg="add del">
          <ac:chgData name="Philippe Baucour" userId="5102170ae7533958" providerId="LiveId" clId="{336F8116-C764-4979-A376-3E7AF7BA8383}" dt="2024-10-31T08:05:15.741" v="258" actId="9405"/>
          <ac:inkMkLst>
            <pc:docMk/>
            <pc:sldMk cId="1804019632" sldId="275"/>
            <ac:inkMk id="15" creationId="{7E62DEE9-407F-5EE5-AA93-47AB09FD6B8F}"/>
          </ac:inkMkLst>
        </pc:inkChg>
        <pc:inkChg chg="add">
          <ac:chgData name="Philippe Baucour" userId="5102170ae7533958" providerId="LiveId" clId="{336F8116-C764-4979-A376-3E7AF7BA8383}" dt="2024-10-31T08:05:36.723" v="260" actId="9405"/>
          <ac:inkMkLst>
            <pc:docMk/>
            <pc:sldMk cId="1804019632" sldId="275"/>
            <ac:inkMk id="16" creationId="{DF93502D-ACE7-252E-E960-5F3F60D807DD}"/>
          </ac:inkMkLst>
        </pc:inkChg>
        <pc:inkChg chg="add">
          <ac:chgData name="Philippe Baucour" userId="5102170ae7533958" providerId="LiveId" clId="{336F8116-C764-4979-A376-3E7AF7BA8383}" dt="2024-10-31T08:08:22.933" v="261" actId="9405"/>
          <ac:inkMkLst>
            <pc:docMk/>
            <pc:sldMk cId="1804019632" sldId="275"/>
            <ac:inkMk id="17" creationId="{FB849EAB-E9C3-B507-2FC0-0A67EB0D2CD9}"/>
          </ac:inkMkLst>
        </pc:inkChg>
        <pc:inkChg chg="add">
          <ac:chgData name="Philippe Baucour" userId="5102170ae7533958" providerId="LiveId" clId="{336F8116-C764-4979-A376-3E7AF7BA8383}" dt="2024-10-31T08:08:30.578" v="262" actId="9405"/>
          <ac:inkMkLst>
            <pc:docMk/>
            <pc:sldMk cId="1804019632" sldId="275"/>
            <ac:inkMk id="18" creationId="{872F6E13-35B2-B8E8-FE74-BC96CF146921}"/>
          </ac:inkMkLst>
        </pc:inkChg>
        <pc:inkChg chg="add">
          <ac:chgData name="Philippe Baucour" userId="5102170ae7533958" providerId="LiveId" clId="{336F8116-C764-4979-A376-3E7AF7BA8383}" dt="2024-10-31T08:08:45.609" v="263" actId="9405"/>
          <ac:inkMkLst>
            <pc:docMk/>
            <pc:sldMk cId="1804019632" sldId="275"/>
            <ac:inkMk id="19" creationId="{2F749AF7-6E98-4E5B-5BBC-001CC14C2C45}"/>
          </ac:inkMkLst>
        </pc:inkChg>
        <pc:inkChg chg="add">
          <ac:chgData name="Philippe Baucour" userId="5102170ae7533958" providerId="LiveId" clId="{336F8116-C764-4979-A376-3E7AF7BA8383}" dt="2024-10-31T08:08:55.317" v="264" actId="9405"/>
          <ac:inkMkLst>
            <pc:docMk/>
            <pc:sldMk cId="1804019632" sldId="275"/>
            <ac:inkMk id="20" creationId="{48C3FD1D-2B78-BED1-6F21-D35F624AA82F}"/>
          </ac:inkMkLst>
        </pc:inkChg>
        <pc:inkChg chg="add">
          <ac:chgData name="Philippe Baucour" userId="5102170ae7533958" providerId="LiveId" clId="{336F8116-C764-4979-A376-3E7AF7BA8383}" dt="2024-10-31T08:09:16.877" v="267" actId="9405"/>
          <ac:inkMkLst>
            <pc:docMk/>
            <pc:sldMk cId="1804019632" sldId="275"/>
            <ac:inkMk id="21" creationId="{1B906FF5-B173-EE28-919E-F027BB8C78FE}"/>
          </ac:inkMkLst>
        </pc:inkChg>
        <pc:inkChg chg="add">
          <ac:chgData name="Philippe Baucour" userId="5102170ae7533958" providerId="LiveId" clId="{336F8116-C764-4979-A376-3E7AF7BA8383}" dt="2024-10-31T08:09:24.570" v="268" actId="9405"/>
          <ac:inkMkLst>
            <pc:docMk/>
            <pc:sldMk cId="1804019632" sldId="275"/>
            <ac:inkMk id="22" creationId="{33FBC2E9-2292-7EC4-1660-AA4C846EA67B}"/>
          </ac:inkMkLst>
        </pc:inkChg>
        <pc:inkChg chg="add">
          <ac:chgData name="Philippe Baucour" userId="5102170ae7533958" providerId="LiveId" clId="{336F8116-C764-4979-A376-3E7AF7BA8383}" dt="2024-10-31T08:09:34.134" v="269" actId="9405"/>
          <ac:inkMkLst>
            <pc:docMk/>
            <pc:sldMk cId="1804019632" sldId="275"/>
            <ac:inkMk id="23" creationId="{E83A353F-7AFD-8442-B535-D76C5CA2AB93}"/>
          </ac:inkMkLst>
        </pc:inkChg>
        <pc:inkChg chg="add del">
          <ac:chgData name="Philippe Baucour" userId="5102170ae7533958" providerId="LiveId" clId="{336F8116-C764-4979-A376-3E7AF7BA8383}" dt="2024-10-31T08:10:26.514" v="271" actId="9405"/>
          <ac:inkMkLst>
            <pc:docMk/>
            <pc:sldMk cId="1804019632" sldId="275"/>
            <ac:inkMk id="24" creationId="{E54AE3BA-265B-C27D-F550-1BF1E5C248CA}"/>
          </ac:inkMkLst>
        </pc:inkChg>
        <pc:inkChg chg="add">
          <ac:chgData name="Philippe Baucour" userId="5102170ae7533958" providerId="LiveId" clId="{336F8116-C764-4979-A376-3E7AF7BA8383}" dt="2024-10-31T08:10:32.217" v="272" actId="9405"/>
          <ac:inkMkLst>
            <pc:docMk/>
            <pc:sldMk cId="1804019632" sldId="275"/>
            <ac:inkMk id="25" creationId="{2CFC522A-E5BA-9BDB-6943-EE6455937AC6}"/>
          </ac:inkMkLst>
        </pc:inkChg>
        <pc:inkChg chg="add">
          <ac:chgData name="Philippe Baucour" userId="5102170ae7533958" providerId="LiveId" clId="{336F8116-C764-4979-A376-3E7AF7BA8383}" dt="2024-10-31T08:10:40.636" v="273" actId="9405"/>
          <ac:inkMkLst>
            <pc:docMk/>
            <pc:sldMk cId="1804019632" sldId="275"/>
            <ac:inkMk id="26" creationId="{491DA2BD-4556-2559-EE73-1D16536C20C4}"/>
          </ac:inkMkLst>
        </pc:inkChg>
        <pc:inkChg chg="add">
          <ac:chgData name="Philippe Baucour" userId="5102170ae7533958" providerId="LiveId" clId="{336F8116-C764-4979-A376-3E7AF7BA8383}" dt="2024-10-31T08:10:53.535" v="274" actId="9405"/>
          <ac:inkMkLst>
            <pc:docMk/>
            <pc:sldMk cId="1804019632" sldId="275"/>
            <ac:inkMk id="27" creationId="{710C0DFB-60F7-03CA-68BE-FEB403DDE719}"/>
          </ac:inkMkLst>
        </pc:inkChg>
        <pc:inkChg chg="add">
          <ac:chgData name="Philippe Baucour" userId="5102170ae7533958" providerId="LiveId" clId="{336F8116-C764-4979-A376-3E7AF7BA8383}" dt="2024-10-31T08:11:09.772" v="275" actId="9405"/>
          <ac:inkMkLst>
            <pc:docMk/>
            <pc:sldMk cId="1804019632" sldId="275"/>
            <ac:inkMk id="28" creationId="{E0E206FE-82FE-73CB-451F-55411798ADE3}"/>
          </ac:inkMkLst>
        </pc:inkChg>
        <pc:inkChg chg="add">
          <ac:chgData name="Philippe Baucour" userId="5102170ae7533958" providerId="LiveId" clId="{336F8116-C764-4979-A376-3E7AF7BA8383}" dt="2024-10-31T08:11:27.881" v="276" actId="9405"/>
          <ac:inkMkLst>
            <pc:docMk/>
            <pc:sldMk cId="1804019632" sldId="275"/>
            <ac:inkMk id="29" creationId="{D183F796-F208-BFAF-0AFB-FA657CFA4A51}"/>
          </ac:inkMkLst>
        </pc:inkChg>
        <pc:inkChg chg="add">
          <ac:chgData name="Philippe Baucour" userId="5102170ae7533958" providerId="LiveId" clId="{336F8116-C764-4979-A376-3E7AF7BA8383}" dt="2024-10-31T08:11:45.142" v="277" actId="9405"/>
          <ac:inkMkLst>
            <pc:docMk/>
            <pc:sldMk cId="1804019632" sldId="275"/>
            <ac:inkMk id="30" creationId="{04BB7243-CE51-8F4D-5083-AB7E121C4124}"/>
          </ac:inkMkLst>
        </pc:inkChg>
      </pc:sldChg>
      <pc:sldChg chg="addSp delSp modSp add mod modNotesTx">
        <pc:chgData name="Philippe Baucour" userId="5102170ae7533958" providerId="LiveId" clId="{336F8116-C764-4979-A376-3E7AF7BA8383}" dt="2024-10-31T08:02:00.461" v="231" actId="1035"/>
        <pc:sldMkLst>
          <pc:docMk/>
          <pc:sldMk cId="3152686350" sldId="276"/>
        </pc:sldMkLst>
        <pc:spChg chg="add del mod">
          <ac:chgData name="Philippe Baucour" userId="5102170ae7533958" providerId="LiveId" clId="{336F8116-C764-4979-A376-3E7AF7BA8383}" dt="2024-10-31T08:01:52.025" v="209" actId="478"/>
          <ac:spMkLst>
            <pc:docMk/>
            <pc:sldMk cId="3152686350" sldId="276"/>
            <ac:spMk id="11" creationId="{CF8B361C-F264-4FB0-6520-A01FFCDBAC24}"/>
          </ac:spMkLst>
        </pc:spChg>
        <pc:spChg chg="add mod">
          <ac:chgData name="Philippe Baucour" userId="5102170ae7533958" providerId="LiveId" clId="{336F8116-C764-4979-A376-3E7AF7BA8383}" dt="2024-10-31T08:01:47.601" v="208" actId="1076"/>
          <ac:spMkLst>
            <pc:docMk/>
            <pc:sldMk cId="3152686350" sldId="276"/>
            <ac:spMk id="18" creationId="{5787A334-D3EF-4A29-AE53-E7B49D4B6066}"/>
          </ac:spMkLst>
        </pc:spChg>
        <pc:picChg chg="del">
          <ac:chgData name="Philippe Baucour" userId="5102170ae7533958" providerId="LiveId" clId="{336F8116-C764-4979-A376-3E7AF7BA8383}" dt="2024-10-31T07:50:04.325" v="132" actId="478"/>
          <ac:picMkLst>
            <pc:docMk/>
            <pc:sldMk cId="3152686350" sldId="276"/>
            <ac:picMk id="4" creationId="{B1D85076-17B7-1C71-E834-620AF3CD6422}"/>
          </ac:picMkLst>
        </pc:picChg>
        <pc:picChg chg="add mod">
          <ac:chgData name="Philippe Baucour" userId="5102170ae7533958" providerId="LiveId" clId="{336F8116-C764-4979-A376-3E7AF7BA8383}" dt="2024-10-31T08:00:57.451" v="190" actId="1036"/>
          <ac:picMkLst>
            <pc:docMk/>
            <pc:sldMk cId="3152686350" sldId="276"/>
            <ac:picMk id="5" creationId="{C56D7E67-B32F-4784-77AE-6E7E65926AB7}"/>
          </ac:picMkLst>
        </pc:picChg>
        <pc:picChg chg="add mod">
          <ac:chgData name="Philippe Baucour" userId="5102170ae7533958" providerId="LiveId" clId="{336F8116-C764-4979-A376-3E7AF7BA8383}" dt="2024-10-31T08:01:57.561" v="221" actId="1036"/>
          <ac:picMkLst>
            <pc:docMk/>
            <pc:sldMk cId="3152686350" sldId="276"/>
            <ac:picMk id="7" creationId="{C399EA08-C3EF-79E0-B2C6-8AD42285E2A3}"/>
          </ac:picMkLst>
        </pc:picChg>
        <pc:picChg chg="mod">
          <ac:chgData name="Philippe Baucour" userId="5102170ae7533958" providerId="LiveId" clId="{336F8116-C764-4979-A376-3E7AF7BA8383}" dt="2024-10-31T07:52:35.106" v="144" actId="14100"/>
          <ac:picMkLst>
            <pc:docMk/>
            <pc:sldMk cId="3152686350" sldId="276"/>
            <ac:picMk id="8" creationId="{6077FBBC-3560-C9B1-2435-FCFE10BFA035}"/>
          </ac:picMkLst>
        </pc:picChg>
        <pc:picChg chg="add del mod">
          <ac:chgData name="Philippe Baucour" userId="5102170ae7533958" providerId="LiveId" clId="{336F8116-C764-4979-A376-3E7AF7BA8383}" dt="2024-10-31T07:52:05.809" v="139" actId="478"/>
          <ac:picMkLst>
            <pc:docMk/>
            <pc:sldMk cId="3152686350" sldId="276"/>
            <ac:picMk id="10" creationId="{800E9BBF-8E18-6BE7-6E72-558457F5E337}"/>
          </ac:picMkLst>
        </pc:picChg>
        <pc:picChg chg="add mod">
          <ac:chgData name="Philippe Baucour" userId="5102170ae7533958" providerId="LiveId" clId="{336F8116-C764-4979-A376-3E7AF7BA8383}" dt="2024-10-31T08:02:00.461" v="231" actId="1035"/>
          <ac:picMkLst>
            <pc:docMk/>
            <pc:sldMk cId="3152686350" sldId="276"/>
            <ac:picMk id="13" creationId="{CD2A1505-4AC0-36A1-67E4-32C0A54583AF}"/>
          </ac:picMkLst>
        </pc:picChg>
        <pc:picChg chg="add mod">
          <ac:chgData name="Philippe Baucour" userId="5102170ae7533958" providerId="LiveId" clId="{336F8116-C764-4979-A376-3E7AF7BA8383}" dt="2024-10-31T08:01:04.915" v="198" actId="1035"/>
          <ac:picMkLst>
            <pc:docMk/>
            <pc:sldMk cId="3152686350" sldId="276"/>
            <ac:picMk id="14" creationId="{F3AD1652-8D4C-88A2-3544-B6F9A025024B}"/>
          </ac:picMkLst>
        </pc:picChg>
        <pc:picChg chg="add mod">
          <ac:chgData name="Philippe Baucour" userId="5102170ae7533958" providerId="LiveId" clId="{336F8116-C764-4979-A376-3E7AF7BA8383}" dt="2024-10-31T08:00:50.048" v="178" actId="1076"/>
          <ac:picMkLst>
            <pc:docMk/>
            <pc:sldMk cId="3152686350" sldId="276"/>
            <ac:picMk id="15" creationId="{56404FB9-75BC-A7D6-201A-C4E272EC1E4C}"/>
          </ac:picMkLst>
        </pc:picChg>
        <pc:picChg chg="add mod">
          <ac:chgData name="Philippe Baucour" userId="5102170ae7533958" providerId="LiveId" clId="{336F8116-C764-4979-A376-3E7AF7BA8383}" dt="2024-10-31T08:01:17.059" v="200" actId="1076"/>
          <ac:picMkLst>
            <pc:docMk/>
            <pc:sldMk cId="3152686350" sldId="276"/>
            <ac:picMk id="16" creationId="{C3EAC842-BEA3-DD57-3128-A6F56225CB05}"/>
          </ac:picMkLst>
        </pc:picChg>
        <pc:picChg chg="add mod">
          <ac:chgData name="Philippe Baucour" userId="5102170ae7533958" providerId="LiveId" clId="{336F8116-C764-4979-A376-3E7AF7BA8383}" dt="2024-10-31T08:01:33.091" v="206" actId="1035"/>
          <ac:picMkLst>
            <pc:docMk/>
            <pc:sldMk cId="3152686350" sldId="276"/>
            <ac:picMk id="17" creationId="{ACB72ECE-5BB9-C98D-1089-5F4F2E3B4418}"/>
          </ac:picMkLst>
        </pc:picChg>
        <pc:inkChg chg="add">
          <ac:chgData name="Philippe Baucour" userId="5102170ae7533958" providerId="LiveId" clId="{336F8116-C764-4979-A376-3E7AF7BA8383}" dt="2024-10-31T07:59:26.557" v="169" actId="9405"/>
          <ac:inkMkLst>
            <pc:docMk/>
            <pc:sldMk cId="3152686350" sldId="276"/>
            <ac:inkMk id="12" creationId="{9815D4A5-A626-4301-A66D-A42474AB7AEC}"/>
          </ac:inkMkLst>
        </pc:inkChg>
      </pc:sldChg>
      <pc:sldChg chg="new del">
        <pc:chgData name="Philippe Baucour" userId="5102170ae7533958" providerId="LiveId" clId="{336F8116-C764-4979-A376-3E7AF7BA8383}" dt="2024-10-31T08:26:19.274" v="398" actId="47"/>
        <pc:sldMkLst>
          <pc:docMk/>
          <pc:sldMk cId="3271177466" sldId="277"/>
        </pc:sldMkLst>
      </pc:sldChg>
      <pc:sldChg chg="addSp modSp new mod modAnim">
        <pc:chgData name="Philippe Baucour" userId="5102170ae7533958" providerId="LiveId" clId="{336F8116-C764-4979-A376-3E7AF7BA8383}" dt="2024-10-31T08:26:12.272" v="396"/>
        <pc:sldMkLst>
          <pc:docMk/>
          <pc:sldMk cId="1654938590" sldId="278"/>
        </pc:sldMkLst>
        <pc:spChg chg="mod">
          <ac:chgData name="Philippe Baucour" userId="5102170ae7533958" providerId="LiveId" clId="{336F8116-C764-4979-A376-3E7AF7BA8383}" dt="2024-10-31T08:25:57.478" v="395" actId="20577"/>
          <ac:spMkLst>
            <pc:docMk/>
            <pc:sldMk cId="1654938590" sldId="278"/>
            <ac:spMk id="2" creationId="{60257E28-05BA-9ACE-4EF3-4D1FB62A30F6}"/>
          </ac:spMkLst>
        </pc:spChg>
        <pc:spChg chg="mod">
          <ac:chgData name="Philippe Baucour" userId="5102170ae7533958" providerId="LiveId" clId="{336F8116-C764-4979-A376-3E7AF7BA8383}" dt="2024-10-31T08:26:12.272" v="396"/>
          <ac:spMkLst>
            <pc:docMk/>
            <pc:sldMk cId="1654938590" sldId="278"/>
            <ac:spMk id="5" creationId="{A8E16F1F-20B5-EF5E-4DB3-8C4A87BABC24}"/>
          </ac:spMkLst>
        </pc:spChg>
        <pc:spChg chg="mod">
          <ac:chgData name="Philippe Baucour" userId="5102170ae7533958" providerId="LiveId" clId="{336F8116-C764-4979-A376-3E7AF7BA8383}" dt="2024-10-31T08:26:12.272" v="396"/>
          <ac:spMkLst>
            <pc:docMk/>
            <pc:sldMk cId="1654938590" sldId="278"/>
            <ac:spMk id="7" creationId="{BBF82FE4-3ABD-A08E-1E4F-412647BAA0E6}"/>
          </ac:spMkLst>
        </pc:spChg>
        <pc:spChg chg="mod">
          <ac:chgData name="Philippe Baucour" userId="5102170ae7533958" providerId="LiveId" clId="{336F8116-C764-4979-A376-3E7AF7BA8383}" dt="2024-10-31T08:26:12.272" v="396"/>
          <ac:spMkLst>
            <pc:docMk/>
            <pc:sldMk cId="1654938590" sldId="278"/>
            <ac:spMk id="8" creationId="{8AE9D43A-D4A6-8714-4A5D-ECA58526DE83}"/>
          </ac:spMkLst>
        </pc:spChg>
        <pc:spChg chg="mod">
          <ac:chgData name="Philippe Baucour" userId="5102170ae7533958" providerId="LiveId" clId="{336F8116-C764-4979-A376-3E7AF7BA8383}" dt="2024-10-31T08:26:12.272" v="396"/>
          <ac:spMkLst>
            <pc:docMk/>
            <pc:sldMk cId="1654938590" sldId="278"/>
            <ac:spMk id="9" creationId="{099B2D79-0059-37A5-88B7-AD1CB067A7C9}"/>
          </ac:spMkLst>
        </pc:spChg>
        <pc:spChg chg="mod">
          <ac:chgData name="Philippe Baucour" userId="5102170ae7533958" providerId="LiveId" clId="{336F8116-C764-4979-A376-3E7AF7BA8383}" dt="2024-10-31T08:26:12.272" v="396"/>
          <ac:spMkLst>
            <pc:docMk/>
            <pc:sldMk cId="1654938590" sldId="278"/>
            <ac:spMk id="10" creationId="{E85F8C96-6023-FF04-B3FE-D401F415DC04}"/>
          </ac:spMkLst>
        </pc:spChg>
        <pc:spChg chg="mod">
          <ac:chgData name="Philippe Baucour" userId="5102170ae7533958" providerId="LiveId" clId="{336F8116-C764-4979-A376-3E7AF7BA8383}" dt="2024-10-31T08:26:12.272" v="396"/>
          <ac:spMkLst>
            <pc:docMk/>
            <pc:sldMk cId="1654938590" sldId="278"/>
            <ac:spMk id="11" creationId="{58EACB9F-A3C6-F4F7-51A1-766C0E13D7E4}"/>
          </ac:spMkLst>
        </pc:spChg>
        <pc:spChg chg="mod">
          <ac:chgData name="Philippe Baucour" userId="5102170ae7533958" providerId="LiveId" clId="{336F8116-C764-4979-A376-3E7AF7BA8383}" dt="2024-10-31T08:26:12.272" v="396"/>
          <ac:spMkLst>
            <pc:docMk/>
            <pc:sldMk cId="1654938590" sldId="278"/>
            <ac:spMk id="12" creationId="{C79B4534-4254-E360-623D-2BAA565B66C9}"/>
          </ac:spMkLst>
        </pc:spChg>
        <pc:grpChg chg="add mod">
          <ac:chgData name="Philippe Baucour" userId="5102170ae7533958" providerId="LiveId" clId="{336F8116-C764-4979-A376-3E7AF7BA8383}" dt="2024-10-31T08:26:12.272" v="396"/>
          <ac:grpSpMkLst>
            <pc:docMk/>
            <pc:sldMk cId="1654938590" sldId="278"/>
            <ac:grpSpMk id="4" creationId="{D1B096AC-71AA-73EE-A8CB-8A4DCE69EA04}"/>
          </ac:grpSpMkLst>
        </pc:grpChg>
        <pc:grpChg chg="mod">
          <ac:chgData name="Philippe Baucour" userId="5102170ae7533958" providerId="LiveId" clId="{336F8116-C764-4979-A376-3E7AF7BA8383}" dt="2024-10-31T08:26:12.272" v="396"/>
          <ac:grpSpMkLst>
            <pc:docMk/>
            <pc:sldMk cId="1654938590" sldId="278"/>
            <ac:grpSpMk id="6" creationId="{4B2C5C5F-DB0E-D153-A57D-CA4892DB18C7}"/>
          </ac:grpSpMkLst>
        </pc:grpChg>
        <pc:picChg chg="add mod">
          <ac:chgData name="Philippe Baucour" userId="5102170ae7533958" providerId="LiveId" clId="{336F8116-C764-4979-A376-3E7AF7BA8383}" dt="2024-10-31T08:26:12.272" v="396"/>
          <ac:picMkLst>
            <pc:docMk/>
            <pc:sldMk cId="1654938590" sldId="278"/>
            <ac:picMk id="13" creationId="{928B1538-7E36-F646-9D1A-D493F92DDC93}"/>
          </ac:picMkLst>
        </pc:picChg>
      </pc:sldChg>
      <pc:sldChg chg="addSp delSp modSp new mod modClrScheme modShow chgLayout">
        <pc:chgData name="Philippe Baucour" userId="5102170ae7533958" providerId="LiveId" clId="{336F8116-C764-4979-A376-3E7AF7BA8383}" dt="2024-11-05T07:25:11.314" v="6000" actId="729"/>
        <pc:sldMkLst>
          <pc:docMk/>
          <pc:sldMk cId="1259677183" sldId="279"/>
        </pc:sldMkLst>
        <pc:spChg chg="add del mod">
          <ac:chgData name="Philippe Baucour" userId="5102170ae7533958" providerId="LiveId" clId="{336F8116-C764-4979-A376-3E7AF7BA8383}" dt="2024-11-05T07:11:13.686" v="5130" actId="478"/>
          <ac:spMkLst>
            <pc:docMk/>
            <pc:sldMk cId="1259677183" sldId="279"/>
            <ac:spMk id="2" creationId="{2DBEA279-DCC7-DC6B-0B6A-155AD2E57D75}"/>
          </ac:spMkLst>
        </pc:spChg>
        <pc:spChg chg="del">
          <ac:chgData name="Philippe Baucour" userId="5102170ae7533958" providerId="LiveId" clId="{336F8116-C764-4979-A376-3E7AF7BA8383}" dt="2024-11-03T16:04:56.452" v="443" actId="700"/>
          <ac:spMkLst>
            <pc:docMk/>
            <pc:sldMk cId="1259677183" sldId="279"/>
            <ac:spMk id="2" creationId="{321AFC06-957A-EE44-FD1F-AE5CBA6D551D}"/>
          </ac:spMkLst>
        </pc:spChg>
        <pc:spChg chg="del">
          <ac:chgData name="Philippe Baucour" userId="5102170ae7533958" providerId="LiveId" clId="{336F8116-C764-4979-A376-3E7AF7BA8383}" dt="2024-11-03T15:58:37.086" v="402"/>
          <ac:spMkLst>
            <pc:docMk/>
            <pc:sldMk cId="1259677183" sldId="279"/>
            <ac:spMk id="3" creationId="{B67E2883-E593-D869-868C-048D56AD165E}"/>
          </ac:spMkLst>
        </pc:spChg>
        <pc:spChg chg="add del mod">
          <ac:chgData name="Philippe Baucour" userId="5102170ae7533958" providerId="LiveId" clId="{336F8116-C764-4979-A376-3E7AF7BA8383}" dt="2024-11-05T07:10:58.415" v="5128" actId="478"/>
          <ac:spMkLst>
            <pc:docMk/>
            <pc:sldMk cId="1259677183" sldId="279"/>
            <ac:spMk id="3" creationId="{F0242C9D-B71A-A968-5BC1-9D2E5C6E9DA7}"/>
          </ac:spMkLst>
        </pc:spChg>
        <pc:spChg chg="add mod">
          <ac:chgData name="Philippe Baucour" userId="5102170ae7533958" providerId="LiveId" clId="{336F8116-C764-4979-A376-3E7AF7BA8383}" dt="2024-11-05T07:09:37.189" v="5123" actId="1035"/>
          <ac:spMkLst>
            <pc:docMk/>
            <pc:sldMk cId="1259677183" sldId="279"/>
            <ac:spMk id="16" creationId="{F4CA7CDA-FB48-280C-B834-D629ABEEC6B9}"/>
          </ac:spMkLst>
        </pc:spChg>
        <pc:spChg chg="add del mod">
          <ac:chgData name="Philippe Baucour" userId="5102170ae7533958" providerId="LiveId" clId="{336F8116-C764-4979-A376-3E7AF7BA8383}" dt="2024-11-03T17:40:13.151" v="3131" actId="478"/>
          <ac:spMkLst>
            <pc:docMk/>
            <pc:sldMk cId="1259677183" sldId="279"/>
            <ac:spMk id="17" creationId="{F7F58155-6F95-3B59-62F7-0C1BC429557C}"/>
          </ac:spMkLst>
        </pc:spChg>
        <pc:spChg chg="add mod">
          <ac:chgData name="Philippe Baucour" userId="5102170ae7533958" providerId="LiveId" clId="{336F8116-C764-4979-A376-3E7AF7BA8383}" dt="2024-11-05T07:09:37.189" v="5123" actId="1035"/>
          <ac:spMkLst>
            <pc:docMk/>
            <pc:sldMk cId="1259677183" sldId="279"/>
            <ac:spMk id="18" creationId="{C714098D-1AA6-2233-FDDE-D17F43E7D3B4}"/>
          </ac:spMkLst>
        </pc:spChg>
        <pc:spChg chg="add mod">
          <ac:chgData name="Philippe Baucour" userId="5102170ae7533958" providerId="LiveId" clId="{336F8116-C764-4979-A376-3E7AF7BA8383}" dt="2024-11-05T07:09:37.189" v="5123" actId="1035"/>
          <ac:spMkLst>
            <pc:docMk/>
            <pc:sldMk cId="1259677183" sldId="279"/>
            <ac:spMk id="19" creationId="{1E04DACA-543F-3B2D-F2F3-4783ED0C285D}"/>
          </ac:spMkLst>
        </pc:spChg>
        <pc:spChg chg="add del mod">
          <ac:chgData name="Philippe Baucour" userId="5102170ae7533958" providerId="LiveId" clId="{336F8116-C764-4979-A376-3E7AF7BA8383}" dt="2024-11-03T17:41:12.477" v="3154" actId="478"/>
          <ac:spMkLst>
            <pc:docMk/>
            <pc:sldMk cId="1259677183" sldId="279"/>
            <ac:spMk id="20" creationId="{FAE92424-95B8-AD39-204E-4095FE1185D4}"/>
          </ac:spMkLst>
        </pc:spChg>
        <pc:spChg chg="add mod">
          <ac:chgData name="Philippe Baucour" userId="5102170ae7533958" providerId="LiveId" clId="{336F8116-C764-4979-A376-3E7AF7BA8383}" dt="2024-11-03T18:41:02.477" v="4538" actId="1035"/>
          <ac:spMkLst>
            <pc:docMk/>
            <pc:sldMk cId="1259677183" sldId="279"/>
            <ac:spMk id="22" creationId="{579EC8D7-5C77-6B9B-2FA2-175FEB2950E0}"/>
          </ac:spMkLst>
        </pc:spChg>
        <pc:spChg chg="add mod">
          <ac:chgData name="Philippe Baucour" userId="5102170ae7533958" providerId="LiveId" clId="{336F8116-C764-4979-A376-3E7AF7BA8383}" dt="2024-11-05T07:09:37.189" v="5123" actId="1035"/>
          <ac:spMkLst>
            <pc:docMk/>
            <pc:sldMk cId="1259677183" sldId="279"/>
            <ac:spMk id="23" creationId="{85219591-721D-4D06-4E71-FED81DCBAEBA}"/>
          </ac:spMkLst>
        </pc:spChg>
        <pc:spChg chg="add mod">
          <ac:chgData name="Philippe Baucour" userId="5102170ae7533958" providerId="LiveId" clId="{336F8116-C764-4979-A376-3E7AF7BA8383}" dt="2024-11-05T07:09:37.189" v="5123" actId="1035"/>
          <ac:spMkLst>
            <pc:docMk/>
            <pc:sldMk cId="1259677183" sldId="279"/>
            <ac:spMk id="88" creationId="{28ADFE5E-43F4-111D-F09A-F7ACDAEF7987}"/>
          </ac:spMkLst>
        </pc:spChg>
        <pc:spChg chg="add mod">
          <ac:chgData name="Philippe Baucour" userId="5102170ae7533958" providerId="LiveId" clId="{336F8116-C764-4979-A376-3E7AF7BA8383}" dt="2024-11-05T07:09:37.189" v="5123" actId="1035"/>
          <ac:spMkLst>
            <pc:docMk/>
            <pc:sldMk cId="1259677183" sldId="279"/>
            <ac:spMk id="89" creationId="{0C8050A0-54EA-B378-B16F-15F59DC7B3E4}"/>
          </ac:spMkLst>
        </pc:spChg>
        <pc:spChg chg="add del mod">
          <ac:chgData name="Philippe Baucour" userId="5102170ae7533958" providerId="LiveId" clId="{336F8116-C764-4979-A376-3E7AF7BA8383}" dt="2024-11-03T16:44:14.534" v="1844" actId="478"/>
          <ac:spMkLst>
            <pc:docMk/>
            <pc:sldMk cId="1259677183" sldId="279"/>
            <ac:spMk id="90" creationId="{3F176E93-C3D8-03D9-A071-5D237DB54D25}"/>
          </ac:spMkLst>
        </pc:spChg>
        <pc:spChg chg="add mod">
          <ac:chgData name="Philippe Baucour" userId="5102170ae7533958" providerId="LiveId" clId="{336F8116-C764-4979-A376-3E7AF7BA8383}" dt="2024-11-03T18:44:36.830" v="4668" actId="255"/>
          <ac:spMkLst>
            <pc:docMk/>
            <pc:sldMk cId="1259677183" sldId="279"/>
            <ac:spMk id="91" creationId="{EF32F2B1-AFE8-0489-0915-298F18F22419}"/>
          </ac:spMkLst>
        </pc:spChg>
        <pc:spChg chg="add mod">
          <ac:chgData name="Philippe Baucour" userId="5102170ae7533958" providerId="LiveId" clId="{336F8116-C764-4979-A376-3E7AF7BA8383}" dt="2024-11-03T18:44:27.684" v="4667" actId="404"/>
          <ac:spMkLst>
            <pc:docMk/>
            <pc:sldMk cId="1259677183" sldId="279"/>
            <ac:spMk id="92" creationId="{F9BD2AD4-6549-24ED-BA89-72CFCEAB9BF1}"/>
          </ac:spMkLst>
        </pc:spChg>
        <pc:spChg chg="add del mod">
          <ac:chgData name="Philippe Baucour" userId="5102170ae7533958" providerId="LiveId" clId="{336F8116-C764-4979-A376-3E7AF7BA8383}" dt="2024-11-03T17:15:13.145" v="2287" actId="478"/>
          <ac:spMkLst>
            <pc:docMk/>
            <pc:sldMk cId="1259677183" sldId="279"/>
            <ac:spMk id="93" creationId="{0963EBCF-4E5E-1D1E-F719-88275D9B98CF}"/>
          </ac:spMkLst>
        </pc:spChg>
        <pc:spChg chg="add mod">
          <ac:chgData name="Philippe Baucour" userId="5102170ae7533958" providerId="LiveId" clId="{336F8116-C764-4979-A376-3E7AF7BA8383}" dt="2024-11-05T07:09:37.189" v="5123" actId="1035"/>
          <ac:spMkLst>
            <pc:docMk/>
            <pc:sldMk cId="1259677183" sldId="279"/>
            <ac:spMk id="105" creationId="{7C3CC13C-8740-021F-43EC-9A4CB1D603E1}"/>
          </ac:spMkLst>
        </pc:spChg>
        <pc:spChg chg="add mod">
          <ac:chgData name="Philippe Baucour" userId="5102170ae7533958" providerId="LiveId" clId="{336F8116-C764-4979-A376-3E7AF7BA8383}" dt="2024-11-05T07:09:37.189" v="5123" actId="1035"/>
          <ac:spMkLst>
            <pc:docMk/>
            <pc:sldMk cId="1259677183" sldId="279"/>
            <ac:spMk id="110" creationId="{4DF4CB09-F0B4-1EEE-3BE4-61795D851869}"/>
          </ac:spMkLst>
        </pc:spChg>
        <pc:spChg chg="add mod">
          <ac:chgData name="Philippe Baucour" userId="5102170ae7533958" providerId="LiveId" clId="{336F8116-C764-4979-A376-3E7AF7BA8383}" dt="2024-11-05T07:09:37.189" v="5123" actId="1035"/>
          <ac:spMkLst>
            <pc:docMk/>
            <pc:sldMk cId="1259677183" sldId="279"/>
            <ac:spMk id="111" creationId="{C02D23B1-0EF0-92E4-5C23-3DF8AE5E82C5}"/>
          </ac:spMkLst>
        </pc:spChg>
        <pc:spChg chg="add mod">
          <ac:chgData name="Philippe Baucour" userId="5102170ae7533958" providerId="LiveId" clId="{336F8116-C764-4979-A376-3E7AF7BA8383}" dt="2024-11-05T07:09:37.189" v="5123" actId="1035"/>
          <ac:spMkLst>
            <pc:docMk/>
            <pc:sldMk cId="1259677183" sldId="279"/>
            <ac:spMk id="112" creationId="{B7EF9AA8-AEF7-0DC0-A41C-279F29A9A7CE}"/>
          </ac:spMkLst>
        </pc:spChg>
        <pc:spChg chg="add mod">
          <ac:chgData name="Philippe Baucour" userId="5102170ae7533958" providerId="LiveId" clId="{336F8116-C764-4979-A376-3E7AF7BA8383}" dt="2024-11-04T09:02:58.864" v="4939" actId="14861"/>
          <ac:spMkLst>
            <pc:docMk/>
            <pc:sldMk cId="1259677183" sldId="279"/>
            <ac:spMk id="113" creationId="{2781E758-D724-1AB6-3BC6-FEE439089CA2}"/>
          </ac:spMkLst>
        </pc:spChg>
        <pc:spChg chg="add mod">
          <ac:chgData name="Philippe Baucour" userId="5102170ae7533958" providerId="LiveId" clId="{336F8116-C764-4979-A376-3E7AF7BA8383}" dt="2024-11-04T09:02:39.348" v="4933" actId="14861"/>
          <ac:spMkLst>
            <pc:docMk/>
            <pc:sldMk cId="1259677183" sldId="279"/>
            <ac:spMk id="114" creationId="{062AC8B8-593C-E5AC-9DD8-9C1E3D56BF5F}"/>
          </ac:spMkLst>
        </pc:spChg>
        <pc:spChg chg="add mod">
          <ac:chgData name="Philippe Baucour" userId="5102170ae7533958" providerId="LiveId" clId="{336F8116-C764-4979-A376-3E7AF7BA8383}" dt="2024-11-04T09:02:42.089" v="4934" actId="14861"/>
          <ac:spMkLst>
            <pc:docMk/>
            <pc:sldMk cId="1259677183" sldId="279"/>
            <ac:spMk id="115" creationId="{E87E2303-FE4A-2E46-70D1-F2BA49E5FC52}"/>
          </ac:spMkLst>
        </pc:spChg>
        <pc:spChg chg="add mod">
          <ac:chgData name="Philippe Baucour" userId="5102170ae7533958" providerId="LiveId" clId="{336F8116-C764-4979-A376-3E7AF7BA8383}" dt="2024-11-05T07:10:40.498" v="5126" actId="20577"/>
          <ac:spMkLst>
            <pc:docMk/>
            <pc:sldMk cId="1259677183" sldId="279"/>
            <ac:spMk id="116" creationId="{B4DD2793-C560-90A6-9953-C8FC2C086CAE}"/>
          </ac:spMkLst>
        </pc:spChg>
        <pc:spChg chg="add mod">
          <ac:chgData name="Philippe Baucour" userId="5102170ae7533958" providerId="LiveId" clId="{336F8116-C764-4979-A376-3E7AF7BA8383}" dt="2024-11-03T18:41:02.477" v="4538" actId="1035"/>
          <ac:spMkLst>
            <pc:docMk/>
            <pc:sldMk cId="1259677183" sldId="279"/>
            <ac:spMk id="118" creationId="{9D8ED0C0-EE7C-761D-3BC2-435535FCA88C}"/>
          </ac:spMkLst>
        </pc:spChg>
        <pc:spChg chg="add mod">
          <ac:chgData name="Philippe Baucour" userId="5102170ae7533958" providerId="LiveId" clId="{336F8116-C764-4979-A376-3E7AF7BA8383}" dt="2024-11-04T09:04:48.142" v="4944" actId="1037"/>
          <ac:spMkLst>
            <pc:docMk/>
            <pc:sldMk cId="1259677183" sldId="279"/>
            <ac:spMk id="119" creationId="{5F8E43D7-FC27-A317-8690-3309A37739B8}"/>
          </ac:spMkLst>
        </pc:spChg>
        <pc:spChg chg="add mod">
          <ac:chgData name="Philippe Baucour" userId="5102170ae7533958" providerId="LiveId" clId="{336F8116-C764-4979-A376-3E7AF7BA8383}" dt="2024-11-05T07:09:37.189" v="5123" actId="1035"/>
          <ac:spMkLst>
            <pc:docMk/>
            <pc:sldMk cId="1259677183" sldId="279"/>
            <ac:spMk id="120" creationId="{F372F98C-4B99-B2BD-4816-A34C28626380}"/>
          </ac:spMkLst>
        </pc:spChg>
        <pc:spChg chg="add mod">
          <ac:chgData name="Philippe Baucour" userId="5102170ae7533958" providerId="LiveId" clId="{336F8116-C764-4979-A376-3E7AF7BA8383}" dt="2024-11-04T09:02:36.034" v="4932" actId="14861"/>
          <ac:spMkLst>
            <pc:docMk/>
            <pc:sldMk cId="1259677183" sldId="279"/>
            <ac:spMk id="121" creationId="{8E204F89-8F17-3755-2B81-C9180CA364A5}"/>
          </ac:spMkLst>
        </pc:spChg>
        <pc:spChg chg="add mod">
          <ac:chgData name="Philippe Baucour" userId="5102170ae7533958" providerId="LiveId" clId="{336F8116-C764-4979-A376-3E7AF7BA8383}" dt="2024-11-05T07:09:37.189" v="5123" actId="1035"/>
          <ac:spMkLst>
            <pc:docMk/>
            <pc:sldMk cId="1259677183" sldId="279"/>
            <ac:spMk id="122" creationId="{109DA0D6-8CA7-B70F-DA4E-7D79420E65E1}"/>
          </ac:spMkLst>
        </pc:spChg>
        <pc:spChg chg="add mod">
          <ac:chgData name="Philippe Baucour" userId="5102170ae7533958" providerId="LiveId" clId="{336F8116-C764-4979-A376-3E7AF7BA8383}" dt="2024-11-05T07:09:37.189" v="5123" actId="1035"/>
          <ac:spMkLst>
            <pc:docMk/>
            <pc:sldMk cId="1259677183" sldId="279"/>
            <ac:spMk id="123" creationId="{7744ACCC-E521-AA6B-EEE4-69012276CA6C}"/>
          </ac:spMkLst>
        </pc:spChg>
        <pc:spChg chg="add mod">
          <ac:chgData name="Philippe Baucour" userId="5102170ae7533958" providerId="LiveId" clId="{336F8116-C764-4979-A376-3E7AF7BA8383}" dt="2024-11-03T18:41:02.477" v="4538" actId="1035"/>
          <ac:spMkLst>
            <pc:docMk/>
            <pc:sldMk cId="1259677183" sldId="279"/>
            <ac:spMk id="126" creationId="{5160B526-7C7F-C3B1-69D1-98B59674A2DF}"/>
          </ac:spMkLst>
        </pc:spChg>
        <pc:spChg chg="add del mod">
          <ac:chgData name="Philippe Baucour" userId="5102170ae7533958" providerId="LiveId" clId="{336F8116-C764-4979-A376-3E7AF7BA8383}" dt="2024-11-03T17:51:53.521" v="3505" actId="478"/>
          <ac:spMkLst>
            <pc:docMk/>
            <pc:sldMk cId="1259677183" sldId="279"/>
            <ac:spMk id="127" creationId="{5888E26C-D2B1-02C3-CCD4-04D16B41630B}"/>
          </ac:spMkLst>
        </pc:spChg>
        <pc:spChg chg="add del mod">
          <ac:chgData name="Philippe Baucour" userId="5102170ae7533958" providerId="LiveId" clId="{336F8116-C764-4979-A376-3E7AF7BA8383}" dt="2024-11-03T17:55:28.098" v="3651" actId="478"/>
          <ac:spMkLst>
            <pc:docMk/>
            <pc:sldMk cId="1259677183" sldId="279"/>
            <ac:spMk id="128" creationId="{3235149E-B295-5A63-6EA9-4DB263A0660D}"/>
          </ac:spMkLst>
        </pc:spChg>
        <pc:spChg chg="add del mod">
          <ac:chgData name="Philippe Baucour" userId="5102170ae7533958" providerId="LiveId" clId="{336F8116-C764-4979-A376-3E7AF7BA8383}" dt="2024-11-03T17:53:05.292" v="3518" actId="478"/>
          <ac:spMkLst>
            <pc:docMk/>
            <pc:sldMk cId="1259677183" sldId="279"/>
            <ac:spMk id="130" creationId="{F3E6BB57-D627-2FF4-F19A-D5D6B6FF8A7D}"/>
          </ac:spMkLst>
        </pc:spChg>
        <pc:spChg chg="add del mod">
          <ac:chgData name="Philippe Baucour" userId="5102170ae7533958" providerId="LiveId" clId="{336F8116-C764-4979-A376-3E7AF7BA8383}" dt="2024-11-03T17:53:20.417" v="3528" actId="478"/>
          <ac:spMkLst>
            <pc:docMk/>
            <pc:sldMk cId="1259677183" sldId="279"/>
            <ac:spMk id="131" creationId="{9E2B9D43-53E9-9487-F30E-13D558F1050A}"/>
          </ac:spMkLst>
        </pc:spChg>
        <pc:spChg chg="add del mod">
          <ac:chgData name="Philippe Baucour" userId="5102170ae7533958" providerId="LiveId" clId="{336F8116-C764-4979-A376-3E7AF7BA8383}" dt="2024-11-03T17:53:22.659" v="3529" actId="478"/>
          <ac:spMkLst>
            <pc:docMk/>
            <pc:sldMk cId="1259677183" sldId="279"/>
            <ac:spMk id="132" creationId="{D65BBC78-90E6-0990-6FA5-F5B9D78EAF0D}"/>
          </ac:spMkLst>
        </pc:spChg>
        <pc:spChg chg="add del mod">
          <ac:chgData name="Philippe Baucour" userId="5102170ae7533958" providerId="LiveId" clId="{336F8116-C764-4979-A376-3E7AF7BA8383}" dt="2024-11-03T17:53:48.139" v="3534" actId="478"/>
          <ac:spMkLst>
            <pc:docMk/>
            <pc:sldMk cId="1259677183" sldId="279"/>
            <ac:spMk id="133" creationId="{D0F3B252-FF13-D69B-075A-9134294C231D}"/>
          </ac:spMkLst>
        </pc:spChg>
        <pc:spChg chg="add del mod">
          <ac:chgData name="Philippe Baucour" userId="5102170ae7533958" providerId="LiveId" clId="{336F8116-C764-4979-A376-3E7AF7BA8383}" dt="2024-11-03T17:53:45.472" v="3533" actId="478"/>
          <ac:spMkLst>
            <pc:docMk/>
            <pc:sldMk cId="1259677183" sldId="279"/>
            <ac:spMk id="134" creationId="{FED4F86F-31D6-1390-E63E-3922F3FBDFFB}"/>
          </ac:spMkLst>
        </pc:spChg>
        <pc:spChg chg="add del mod">
          <ac:chgData name="Philippe Baucour" userId="5102170ae7533958" providerId="LiveId" clId="{336F8116-C764-4979-A376-3E7AF7BA8383}" dt="2024-11-03T17:59:43.323" v="3828" actId="478"/>
          <ac:spMkLst>
            <pc:docMk/>
            <pc:sldMk cId="1259677183" sldId="279"/>
            <ac:spMk id="135" creationId="{68A59894-6193-D812-F481-035CBEB30D9C}"/>
          </ac:spMkLst>
        </pc:spChg>
        <pc:spChg chg="add mod">
          <ac:chgData name="Philippe Baucour" userId="5102170ae7533958" providerId="LiveId" clId="{336F8116-C764-4979-A376-3E7AF7BA8383}" dt="2024-11-05T07:09:37.189" v="5123" actId="1035"/>
          <ac:spMkLst>
            <pc:docMk/>
            <pc:sldMk cId="1259677183" sldId="279"/>
            <ac:spMk id="148" creationId="{00DC7F9E-B19C-BCF9-C71B-C90118249676}"/>
          </ac:spMkLst>
        </pc:spChg>
        <pc:spChg chg="add mod">
          <ac:chgData name="Philippe Baucour" userId="5102170ae7533958" providerId="LiveId" clId="{336F8116-C764-4979-A376-3E7AF7BA8383}" dt="2024-11-05T07:09:37.189" v="5123" actId="1035"/>
          <ac:spMkLst>
            <pc:docMk/>
            <pc:sldMk cId="1259677183" sldId="279"/>
            <ac:spMk id="150" creationId="{4332A384-AF4A-ADE8-4A0B-FFC32213956F}"/>
          </ac:spMkLst>
        </pc:spChg>
        <pc:spChg chg="add del">
          <ac:chgData name="Philippe Baucour" userId="5102170ae7533958" providerId="LiveId" clId="{336F8116-C764-4979-A376-3E7AF7BA8383}" dt="2024-11-03T17:45:15.911" v="3434" actId="478"/>
          <ac:spMkLst>
            <pc:docMk/>
            <pc:sldMk cId="1259677183" sldId="279"/>
            <ac:spMk id="151" creationId="{B4466979-9C9F-1FA0-DE89-221C9325933D}"/>
          </ac:spMkLst>
        </pc:spChg>
        <pc:spChg chg="add mod topLvl">
          <ac:chgData name="Philippe Baucour" userId="5102170ae7533958" providerId="LiveId" clId="{336F8116-C764-4979-A376-3E7AF7BA8383}" dt="2024-11-05T07:09:37.189" v="5123" actId="1035"/>
          <ac:spMkLst>
            <pc:docMk/>
            <pc:sldMk cId="1259677183" sldId="279"/>
            <ac:spMk id="153" creationId="{24F79AB4-FC98-BE39-1B7C-92D5C60F257F}"/>
          </ac:spMkLst>
        </pc:spChg>
        <pc:spChg chg="mod">
          <ac:chgData name="Philippe Baucour" userId="5102170ae7533958" providerId="LiveId" clId="{336F8116-C764-4979-A376-3E7AF7BA8383}" dt="2024-11-05T07:09:37.189" v="5123" actId="1035"/>
          <ac:spMkLst>
            <pc:docMk/>
            <pc:sldMk cId="1259677183" sldId="279"/>
            <ac:spMk id="158" creationId="{9F8D9920-E730-FE46-BD33-6622E5BA7701}"/>
          </ac:spMkLst>
        </pc:spChg>
        <pc:spChg chg="mod">
          <ac:chgData name="Philippe Baucour" userId="5102170ae7533958" providerId="LiveId" clId="{336F8116-C764-4979-A376-3E7AF7BA8383}" dt="2024-11-05T07:09:37.189" v="5123" actId="1035"/>
          <ac:spMkLst>
            <pc:docMk/>
            <pc:sldMk cId="1259677183" sldId="279"/>
            <ac:spMk id="161" creationId="{D5CD7F13-746F-133D-937D-94C0CDD5D6EA}"/>
          </ac:spMkLst>
        </pc:spChg>
        <pc:spChg chg="mod">
          <ac:chgData name="Philippe Baucour" userId="5102170ae7533958" providerId="LiveId" clId="{336F8116-C764-4979-A376-3E7AF7BA8383}" dt="2024-11-05T07:09:37.189" v="5123" actId="1035"/>
          <ac:spMkLst>
            <pc:docMk/>
            <pc:sldMk cId="1259677183" sldId="279"/>
            <ac:spMk id="164" creationId="{79D57835-DFB1-2C3E-0120-5F40D4A28F3F}"/>
          </ac:spMkLst>
        </pc:spChg>
        <pc:spChg chg="mod">
          <ac:chgData name="Philippe Baucour" userId="5102170ae7533958" providerId="LiveId" clId="{336F8116-C764-4979-A376-3E7AF7BA8383}" dt="2024-11-05T07:09:37.189" v="5123" actId="1035"/>
          <ac:spMkLst>
            <pc:docMk/>
            <pc:sldMk cId="1259677183" sldId="279"/>
            <ac:spMk id="167" creationId="{071344E7-9508-6712-EDBD-5AD8BA4462CC}"/>
          </ac:spMkLst>
        </pc:spChg>
        <pc:spChg chg="mod">
          <ac:chgData name="Philippe Baucour" userId="5102170ae7533958" providerId="LiveId" clId="{336F8116-C764-4979-A376-3E7AF7BA8383}" dt="2024-11-05T07:09:37.189" v="5123" actId="1035"/>
          <ac:spMkLst>
            <pc:docMk/>
            <pc:sldMk cId="1259677183" sldId="279"/>
            <ac:spMk id="170" creationId="{F36E33B7-5EBC-A7CC-6F7C-BCD6899A7640}"/>
          </ac:spMkLst>
        </pc:spChg>
        <pc:spChg chg="mod">
          <ac:chgData name="Philippe Baucour" userId="5102170ae7533958" providerId="LiveId" clId="{336F8116-C764-4979-A376-3E7AF7BA8383}" dt="2024-11-03T18:41:02.477" v="4538" actId="1035"/>
          <ac:spMkLst>
            <pc:docMk/>
            <pc:sldMk cId="1259677183" sldId="279"/>
            <ac:spMk id="173" creationId="{F153340A-F558-DBD9-FEB1-35A1157D0C83}"/>
          </ac:spMkLst>
        </pc:spChg>
        <pc:spChg chg="mod">
          <ac:chgData name="Philippe Baucour" userId="5102170ae7533958" providerId="LiveId" clId="{336F8116-C764-4979-A376-3E7AF7BA8383}" dt="2024-11-03T18:41:02.477" v="4538" actId="1035"/>
          <ac:spMkLst>
            <pc:docMk/>
            <pc:sldMk cId="1259677183" sldId="279"/>
            <ac:spMk id="176" creationId="{A7E04373-BD58-A440-6C49-CCD67DF51A02}"/>
          </ac:spMkLst>
        </pc:spChg>
        <pc:spChg chg="add del mod">
          <ac:chgData name="Philippe Baucour" userId="5102170ae7533958" providerId="LiveId" clId="{336F8116-C764-4979-A376-3E7AF7BA8383}" dt="2024-11-03T18:19:13.631" v="3908" actId="478"/>
          <ac:spMkLst>
            <pc:docMk/>
            <pc:sldMk cId="1259677183" sldId="279"/>
            <ac:spMk id="179" creationId="{B19CB02F-D060-0D3A-E254-E705CFCD5D35}"/>
          </ac:spMkLst>
        </pc:spChg>
        <pc:spChg chg="mod">
          <ac:chgData name="Philippe Baucour" userId="5102170ae7533958" providerId="LiveId" clId="{336F8116-C764-4979-A376-3E7AF7BA8383}" dt="2024-11-05T07:09:37.189" v="5123" actId="1035"/>
          <ac:spMkLst>
            <pc:docMk/>
            <pc:sldMk cId="1259677183" sldId="279"/>
            <ac:spMk id="186" creationId="{9FCD381A-4D61-13F2-86A6-7B15D1EDE4F0}"/>
          </ac:spMkLst>
        </pc:spChg>
        <pc:grpChg chg="add del mod">
          <ac:chgData name="Philippe Baucour" userId="5102170ae7533958" providerId="LiveId" clId="{336F8116-C764-4979-A376-3E7AF7BA8383}" dt="2024-11-03T17:49:27.310" v="3471" actId="165"/>
          <ac:grpSpMkLst>
            <pc:docMk/>
            <pc:sldMk cId="1259677183" sldId="279"/>
            <ac:grpSpMk id="154" creationId="{3B7953EA-6645-B25F-FF39-52CFD92BD81A}"/>
          </ac:grpSpMkLst>
        </pc:grpChg>
        <pc:grpChg chg="add mod">
          <ac:chgData name="Philippe Baucour" userId="5102170ae7533958" providerId="LiveId" clId="{336F8116-C764-4979-A376-3E7AF7BA8383}" dt="2024-11-05T07:09:37.189" v="5123" actId="1035"/>
          <ac:grpSpMkLst>
            <pc:docMk/>
            <pc:sldMk cId="1259677183" sldId="279"/>
            <ac:grpSpMk id="155" creationId="{6C550BD5-C09B-9F07-A20C-7136651A11CD}"/>
          </ac:grpSpMkLst>
        </pc:grpChg>
        <pc:grpChg chg="add mod">
          <ac:chgData name="Philippe Baucour" userId="5102170ae7533958" providerId="LiveId" clId="{336F8116-C764-4979-A376-3E7AF7BA8383}" dt="2024-11-05T07:09:37.189" v="5123" actId="1035"/>
          <ac:grpSpMkLst>
            <pc:docMk/>
            <pc:sldMk cId="1259677183" sldId="279"/>
            <ac:grpSpMk id="156" creationId="{0C77C98D-5E1E-2CE1-B70F-2BC2C03F295B}"/>
          </ac:grpSpMkLst>
        </pc:grpChg>
        <pc:grpChg chg="add mod">
          <ac:chgData name="Philippe Baucour" userId="5102170ae7533958" providerId="LiveId" clId="{336F8116-C764-4979-A376-3E7AF7BA8383}" dt="2024-11-05T07:09:37.189" v="5123" actId="1035"/>
          <ac:grpSpMkLst>
            <pc:docMk/>
            <pc:sldMk cId="1259677183" sldId="279"/>
            <ac:grpSpMk id="159" creationId="{B45664BA-7AE1-B13B-03A6-4FFE698EAE99}"/>
          </ac:grpSpMkLst>
        </pc:grpChg>
        <pc:grpChg chg="add mod">
          <ac:chgData name="Philippe Baucour" userId="5102170ae7533958" providerId="LiveId" clId="{336F8116-C764-4979-A376-3E7AF7BA8383}" dt="2024-11-05T07:09:37.189" v="5123" actId="1035"/>
          <ac:grpSpMkLst>
            <pc:docMk/>
            <pc:sldMk cId="1259677183" sldId="279"/>
            <ac:grpSpMk id="162" creationId="{FF51F5F5-B9CC-FE1F-F667-9EF52DD4DBD3}"/>
          </ac:grpSpMkLst>
        </pc:grpChg>
        <pc:grpChg chg="add mod">
          <ac:chgData name="Philippe Baucour" userId="5102170ae7533958" providerId="LiveId" clId="{336F8116-C764-4979-A376-3E7AF7BA8383}" dt="2024-11-05T07:09:37.189" v="5123" actId="1035"/>
          <ac:grpSpMkLst>
            <pc:docMk/>
            <pc:sldMk cId="1259677183" sldId="279"/>
            <ac:grpSpMk id="165" creationId="{62FE06FC-E755-E5C4-3E68-4073EA304489}"/>
          </ac:grpSpMkLst>
        </pc:grpChg>
        <pc:grpChg chg="add mod">
          <ac:chgData name="Philippe Baucour" userId="5102170ae7533958" providerId="LiveId" clId="{336F8116-C764-4979-A376-3E7AF7BA8383}" dt="2024-11-05T07:09:37.189" v="5123" actId="1035"/>
          <ac:grpSpMkLst>
            <pc:docMk/>
            <pc:sldMk cId="1259677183" sldId="279"/>
            <ac:grpSpMk id="168" creationId="{2E9B084E-AEEE-C270-2161-0AEC530952D9}"/>
          </ac:grpSpMkLst>
        </pc:grpChg>
        <pc:grpChg chg="add mod">
          <ac:chgData name="Philippe Baucour" userId="5102170ae7533958" providerId="LiveId" clId="{336F8116-C764-4979-A376-3E7AF7BA8383}" dt="2024-11-03T18:41:02.477" v="4538" actId="1035"/>
          <ac:grpSpMkLst>
            <pc:docMk/>
            <pc:sldMk cId="1259677183" sldId="279"/>
            <ac:grpSpMk id="171" creationId="{7D68A29C-58FC-F271-1E27-1C265AF950B2}"/>
          </ac:grpSpMkLst>
        </pc:grpChg>
        <pc:grpChg chg="add mod">
          <ac:chgData name="Philippe Baucour" userId="5102170ae7533958" providerId="LiveId" clId="{336F8116-C764-4979-A376-3E7AF7BA8383}" dt="2024-11-03T18:41:02.477" v="4538" actId="1035"/>
          <ac:grpSpMkLst>
            <pc:docMk/>
            <pc:sldMk cId="1259677183" sldId="279"/>
            <ac:grpSpMk id="174" creationId="{1B8BF9F4-E2DF-995E-D07C-EA1AAEAE9A3D}"/>
          </ac:grpSpMkLst>
        </pc:grpChg>
        <pc:grpChg chg="add mod">
          <ac:chgData name="Philippe Baucour" userId="5102170ae7533958" providerId="LiveId" clId="{336F8116-C764-4979-A376-3E7AF7BA8383}" dt="2024-11-05T07:09:37.189" v="5123" actId="1035"/>
          <ac:grpSpMkLst>
            <pc:docMk/>
            <pc:sldMk cId="1259677183" sldId="279"/>
            <ac:grpSpMk id="184" creationId="{01962857-8621-9B9F-16CC-7CE6478C7A38}"/>
          </ac:grpSpMkLst>
        </pc:grpChg>
        <pc:picChg chg="add del mod ord">
          <ac:chgData name="Philippe Baucour" userId="5102170ae7533958" providerId="LiveId" clId="{336F8116-C764-4979-A376-3E7AF7BA8383}" dt="2024-11-03T17:11:22.792" v="2248" actId="21"/>
          <ac:picMkLst>
            <pc:docMk/>
            <pc:sldMk cId="1259677183" sldId="279"/>
            <ac:picMk id="5" creationId="{31CF9402-85F3-8F79-EF1F-1F1F0F7E1F47}"/>
          </ac:picMkLst>
        </pc:picChg>
        <pc:picChg chg="add mod">
          <ac:chgData name="Philippe Baucour" userId="5102170ae7533958" providerId="LiveId" clId="{336F8116-C764-4979-A376-3E7AF7BA8383}" dt="2024-11-03T18:41:02.477" v="4538" actId="1035"/>
          <ac:picMkLst>
            <pc:docMk/>
            <pc:sldMk cId="1259677183" sldId="279"/>
            <ac:picMk id="6" creationId="{908AD767-20A0-B4A1-D97E-2072728C4550}"/>
          </ac:picMkLst>
        </pc:picChg>
        <pc:picChg chg="add del mod">
          <ac:chgData name="Philippe Baucour" userId="5102170ae7533958" providerId="LiveId" clId="{336F8116-C764-4979-A376-3E7AF7BA8383}" dt="2024-11-03T17:23:25.917" v="2529" actId="478"/>
          <ac:picMkLst>
            <pc:docMk/>
            <pc:sldMk cId="1259677183" sldId="279"/>
            <ac:picMk id="8" creationId="{BBB7BF3C-4F1D-5257-2AF0-240102304F9E}"/>
          </ac:picMkLst>
        </pc:picChg>
        <pc:picChg chg="add mod">
          <ac:chgData name="Philippe Baucour" userId="5102170ae7533958" providerId="LiveId" clId="{336F8116-C764-4979-A376-3E7AF7BA8383}" dt="2024-11-05T07:09:37.189" v="5123" actId="1035"/>
          <ac:picMkLst>
            <pc:docMk/>
            <pc:sldMk cId="1259677183" sldId="279"/>
            <ac:picMk id="10" creationId="{124623B7-85B3-309B-166D-A8462A11E158}"/>
          </ac:picMkLst>
        </pc:picChg>
        <pc:picChg chg="add del mod">
          <ac:chgData name="Philippe Baucour" userId="5102170ae7533958" providerId="LiveId" clId="{336F8116-C764-4979-A376-3E7AF7BA8383}" dt="2024-11-03T17:11:04.836" v="2246" actId="478"/>
          <ac:picMkLst>
            <pc:docMk/>
            <pc:sldMk cId="1259677183" sldId="279"/>
            <ac:picMk id="12" creationId="{6BA48CF3-CBF4-B887-71EB-82359C8A4839}"/>
          </ac:picMkLst>
        </pc:picChg>
        <pc:picChg chg="add mod">
          <ac:chgData name="Philippe Baucour" userId="5102170ae7533958" providerId="LiveId" clId="{336F8116-C764-4979-A376-3E7AF7BA8383}" dt="2024-11-05T07:09:37.189" v="5123" actId="1035"/>
          <ac:picMkLst>
            <pc:docMk/>
            <pc:sldMk cId="1259677183" sldId="279"/>
            <ac:picMk id="14" creationId="{110D4477-8E99-FFF5-BBD4-067410B30DB2}"/>
          </ac:picMkLst>
        </pc:picChg>
        <pc:picChg chg="add mod">
          <ac:chgData name="Philippe Baucour" userId="5102170ae7533958" providerId="LiveId" clId="{336F8116-C764-4979-A376-3E7AF7BA8383}" dt="2024-11-03T18:41:02.477" v="4538" actId="1035"/>
          <ac:picMkLst>
            <pc:docMk/>
            <pc:sldMk cId="1259677183" sldId="279"/>
            <ac:picMk id="15" creationId="{0E7326EA-48A6-F0AD-D0CB-225684EBE9E2}"/>
          </ac:picMkLst>
        </pc:picChg>
        <pc:picChg chg="add mod">
          <ac:chgData name="Philippe Baucour" userId="5102170ae7533958" providerId="LiveId" clId="{336F8116-C764-4979-A376-3E7AF7BA8383}" dt="2024-11-03T18:41:02.477" v="4538" actId="1035"/>
          <ac:picMkLst>
            <pc:docMk/>
            <pc:sldMk cId="1259677183" sldId="279"/>
            <ac:picMk id="21" creationId="{DE484BBE-4F21-92AD-1CF7-FC51B336D9F2}"/>
          </ac:picMkLst>
        </pc:picChg>
        <pc:picChg chg="add mod">
          <ac:chgData name="Philippe Baucour" userId="5102170ae7533958" providerId="LiveId" clId="{336F8116-C764-4979-A376-3E7AF7BA8383}" dt="2024-11-05T07:09:37.189" v="5123" actId="1035"/>
          <ac:picMkLst>
            <pc:docMk/>
            <pc:sldMk cId="1259677183" sldId="279"/>
            <ac:picMk id="107" creationId="{ED473700-3EFE-1C6A-8EDC-5AFF2360947F}"/>
          </ac:picMkLst>
        </pc:picChg>
        <pc:picChg chg="add mod">
          <ac:chgData name="Philippe Baucour" userId="5102170ae7533958" providerId="LiveId" clId="{336F8116-C764-4979-A376-3E7AF7BA8383}" dt="2024-11-05T07:09:37.189" v="5123" actId="1035"/>
          <ac:picMkLst>
            <pc:docMk/>
            <pc:sldMk cId="1259677183" sldId="279"/>
            <ac:picMk id="109" creationId="{A12DE1C5-196C-05BF-DB99-C865EED44B7D}"/>
          </ac:picMkLst>
        </pc:picChg>
        <pc:picChg chg="add del mod">
          <ac:chgData name="Philippe Baucour" userId="5102170ae7533958" providerId="LiveId" clId="{336F8116-C764-4979-A376-3E7AF7BA8383}" dt="2024-11-03T17:23:23.516" v="2528" actId="478"/>
          <ac:picMkLst>
            <pc:docMk/>
            <pc:sldMk cId="1259677183" sldId="279"/>
            <ac:picMk id="125" creationId="{939B2FFD-01B6-3EA7-072E-344CFBC71074}"/>
          </ac:picMkLst>
        </pc:picChg>
        <pc:picChg chg="add mod">
          <ac:chgData name="Philippe Baucour" userId="5102170ae7533958" providerId="LiveId" clId="{336F8116-C764-4979-A376-3E7AF7BA8383}" dt="2024-11-05T07:09:37.189" v="5123" actId="1035"/>
          <ac:picMkLst>
            <pc:docMk/>
            <pc:sldMk cId="1259677183" sldId="279"/>
            <ac:picMk id="149" creationId="{584B21BB-6EED-723D-A536-52D94941BAF0}"/>
          </ac:picMkLst>
        </pc:picChg>
        <pc:picChg chg="add mod topLvl">
          <ac:chgData name="Philippe Baucour" userId="5102170ae7533958" providerId="LiveId" clId="{336F8116-C764-4979-A376-3E7AF7BA8383}" dt="2024-11-05T07:09:37.189" v="5123" actId="1035"/>
          <ac:picMkLst>
            <pc:docMk/>
            <pc:sldMk cId="1259677183" sldId="279"/>
            <ac:picMk id="152" creationId="{ACF1AA5B-1455-EB53-DC5E-430F98ECC6D3}"/>
          </ac:picMkLst>
        </pc:picChg>
        <pc:picChg chg="mod">
          <ac:chgData name="Philippe Baucour" userId="5102170ae7533958" providerId="LiveId" clId="{336F8116-C764-4979-A376-3E7AF7BA8383}" dt="2024-11-05T07:09:37.189" v="5123" actId="1035"/>
          <ac:picMkLst>
            <pc:docMk/>
            <pc:sldMk cId="1259677183" sldId="279"/>
            <ac:picMk id="157" creationId="{82404462-12BC-1AA6-D0B1-924DD52C2746}"/>
          </ac:picMkLst>
        </pc:picChg>
        <pc:picChg chg="mod">
          <ac:chgData name="Philippe Baucour" userId="5102170ae7533958" providerId="LiveId" clId="{336F8116-C764-4979-A376-3E7AF7BA8383}" dt="2024-11-05T07:09:37.189" v="5123" actId="1035"/>
          <ac:picMkLst>
            <pc:docMk/>
            <pc:sldMk cId="1259677183" sldId="279"/>
            <ac:picMk id="160" creationId="{6E6B89E2-84FE-F4FD-FFE7-19FB5AE4DE49}"/>
          </ac:picMkLst>
        </pc:picChg>
        <pc:picChg chg="mod">
          <ac:chgData name="Philippe Baucour" userId="5102170ae7533958" providerId="LiveId" clId="{336F8116-C764-4979-A376-3E7AF7BA8383}" dt="2024-11-05T07:09:37.189" v="5123" actId="1035"/>
          <ac:picMkLst>
            <pc:docMk/>
            <pc:sldMk cId="1259677183" sldId="279"/>
            <ac:picMk id="163" creationId="{7D1C57C7-0877-4E2E-CD76-01E14A02B788}"/>
          </ac:picMkLst>
        </pc:picChg>
        <pc:picChg chg="mod">
          <ac:chgData name="Philippe Baucour" userId="5102170ae7533958" providerId="LiveId" clId="{336F8116-C764-4979-A376-3E7AF7BA8383}" dt="2024-11-05T07:09:37.189" v="5123" actId="1035"/>
          <ac:picMkLst>
            <pc:docMk/>
            <pc:sldMk cId="1259677183" sldId="279"/>
            <ac:picMk id="166" creationId="{72BCE967-8F1D-4A5D-C16F-B1F65F81FB27}"/>
          </ac:picMkLst>
        </pc:picChg>
        <pc:picChg chg="mod">
          <ac:chgData name="Philippe Baucour" userId="5102170ae7533958" providerId="LiveId" clId="{336F8116-C764-4979-A376-3E7AF7BA8383}" dt="2024-11-05T07:09:37.189" v="5123" actId="1035"/>
          <ac:picMkLst>
            <pc:docMk/>
            <pc:sldMk cId="1259677183" sldId="279"/>
            <ac:picMk id="169" creationId="{76C2F489-FDE4-7454-5A55-FE07541A97DA}"/>
          </ac:picMkLst>
        </pc:picChg>
        <pc:picChg chg="mod">
          <ac:chgData name="Philippe Baucour" userId="5102170ae7533958" providerId="LiveId" clId="{336F8116-C764-4979-A376-3E7AF7BA8383}" dt="2024-11-03T18:41:02.477" v="4538" actId="1035"/>
          <ac:picMkLst>
            <pc:docMk/>
            <pc:sldMk cId="1259677183" sldId="279"/>
            <ac:picMk id="172" creationId="{2E392806-D107-A138-F7D9-30FB2380BF71}"/>
          </ac:picMkLst>
        </pc:picChg>
        <pc:picChg chg="mod">
          <ac:chgData name="Philippe Baucour" userId="5102170ae7533958" providerId="LiveId" clId="{336F8116-C764-4979-A376-3E7AF7BA8383}" dt="2024-11-03T18:41:02.477" v="4538" actId="1035"/>
          <ac:picMkLst>
            <pc:docMk/>
            <pc:sldMk cId="1259677183" sldId="279"/>
            <ac:picMk id="175" creationId="{472D1F77-779D-888B-4F19-BB898A5FDF28}"/>
          </ac:picMkLst>
        </pc:picChg>
        <pc:picChg chg="add del mod">
          <ac:chgData name="Philippe Baucour" userId="5102170ae7533958" providerId="LiveId" clId="{336F8116-C764-4979-A376-3E7AF7BA8383}" dt="2024-11-03T18:40:24.635" v="4524" actId="21"/>
          <ac:picMkLst>
            <pc:docMk/>
            <pc:sldMk cId="1259677183" sldId="279"/>
            <ac:picMk id="178" creationId="{334E64EE-53CB-92AC-42BA-12DE6768924D}"/>
          </ac:picMkLst>
        </pc:picChg>
        <pc:picChg chg="mod">
          <ac:chgData name="Philippe Baucour" userId="5102170ae7533958" providerId="LiveId" clId="{336F8116-C764-4979-A376-3E7AF7BA8383}" dt="2024-11-05T07:09:37.189" v="5123" actId="1035"/>
          <ac:picMkLst>
            <pc:docMk/>
            <pc:sldMk cId="1259677183" sldId="279"/>
            <ac:picMk id="185" creationId="{B8A6FF25-E4C0-A72E-6375-1890659E6287}"/>
          </ac:picMkLst>
        </pc:picChg>
        <pc:picChg chg="add mod">
          <ac:chgData name="Philippe Baucour" userId="5102170ae7533958" providerId="LiveId" clId="{336F8116-C764-4979-A376-3E7AF7BA8383}" dt="2024-11-05T07:09:37.189" v="5123" actId="1035"/>
          <ac:picMkLst>
            <pc:docMk/>
            <pc:sldMk cId="1259677183" sldId="279"/>
            <ac:picMk id="1026" creationId="{AE53F4A2-C93F-7C01-C386-3FEA6ACCCF27}"/>
          </ac:picMkLst>
        </pc:picChg>
        <pc:picChg chg="add">
          <ac:chgData name="Philippe Baucour" userId="5102170ae7533958" providerId="LiveId" clId="{336F8116-C764-4979-A376-3E7AF7BA8383}" dt="2024-11-03T17:43:55.619" v="3428"/>
          <ac:picMkLst>
            <pc:docMk/>
            <pc:sldMk cId="1259677183" sldId="279"/>
            <ac:picMk id="1028" creationId="{DEF53A72-F3BE-C81F-978B-8F56C9E25600}"/>
          </ac:picMkLst>
        </pc:picChg>
        <pc:picChg chg="add del">
          <ac:chgData name="Philippe Baucour" userId="5102170ae7533958" providerId="LiveId" clId="{336F8116-C764-4979-A376-3E7AF7BA8383}" dt="2024-11-03T17:44:27.736" v="3430" actId="478"/>
          <ac:picMkLst>
            <pc:docMk/>
            <pc:sldMk cId="1259677183" sldId="279"/>
            <ac:picMk id="1030" creationId="{1A679F6A-8FDE-0E97-59B7-0998B69D7F12}"/>
          </ac:picMkLst>
        </pc:picChg>
        <pc:picChg chg="add del">
          <ac:chgData name="Philippe Baucour" userId="5102170ae7533958" providerId="LiveId" clId="{336F8116-C764-4979-A376-3E7AF7BA8383}" dt="2024-11-03T17:44:48.489" v="3432" actId="478"/>
          <ac:picMkLst>
            <pc:docMk/>
            <pc:sldMk cId="1259677183" sldId="279"/>
            <ac:picMk id="1032" creationId="{8E7E5C47-AA1B-5465-58F5-36B355D87E56}"/>
          </ac:picMkLst>
        </pc:picChg>
        <pc:cxnChg chg="add mod">
          <ac:chgData name="Philippe Baucour" userId="5102170ae7533958" providerId="LiveId" clId="{336F8116-C764-4979-A376-3E7AF7BA8383}" dt="2024-11-05T07:09:37.189" v="5123" actId="1035"/>
          <ac:cxnSpMkLst>
            <pc:docMk/>
            <pc:sldMk cId="1259677183" sldId="279"/>
            <ac:cxnSpMk id="25" creationId="{E36129EB-1736-E53A-6E04-7045FC688E79}"/>
          </ac:cxnSpMkLst>
        </pc:cxnChg>
        <pc:cxnChg chg="add mod">
          <ac:chgData name="Philippe Baucour" userId="5102170ae7533958" providerId="LiveId" clId="{336F8116-C764-4979-A376-3E7AF7BA8383}" dt="2024-11-05T07:09:37.189" v="5123" actId="1035"/>
          <ac:cxnSpMkLst>
            <pc:docMk/>
            <pc:sldMk cId="1259677183" sldId="279"/>
            <ac:cxnSpMk id="28" creationId="{8F23BEFC-7553-DFC6-47B6-9508CF268099}"/>
          </ac:cxnSpMkLst>
        </pc:cxnChg>
        <pc:cxnChg chg="add mod">
          <ac:chgData name="Philippe Baucour" userId="5102170ae7533958" providerId="LiveId" clId="{336F8116-C764-4979-A376-3E7AF7BA8383}" dt="2024-11-05T07:09:37.189" v="5123" actId="1035"/>
          <ac:cxnSpMkLst>
            <pc:docMk/>
            <pc:sldMk cId="1259677183" sldId="279"/>
            <ac:cxnSpMk id="36" creationId="{F204E68A-A833-628D-DECA-81C77D4B17F8}"/>
          </ac:cxnSpMkLst>
        </pc:cxnChg>
        <pc:cxnChg chg="add mod">
          <ac:chgData name="Philippe Baucour" userId="5102170ae7533958" providerId="LiveId" clId="{336F8116-C764-4979-A376-3E7AF7BA8383}" dt="2024-11-05T07:09:37.189" v="5123" actId="1035"/>
          <ac:cxnSpMkLst>
            <pc:docMk/>
            <pc:sldMk cId="1259677183" sldId="279"/>
            <ac:cxnSpMk id="37" creationId="{650DFD26-94A4-67A9-5F47-134436EB8264}"/>
          </ac:cxnSpMkLst>
        </pc:cxnChg>
        <pc:cxnChg chg="add del mod">
          <ac:chgData name="Philippe Baucour" userId="5102170ae7533958" providerId="LiveId" clId="{336F8116-C764-4979-A376-3E7AF7BA8383}" dt="2024-11-03T16:24:52.959" v="1326" actId="478"/>
          <ac:cxnSpMkLst>
            <pc:docMk/>
            <pc:sldMk cId="1259677183" sldId="279"/>
            <ac:cxnSpMk id="39" creationId="{5E254418-42D8-B86B-A18A-E8DDE9D0C1B1}"/>
          </ac:cxnSpMkLst>
        </pc:cxnChg>
        <pc:cxnChg chg="add mod">
          <ac:chgData name="Philippe Baucour" userId="5102170ae7533958" providerId="LiveId" clId="{336F8116-C764-4979-A376-3E7AF7BA8383}" dt="2024-11-05T07:09:37.189" v="5123" actId="1035"/>
          <ac:cxnSpMkLst>
            <pc:docMk/>
            <pc:sldMk cId="1259677183" sldId="279"/>
            <ac:cxnSpMk id="65" creationId="{F1DEB93B-1067-5756-012E-A4993C6B6648}"/>
          </ac:cxnSpMkLst>
        </pc:cxnChg>
        <pc:cxnChg chg="add mod">
          <ac:chgData name="Philippe Baucour" userId="5102170ae7533958" providerId="LiveId" clId="{336F8116-C764-4979-A376-3E7AF7BA8383}" dt="2024-11-05T07:09:37.189" v="5123" actId="1035"/>
          <ac:cxnSpMkLst>
            <pc:docMk/>
            <pc:sldMk cId="1259677183" sldId="279"/>
            <ac:cxnSpMk id="70" creationId="{262BCD3C-DB12-3A36-F283-378E6AF82F1A}"/>
          </ac:cxnSpMkLst>
        </pc:cxnChg>
        <pc:cxnChg chg="add mod">
          <ac:chgData name="Philippe Baucour" userId="5102170ae7533958" providerId="LiveId" clId="{336F8116-C764-4979-A376-3E7AF7BA8383}" dt="2024-11-05T07:09:37.189" v="5123" actId="1035"/>
          <ac:cxnSpMkLst>
            <pc:docMk/>
            <pc:sldMk cId="1259677183" sldId="279"/>
            <ac:cxnSpMk id="72" creationId="{1436D184-BAB5-7F8D-2548-7057FFF23A72}"/>
          </ac:cxnSpMkLst>
        </pc:cxnChg>
        <pc:cxnChg chg="add mod">
          <ac:chgData name="Philippe Baucour" userId="5102170ae7533958" providerId="LiveId" clId="{336F8116-C764-4979-A376-3E7AF7BA8383}" dt="2024-11-05T07:09:37.189" v="5123" actId="1035"/>
          <ac:cxnSpMkLst>
            <pc:docMk/>
            <pc:sldMk cId="1259677183" sldId="279"/>
            <ac:cxnSpMk id="77" creationId="{B87906E8-D241-736E-077F-F51E11DA6371}"/>
          </ac:cxnSpMkLst>
        </pc:cxnChg>
        <pc:cxnChg chg="add mod">
          <ac:chgData name="Philippe Baucour" userId="5102170ae7533958" providerId="LiveId" clId="{336F8116-C764-4979-A376-3E7AF7BA8383}" dt="2024-11-03T18:41:02.477" v="4538" actId="1035"/>
          <ac:cxnSpMkLst>
            <pc:docMk/>
            <pc:sldMk cId="1259677183" sldId="279"/>
            <ac:cxnSpMk id="79" creationId="{8BDA5627-27DD-13E6-6BC7-6BBE53861D43}"/>
          </ac:cxnSpMkLst>
        </pc:cxnChg>
        <pc:cxnChg chg="add mod">
          <ac:chgData name="Philippe Baucour" userId="5102170ae7533958" providerId="LiveId" clId="{336F8116-C764-4979-A376-3E7AF7BA8383}" dt="2024-11-03T18:41:02.477" v="4538" actId="1035"/>
          <ac:cxnSpMkLst>
            <pc:docMk/>
            <pc:sldMk cId="1259677183" sldId="279"/>
            <ac:cxnSpMk id="82" creationId="{589D4BDA-F75B-072B-3E64-3915FB2968F1}"/>
          </ac:cxnSpMkLst>
        </pc:cxnChg>
        <pc:cxnChg chg="add mod">
          <ac:chgData name="Philippe Baucour" userId="5102170ae7533958" providerId="LiveId" clId="{336F8116-C764-4979-A376-3E7AF7BA8383}" dt="2024-11-03T18:41:02.477" v="4538" actId="1035"/>
          <ac:cxnSpMkLst>
            <pc:docMk/>
            <pc:sldMk cId="1259677183" sldId="279"/>
            <ac:cxnSpMk id="86" creationId="{97741F2E-BB7A-08FA-FAB3-476CBB8331EF}"/>
          </ac:cxnSpMkLst>
        </pc:cxnChg>
        <pc:cxnChg chg="add mod">
          <ac:chgData name="Philippe Baucour" userId="5102170ae7533958" providerId="LiveId" clId="{336F8116-C764-4979-A376-3E7AF7BA8383}" dt="2024-11-05T07:09:37.189" v="5123" actId="1035"/>
          <ac:cxnSpMkLst>
            <pc:docMk/>
            <pc:sldMk cId="1259677183" sldId="279"/>
            <ac:cxnSpMk id="94" creationId="{5AF9B872-8AE7-0EDA-E7B9-6A0FEBD15A1E}"/>
          </ac:cxnSpMkLst>
        </pc:cxnChg>
        <pc:cxnChg chg="add mod">
          <ac:chgData name="Philippe Baucour" userId="5102170ae7533958" providerId="LiveId" clId="{336F8116-C764-4979-A376-3E7AF7BA8383}" dt="2024-11-05T07:09:37.189" v="5123" actId="1035"/>
          <ac:cxnSpMkLst>
            <pc:docMk/>
            <pc:sldMk cId="1259677183" sldId="279"/>
            <ac:cxnSpMk id="96" creationId="{F54A1397-0A03-1F27-46F4-A41114807578}"/>
          </ac:cxnSpMkLst>
        </pc:cxnChg>
        <pc:cxnChg chg="add mod">
          <ac:chgData name="Philippe Baucour" userId="5102170ae7533958" providerId="LiveId" clId="{336F8116-C764-4979-A376-3E7AF7BA8383}" dt="2024-11-03T18:41:02.477" v="4538" actId="1035"/>
          <ac:cxnSpMkLst>
            <pc:docMk/>
            <pc:sldMk cId="1259677183" sldId="279"/>
            <ac:cxnSpMk id="100" creationId="{C3648A16-1AD4-0325-8132-376C30E31533}"/>
          </ac:cxnSpMkLst>
        </pc:cxnChg>
      </pc:sldChg>
      <pc:sldChg chg="addSp modSp new mod">
        <pc:chgData name="Philippe Baucour" userId="5102170ae7533958" providerId="LiveId" clId="{336F8116-C764-4979-A376-3E7AF7BA8383}" dt="2024-11-03T18:40:36.907" v="4527" actId="1076"/>
        <pc:sldMkLst>
          <pc:docMk/>
          <pc:sldMk cId="1540432292" sldId="280"/>
        </pc:sldMkLst>
        <pc:picChg chg="add mod">
          <ac:chgData name="Philippe Baucour" userId="5102170ae7533958" providerId="LiveId" clId="{336F8116-C764-4979-A376-3E7AF7BA8383}" dt="2024-11-03T18:40:36.907" v="4527" actId="1076"/>
          <ac:picMkLst>
            <pc:docMk/>
            <pc:sldMk cId="1540432292" sldId="280"/>
            <ac:picMk id="5" creationId="{31CF9402-85F3-8F79-EF1F-1F1F0F7E1F47}"/>
          </ac:picMkLst>
        </pc:picChg>
        <pc:picChg chg="add mod">
          <ac:chgData name="Philippe Baucour" userId="5102170ae7533958" providerId="LiveId" clId="{336F8116-C764-4979-A376-3E7AF7BA8383}" dt="2024-11-03T18:40:33.192" v="4526" actId="1076"/>
          <ac:picMkLst>
            <pc:docMk/>
            <pc:sldMk cId="1540432292" sldId="280"/>
            <ac:picMk id="178" creationId="{334E64EE-53CB-92AC-42BA-12DE6768924D}"/>
          </ac:picMkLst>
        </pc:picChg>
      </pc:sldChg>
      <pc:sldChg chg="addSp delSp modSp add mod">
        <pc:chgData name="Philippe Baucour" userId="5102170ae7533958" providerId="LiveId" clId="{336F8116-C764-4979-A376-3E7AF7BA8383}" dt="2024-11-06T10:51:19.111" v="6067" actId="6549"/>
        <pc:sldMkLst>
          <pc:docMk/>
          <pc:sldMk cId="3926891295" sldId="281"/>
        </pc:sldMkLst>
        <pc:spChg chg="mod">
          <ac:chgData name="Philippe Baucour" userId="5102170ae7533958" providerId="LiveId" clId="{336F8116-C764-4979-A376-3E7AF7BA8383}" dt="2024-11-06T10:51:19.111" v="6067" actId="6549"/>
          <ac:spMkLst>
            <pc:docMk/>
            <pc:sldMk cId="3926891295" sldId="281"/>
            <ac:spMk id="2" creationId="{25BEE1BF-19F5-8712-F9BD-77A4DC501995}"/>
          </ac:spMkLst>
        </pc:spChg>
        <pc:spChg chg="add mod">
          <ac:chgData name="Philippe Baucour" userId="5102170ae7533958" providerId="LiveId" clId="{336F8116-C764-4979-A376-3E7AF7BA8383}" dt="2024-11-05T07:16:14.718" v="5500" actId="20577"/>
          <ac:spMkLst>
            <pc:docMk/>
            <pc:sldMk cId="3926891295" sldId="281"/>
            <ac:spMk id="3" creationId="{365CE472-A2FE-7FF6-99B5-DBFECAA5D778}"/>
          </ac:spMkLst>
        </pc:spChg>
        <pc:spChg chg="add mod">
          <ac:chgData name="Philippe Baucour" userId="5102170ae7533958" providerId="LiveId" clId="{336F8116-C764-4979-A376-3E7AF7BA8383}" dt="2024-11-05T07:16:57.623" v="5503" actId="12789"/>
          <ac:spMkLst>
            <pc:docMk/>
            <pc:sldMk cId="3926891295" sldId="281"/>
            <ac:spMk id="4" creationId="{E2DEB98D-2AC9-D653-9279-C275955F3638}"/>
          </ac:spMkLst>
        </pc:spChg>
        <pc:spChg chg="mod">
          <ac:chgData name="Philippe Baucour" userId="5102170ae7533958" providerId="LiveId" clId="{336F8116-C764-4979-A376-3E7AF7BA8383}" dt="2024-11-05T07:17:51.019" v="5729" actId="1038"/>
          <ac:spMkLst>
            <pc:docMk/>
            <pc:sldMk cId="3926891295" sldId="281"/>
            <ac:spMk id="22" creationId="{FE7225F4-E1D3-DF40-A9F5-1F0F0CBA82B1}"/>
          </ac:spMkLst>
        </pc:spChg>
        <pc:spChg chg="mod">
          <ac:chgData name="Philippe Baucour" userId="5102170ae7533958" providerId="LiveId" clId="{336F8116-C764-4979-A376-3E7AF7BA8383}" dt="2024-11-05T07:12:11.623" v="5165" actId="1035"/>
          <ac:spMkLst>
            <pc:docMk/>
            <pc:sldMk cId="3926891295" sldId="281"/>
            <ac:spMk id="91" creationId="{3E4E3013-1CA1-18C6-D31D-F8F304578624}"/>
          </ac:spMkLst>
        </pc:spChg>
        <pc:spChg chg="mod">
          <ac:chgData name="Philippe Baucour" userId="5102170ae7533958" providerId="LiveId" clId="{336F8116-C764-4979-A376-3E7AF7BA8383}" dt="2024-11-05T07:12:11.623" v="5165" actId="1035"/>
          <ac:spMkLst>
            <pc:docMk/>
            <pc:sldMk cId="3926891295" sldId="281"/>
            <ac:spMk id="92" creationId="{0B58B3CA-A296-2EEE-7CD1-35191A7E4741}"/>
          </ac:spMkLst>
        </pc:spChg>
        <pc:spChg chg="mod">
          <ac:chgData name="Philippe Baucour" userId="5102170ae7533958" providerId="LiveId" clId="{336F8116-C764-4979-A376-3E7AF7BA8383}" dt="2024-11-05T07:18:05.719" v="5761" actId="1037"/>
          <ac:spMkLst>
            <pc:docMk/>
            <pc:sldMk cId="3926891295" sldId="281"/>
            <ac:spMk id="113" creationId="{AA7F8838-E537-6CBE-8EF0-30C22D1C6C99}"/>
          </ac:spMkLst>
        </pc:spChg>
        <pc:spChg chg="mod">
          <ac:chgData name="Philippe Baucour" userId="5102170ae7533958" providerId="LiveId" clId="{336F8116-C764-4979-A376-3E7AF7BA8383}" dt="2024-11-05T07:14:47.069" v="5383" actId="1037"/>
          <ac:spMkLst>
            <pc:docMk/>
            <pc:sldMk cId="3926891295" sldId="281"/>
            <ac:spMk id="114" creationId="{3D84F4A0-B0B9-B290-94BB-4CCD97683F1B}"/>
          </ac:spMkLst>
        </pc:spChg>
        <pc:spChg chg="mod">
          <ac:chgData name="Philippe Baucour" userId="5102170ae7533958" providerId="LiveId" clId="{336F8116-C764-4979-A376-3E7AF7BA8383}" dt="2024-11-05T07:14:56.700" v="5424" actId="1037"/>
          <ac:spMkLst>
            <pc:docMk/>
            <pc:sldMk cId="3926891295" sldId="281"/>
            <ac:spMk id="115" creationId="{CEEF01B0-5D9B-6679-F378-8B06CBD9CA84}"/>
          </ac:spMkLst>
        </pc:spChg>
        <pc:spChg chg="mod">
          <ac:chgData name="Philippe Baucour" userId="5102170ae7533958" providerId="LiveId" clId="{336F8116-C764-4979-A376-3E7AF7BA8383}" dt="2024-11-05T07:25:44.568" v="6002" actId="115"/>
          <ac:spMkLst>
            <pc:docMk/>
            <pc:sldMk cId="3926891295" sldId="281"/>
            <ac:spMk id="116" creationId="{515A679D-5FC4-EA0A-681F-78D1BAF8A863}"/>
          </ac:spMkLst>
        </pc:spChg>
        <pc:spChg chg="mod">
          <ac:chgData name="Philippe Baucour" userId="5102170ae7533958" providerId="LiveId" clId="{336F8116-C764-4979-A376-3E7AF7BA8383}" dt="2024-11-05T07:23:14.200" v="5981" actId="108"/>
          <ac:spMkLst>
            <pc:docMk/>
            <pc:sldMk cId="3926891295" sldId="281"/>
            <ac:spMk id="118" creationId="{78E4D922-21B1-5349-DE46-0334849EA573}"/>
          </ac:spMkLst>
        </pc:spChg>
        <pc:spChg chg="mod">
          <ac:chgData name="Philippe Baucour" userId="5102170ae7533958" providerId="LiveId" clId="{336F8116-C764-4979-A376-3E7AF7BA8383}" dt="2024-11-05T07:15:19.680" v="5444" actId="1035"/>
          <ac:spMkLst>
            <pc:docMk/>
            <pc:sldMk cId="3926891295" sldId="281"/>
            <ac:spMk id="119" creationId="{1FE2AF2D-B216-3FBA-2717-328EF9946CB5}"/>
          </ac:spMkLst>
        </pc:spChg>
        <pc:spChg chg="mod">
          <ac:chgData name="Philippe Baucour" userId="5102170ae7533958" providerId="LiveId" clId="{336F8116-C764-4979-A376-3E7AF7BA8383}" dt="2024-11-05T07:15:19.680" v="5444" actId="1035"/>
          <ac:spMkLst>
            <pc:docMk/>
            <pc:sldMk cId="3926891295" sldId="281"/>
            <ac:spMk id="121" creationId="{3922FEF8-9073-A850-F6D3-8EB1BCDCE7BA}"/>
          </ac:spMkLst>
        </pc:spChg>
        <pc:spChg chg="mod">
          <ac:chgData name="Philippe Baucour" userId="5102170ae7533958" providerId="LiveId" clId="{336F8116-C764-4979-A376-3E7AF7BA8383}" dt="2024-11-05T07:12:11.623" v="5165" actId="1035"/>
          <ac:spMkLst>
            <pc:docMk/>
            <pc:sldMk cId="3926891295" sldId="281"/>
            <ac:spMk id="126" creationId="{6216F453-D80D-F4A6-8566-5034CF391E3D}"/>
          </ac:spMkLst>
        </pc:spChg>
        <pc:grpChg chg="mod">
          <ac:chgData name="Philippe Baucour" userId="5102170ae7533958" providerId="LiveId" clId="{336F8116-C764-4979-A376-3E7AF7BA8383}" dt="2024-11-05T07:19:20.676" v="5811" actId="1038"/>
          <ac:grpSpMkLst>
            <pc:docMk/>
            <pc:sldMk cId="3926891295" sldId="281"/>
            <ac:grpSpMk id="171" creationId="{1B59DD97-5B06-F9CD-1B88-1B9F12AC1C59}"/>
          </ac:grpSpMkLst>
        </pc:grpChg>
        <pc:grpChg chg="mod">
          <ac:chgData name="Philippe Baucour" userId="5102170ae7533958" providerId="LiveId" clId="{336F8116-C764-4979-A376-3E7AF7BA8383}" dt="2024-11-05T07:21:18.946" v="5980" actId="1037"/>
          <ac:grpSpMkLst>
            <pc:docMk/>
            <pc:sldMk cId="3926891295" sldId="281"/>
            <ac:grpSpMk id="174" creationId="{022C3C0D-B6F0-0CB5-8D36-E1B83EE69D44}"/>
          </ac:grpSpMkLst>
        </pc:grpChg>
        <pc:grpChg chg="mod">
          <ac:chgData name="Philippe Baucour" userId="5102170ae7533958" providerId="LiveId" clId="{336F8116-C764-4979-A376-3E7AF7BA8383}" dt="2024-11-05T07:20:36.764" v="5940" actId="1038"/>
          <ac:grpSpMkLst>
            <pc:docMk/>
            <pc:sldMk cId="3926891295" sldId="281"/>
            <ac:grpSpMk id="184" creationId="{2A8F5C44-2B7D-4193-1A70-ED7C8FC0A315}"/>
          </ac:grpSpMkLst>
        </pc:grpChg>
        <pc:picChg chg="mod">
          <ac:chgData name="Philippe Baucour" userId="5102170ae7533958" providerId="LiveId" clId="{336F8116-C764-4979-A376-3E7AF7BA8383}" dt="2024-11-05T07:12:11.623" v="5165" actId="1035"/>
          <ac:picMkLst>
            <pc:docMk/>
            <pc:sldMk cId="3926891295" sldId="281"/>
            <ac:picMk id="6" creationId="{B2B36887-5878-6C79-A2B3-2CF17180F690}"/>
          </ac:picMkLst>
        </pc:picChg>
        <pc:picChg chg="mod">
          <ac:chgData name="Philippe Baucour" userId="5102170ae7533958" providerId="LiveId" clId="{336F8116-C764-4979-A376-3E7AF7BA8383}" dt="2024-11-05T07:12:11.623" v="5165" actId="1035"/>
          <ac:picMkLst>
            <pc:docMk/>
            <pc:sldMk cId="3926891295" sldId="281"/>
            <ac:picMk id="15" creationId="{0C278F23-A71D-2153-4157-59D16DBB64D8}"/>
          </ac:picMkLst>
        </pc:picChg>
        <pc:picChg chg="mod">
          <ac:chgData name="Philippe Baucour" userId="5102170ae7533958" providerId="LiveId" clId="{336F8116-C764-4979-A376-3E7AF7BA8383}" dt="2024-11-05T07:15:19.680" v="5444" actId="1035"/>
          <ac:picMkLst>
            <pc:docMk/>
            <pc:sldMk cId="3926891295" sldId="281"/>
            <ac:picMk id="21" creationId="{FF707D49-6004-664E-B2C6-B9BC88515A1E}"/>
          </ac:picMkLst>
        </pc:picChg>
        <pc:cxnChg chg="add del mod">
          <ac:chgData name="Philippe Baucour" userId="5102170ae7533958" providerId="LiveId" clId="{336F8116-C764-4979-A376-3E7AF7BA8383}" dt="2024-11-05T07:28:06.488" v="6048" actId="478"/>
          <ac:cxnSpMkLst>
            <pc:docMk/>
            <pc:sldMk cId="3926891295" sldId="281"/>
            <ac:cxnSpMk id="9" creationId="{E478F1E5-C335-110F-7762-42538417792C}"/>
          </ac:cxnSpMkLst>
        </pc:cxnChg>
        <pc:cxnChg chg="add del mod">
          <ac:chgData name="Philippe Baucour" userId="5102170ae7533958" providerId="LiveId" clId="{336F8116-C764-4979-A376-3E7AF7BA8383}" dt="2024-11-05T07:28:06.488" v="6048" actId="478"/>
          <ac:cxnSpMkLst>
            <pc:docMk/>
            <pc:sldMk cId="3926891295" sldId="281"/>
            <ac:cxnSpMk id="11" creationId="{296195F0-9F73-DC81-A56F-A3E86186075B}"/>
          </ac:cxnSpMkLst>
        </pc:cxnChg>
        <pc:cxnChg chg="mod">
          <ac:chgData name="Philippe Baucour" userId="5102170ae7533958" providerId="LiveId" clId="{336F8116-C764-4979-A376-3E7AF7BA8383}" dt="2024-11-05T07:20:15.873" v="5830" actId="14100"/>
          <ac:cxnSpMkLst>
            <pc:docMk/>
            <pc:sldMk cId="3926891295" sldId="281"/>
            <ac:cxnSpMk id="77" creationId="{502687AF-997D-7A41-6927-6909876A3A79}"/>
          </ac:cxnSpMkLst>
        </pc:cxnChg>
        <pc:cxnChg chg="mod">
          <ac:chgData name="Philippe Baucour" userId="5102170ae7533958" providerId="LiveId" clId="{336F8116-C764-4979-A376-3E7AF7BA8383}" dt="2024-11-05T07:12:11.623" v="5165" actId="1035"/>
          <ac:cxnSpMkLst>
            <pc:docMk/>
            <pc:sldMk cId="3926891295" sldId="281"/>
            <ac:cxnSpMk id="79" creationId="{07BA9086-D954-F602-70B2-EB852878C491}"/>
          </ac:cxnSpMkLst>
        </pc:cxnChg>
        <pc:cxnChg chg="mod">
          <ac:chgData name="Philippe Baucour" userId="5102170ae7533958" providerId="LiveId" clId="{336F8116-C764-4979-A376-3E7AF7BA8383}" dt="2024-11-05T07:12:11.623" v="5165" actId="1035"/>
          <ac:cxnSpMkLst>
            <pc:docMk/>
            <pc:sldMk cId="3926891295" sldId="281"/>
            <ac:cxnSpMk id="82" creationId="{5052B8BC-D46B-9273-FCDA-B28CAA110329}"/>
          </ac:cxnSpMkLst>
        </pc:cxnChg>
        <pc:cxnChg chg="mod">
          <ac:chgData name="Philippe Baucour" userId="5102170ae7533958" providerId="LiveId" clId="{336F8116-C764-4979-A376-3E7AF7BA8383}" dt="2024-11-05T07:20:04.709" v="5829" actId="1036"/>
          <ac:cxnSpMkLst>
            <pc:docMk/>
            <pc:sldMk cId="3926891295" sldId="281"/>
            <ac:cxnSpMk id="86" creationId="{7FAB7166-9FC5-782B-269B-605A4F969DAB}"/>
          </ac:cxnSpMkLst>
        </pc:cxnChg>
        <pc:cxnChg chg="mod">
          <ac:chgData name="Philippe Baucour" userId="5102170ae7533958" providerId="LiveId" clId="{336F8116-C764-4979-A376-3E7AF7BA8383}" dt="2024-11-05T07:24:04.524" v="5998" actId="1037"/>
          <ac:cxnSpMkLst>
            <pc:docMk/>
            <pc:sldMk cId="3926891295" sldId="281"/>
            <ac:cxnSpMk id="94" creationId="{31D09D5C-C89D-768D-BEF6-36AAB9B65141}"/>
          </ac:cxnSpMkLst>
        </pc:cxnChg>
        <pc:cxnChg chg="mod">
          <ac:chgData name="Philippe Baucour" userId="5102170ae7533958" providerId="LiveId" clId="{336F8116-C764-4979-A376-3E7AF7BA8383}" dt="2024-11-05T07:24:06.675" v="5999" actId="1038"/>
          <ac:cxnSpMkLst>
            <pc:docMk/>
            <pc:sldMk cId="3926891295" sldId="281"/>
            <ac:cxnSpMk id="96" creationId="{63B5DF32-27FA-C7A9-83CE-682D05ECD1F4}"/>
          </ac:cxnSpMkLst>
        </pc:cxnChg>
        <pc:cxnChg chg="mod">
          <ac:chgData name="Philippe Baucour" userId="5102170ae7533958" providerId="LiveId" clId="{336F8116-C764-4979-A376-3E7AF7BA8383}" dt="2024-11-05T07:19:06.575" v="5763" actId="14100"/>
          <ac:cxnSpMkLst>
            <pc:docMk/>
            <pc:sldMk cId="3926891295" sldId="281"/>
            <ac:cxnSpMk id="100" creationId="{D38B4AFA-ADAD-FF27-7318-50BAF02D1412}"/>
          </ac:cxnSpMkLst>
        </pc:cxnChg>
      </pc:sldChg>
      <pc:sldChg chg="addSp modSp new mod modNotesTx">
        <pc:chgData name="Philippe Baucour" userId="5102170ae7533958" providerId="LiveId" clId="{336F8116-C764-4979-A376-3E7AF7BA8383}" dt="2024-11-13T10:47:31.523" v="6074"/>
        <pc:sldMkLst>
          <pc:docMk/>
          <pc:sldMk cId="3830035145" sldId="282"/>
        </pc:sldMkLst>
        <pc:picChg chg="add mod">
          <ac:chgData name="Philippe Baucour" userId="5102170ae7533958" providerId="LiveId" clId="{336F8116-C764-4979-A376-3E7AF7BA8383}" dt="2024-11-13T10:47:14.513" v="6073" actId="14861"/>
          <ac:picMkLst>
            <pc:docMk/>
            <pc:sldMk cId="3830035145" sldId="282"/>
            <ac:picMk id="3" creationId="{83BCC80E-2A14-D344-CFB9-FCFCC0DE0242}"/>
          </ac:picMkLst>
        </pc:picChg>
      </pc:sldChg>
      <pc:sldChg chg="addSp delSp modSp new mod">
        <pc:chgData name="Philippe Baucour" userId="5102170ae7533958" providerId="LiveId" clId="{336F8116-C764-4979-A376-3E7AF7BA8383}" dt="2024-11-19T23:29:15.891" v="7161" actId="207"/>
        <pc:sldMkLst>
          <pc:docMk/>
          <pc:sldMk cId="2406640145" sldId="283"/>
        </pc:sldMkLst>
        <pc:spChg chg="add mod">
          <ac:chgData name="Philippe Baucour" userId="5102170ae7533958" providerId="LiveId" clId="{336F8116-C764-4979-A376-3E7AF7BA8383}" dt="2024-11-19T19:27:58.980" v="6090" actId="20577"/>
          <ac:spMkLst>
            <pc:docMk/>
            <pc:sldMk cId="2406640145" sldId="283"/>
            <ac:spMk id="2" creationId="{3005B932-D242-3504-3A53-00C63B94C98B}"/>
          </ac:spMkLst>
        </pc:spChg>
        <pc:spChg chg="add del mod">
          <ac:chgData name="Philippe Baucour" userId="5102170ae7533958" providerId="LiveId" clId="{336F8116-C764-4979-A376-3E7AF7BA8383}" dt="2024-11-19T19:27:18.314" v="6079" actId="478"/>
          <ac:spMkLst>
            <pc:docMk/>
            <pc:sldMk cId="2406640145" sldId="283"/>
            <ac:spMk id="3" creationId="{437D4C07-90F9-C451-6D85-12D9C31041DE}"/>
          </ac:spMkLst>
        </pc:spChg>
        <pc:spChg chg="add mod">
          <ac:chgData name="Philippe Baucour" userId="5102170ae7533958" providerId="LiveId" clId="{336F8116-C764-4979-A376-3E7AF7BA8383}" dt="2024-11-19T19:28:41.976" v="6093"/>
          <ac:spMkLst>
            <pc:docMk/>
            <pc:sldMk cId="2406640145" sldId="283"/>
            <ac:spMk id="4" creationId="{BD3759EC-90E8-2265-EAB2-3E1D7E65B840}"/>
          </ac:spMkLst>
        </pc:spChg>
        <pc:spChg chg="add mod">
          <ac:chgData name="Philippe Baucour" userId="5102170ae7533958" providerId="LiveId" clId="{336F8116-C764-4979-A376-3E7AF7BA8383}" dt="2024-11-19T19:28:54.382" v="6094"/>
          <ac:spMkLst>
            <pc:docMk/>
            <pc:sldMk cId="2406640145" sldId="283"/>
            <ac:spMk id="5" creationId="{0A3F3541-AC6D-283B-4315-DF727C82BA54}"/>
          </ac:spMkLst>
        </pc:spChg>
        <pc:spChg chg="add del mod">
          <ac:chgData name="Philippe Baucour" userId="5102170ae7533958" providerId="LiveId" clId="{336F8116-C764-4979-A376-3E7AF7BA8383}" dt="2024-11-19T19:47:51.319" v="6453" actId="478"/>
          <ac:spMkLst>
            <pc:docMk/>
            <pc:sldMk cId="2406640145" sldId="283"/>
            <ac:spMk id="10" creationId="{AF7EB521-22B0-2B86-7F89-106147E672A5}"/>
          </ac:spMkLst>
        </pc:spChg>
        <pc:spChg chg="add del mod">
          <ac:chgData name="Philippe Baucour" userId="5102170ae7533958" providerId="LiveId" clId="{336F8116-C764-4979-A376-3E7AF7BA8383}" dt="2024-11-19T23:28:24.666" v="7141" actId="478"/>
          <ac:spMkLst>
            <pc:docMk/>
            <pc:sldMk cId="2406640145" sldId="283"/>
            <ac:spMk id="11" creationId="{DD421C2A-17C8-FE1E-39E3-8CC79E699946}"/>
          </ac:spMkLst>
        </pc:spChg>
        <pc:spChg chg="add del mod">
          <ac:chgData name="Philippe Baucour" userId="5102170ae7533958" providerId="LiveId" clId="{336F8116-C764-4979-A376-3E7AF7BA8383}" dt="2024-11-19T19:47:59.742" v="6455" actId="478"/>
          <ac:spMkLst>
            <pc:docMk/>
            <pc:sldMk cId="2406640145" sldId="283"/>
            <ac:spMk id="12" creationId="{3ADB0D05-F9D1-D030-9B21-40916971E7A9}"/>
          </ac:spMkLst>
        </pc:spChg>
        <pc:spChg chg="add del mod topLvl">
          <ac:chgData name="Philippe Baucour" userId="5102170ae7533958" providerId="LiveId" clId="{336F8116-C764-4979-A376-3E7AF7BA8383}" dt="2024-11-19T23:24:04.543" v="6997" actId="478"/>
          <ac:spMkLst>
            <pc:docMk/>
            <pc:sldMk cId="2406640145" sldId="283"/>
            <ac:spMk id="13" creationId="{E23EFD23-FAA5-E324-C295-BBB0BE52C2BF}"/>
          </ac:spMkLst>
        </pc:spChg>
        <pc:spChg chg="add mod topLvl">
          <ac:chgData name="Philippe Baucour" userId="5102170ae7533958" providerId="LiveId" clId="{336F8116-C764-4979-A376-3E7AF7BA8383}" dt="2024-11-19T23:28:35.811" v="7159" actId="1035"/>
          <ac:spMkLst>
            <pc:docMk/>
            <pc:sldMk cId="2406640145" sldId="283"/>
            <ac:spMk id="15" creationId="{5E198B3A-C66A-A85A-51EF-D5802A611A9A}"/>
          </ac:spMkLst>
        </pc:spChg>
        <pc:spChg chg="add del mod">
          <ac:chgData name="Philippe Baucour" userId="5102170ae7533958" providerId="LiveId" clId="{336F8116-C764-4979-A376-3E7AF7BA8383}" dt="2024-11-19T23:25:32.800" v="7056" actId="478"/>
          <ac:spMkLst>
            <pc:docMk/>
            <pc:sldMk cId="2406640145" sldId="283"/>
            <ac:spMk id="16" creationId="{8B61A373-2060-97E7-CC64-40DE8FD69AF9}"/>
          </ac:spMkLst>
        </pc:spChg>
        <pc:spChg chg="add del mod">
          <ac:chgData name="Philippe Baucour" userId="5102170ae7533958" providerId="LiveId" clId="{336F8116-C764-4979-A376-3E7AF7BA8383}" dt="2024-11-19T19:47:54.840" v="6454" actId="478"/>
          <ac:spMkLst>
            <pc:docMk/>
            <pc:sldMk cId="2406640145" sldId="283"/>
            <ac:spMk id="18" creationId="{28CBD3DE-C7D0-9B00-A157-939CF0B9CEA3}"/>
          </ac:spMkLst>
        </pc:spChg>
        <pc:spChg chg="add mod">
          <ac:chgData name="Philippe Baucour" userId="5102170ae7533958" providerId="LiveId" clId="{336F8116-C764-4979-A376-3E7AF7BA8383}" dt="2024-11-19T19:51:40.045" v="6626" actId="164"/>
          <ac:spMkLst>
            <pc:docMk/>
            <pc:sldMk cId="2406640145" sldId="283"/>
            <ac:spMk id="20" creationId="{35F2A1D8-BDFD-F561-E7C7-34E5F72F22DE}"/>
          </ac:spMkLst>
        </pc:spChg>
        <pc:spChg chg="add mod">
          <ac:chgData name="Philippe Baucour" userId="5102170ae7533958" providerId="LiveId" clId="{336F8116-C764-4979-A376-3E7AF7BA8383}" dt="2024-11-19T19:46:21.560" v="6408" actId="164"/>
          <ac:spMkLst>
            <pc:docMk/>
            <pc:sldMk cId="2406640145" sldId="283"/>
            <ac:spMk id="21" creationId="{CB13EC0D-9F3D-D9DC-8885-5D4A565AC015}"/>
          </ac:spMkLst>
        </pc:spChg>
        <pc:spChg chg="mod">
          <ac:chgData name="Philippe Baucour" userId="5102170ae7533958" providerId="LiveId" clId="{336F8116-C764-4979-A376-3E7AF7BA8383}" dt="2024-11-19T19:49:55.799" v="6540" actId="1037"/>
          <ac:spMkLst>
            <pc:docMk/>
            <pc:sldMk cId="2406640145" sldId="283"/>
            <ac:spMk id="25" creationId="{C72A6947-2530-4A94-13DD-78C2C631FB9D}"/>
          </ac:spMkLst>
        </pc:spChg>
        <pc:spChg chg="mod">
          <ac:chgData name="Philippe Baucour" userId="5102170ae7533958" providerId="LiveId" clId="{336F8116-C764-4979-A376-3E7AF7BA8383}" dt="2024-11-19T19:50:01.974" v="6542" actId="1037"/>
          <ac:spMkLst>
            <pc:docMk/>
            <pc:sldMk cId="2406640145" sldId="283"/>
            <ac:spMk id="28" creationId="{2D5DC055-A889-38D4-AE18-8C4E19F9E55D}"/>
          </ac:spMkLst>
        </pc:spChg>
        <pc:spChg chg="add del mod">
          <ac:chgData name="Philippe Baucour" userId="5102170ae7533958" providerId="LiveId" clId="{336F8116-C764-4979-A376-3E7AF7BA8383}" dt="2024-11-19T23:28:27.907" v="7142" actId="478"/>
          <ac:spMkLst>
            <pc:docMk/>
            <pc:sldMk cId="2406640145" sldId="283"/>
            <ac:spMk id="29" creationId="{09E7C85C-5C6A-3312-D278-DD3F370A3073}"/>
          </ac:spMkLst>
        </pc:spChg>
        <pc:grpChg chg="add del mod">
          <ac:chgData name="Philippe Baucour" userId="5102170ae7533958" providerId="LiveId" clId="{336F8116-C764-4979-A376-3E7AF7BA8383}" dt="2024-11-19T23:23:57.347" v="6995" actId="165"/>
          <ac:grpSpMkLst>
            <pc:docMk/>
            <pc:sldMk cId="2406640145" sldId="283"/>
            <ac:grpSpMk id="19" creationId="{2E62A804-26C3-BAFE-7D76-A6DD14453EDD}"/>
          </ac:grpSpMkLst>
        </pc:grpChg>
        <pc:grpChg chg="add mod">
          <ac:chgData name="Philippe Baucour" userId="5102170ae7533958" providerId="LiveId" clId="{336F8116-C764-4979-A376-3E7AF7BA8383}" dt="2024-11-19T23:28:15.998" v="7117" actId="1038"/>
          <ac:grpSpMkLst>
            <pc:docMk/>
            <pc:sldMk cId="2406640145" sldId="283"/>
            <ac:grpSpMk id="22" creationId="{65BD7354-6E38-EF7D-BA73-13BF29939EB8}"/>
          </ac:grpSpMkLst>
        </pc:grpChg>
        <pc:grpChg chg="add mod">
          <ac:chgData name="Philippe Baucour" userId="5102170ae7533958" providerId="LiveId" clId="{336F8116-C764-4979-A376-3E7AF7BA8383}" dt="2024-11-19T23:24:44.669" v="7019" actId="1037"/>
          <ac:grpSpMkLst>
            <pc:docMk/>
            <pc:sldMk cId="2406640145" sldId="283"/>
            <ac:grpSpMk id="23" creationId="{4BDE96D0-4858-9FFA-099B-F0BF2B95D156}"/>
          </ac:grpSpMkLst>
        </pc:grpChg>
        <pc:grpChg chg="add mod">
          <ac:chgData name="Philippe Baucour" userId="5102170ae7533958" providerId="LiveId" clId="{336F8116-C764-4979-A376-3E7AF7BA8383}" dt="2024-11-19T23:28:20.116" v="7140" actId="1037"/>
          <ac:grpSpMkLst>
            <pc:docMk/>
            <pc:sldMk cId="2406640145" sldId="283"/>
            <ac:grpSpMk id="26" creationId="{62D374BA-842E-40D9-5EFE-8379B8E97048}"/>
          </ac:grpSpMkLst>
        </pc:grpChg>
        <pc:grpChg chg="add mod">
          <ac:chgData name="Philippe Baucour" userId="5102170ae7533958" providerId="LiveId" clId="{336F8116-C764-4979-A376-3E7AF7BA8383}" dt="2024-11-19T23:24:39.100" v="7015" actId="1037"/>
          <ac:grpSpMkLst>
            <pc:docMk/>
            <pc:sldMk cId="2406640145" sldId="283"/>
            <ac:grpSpMk id="30" creationId="{E3CC7BDA-6423-A839-C36F-FC1A5BA9D8FE}"/>
          </ac:grpSpMkLst>
        </pc:grpChg>
        <pc:picChg chg="add mod">
          <ac:chgData name="Philippe Baucour" userId="5102170ae7533958" providerId="LiveId" clId="{336F8116-C764-4979-A376-3E7AF7BA8383}" dt="2024-11-19T23:29:11.403" v="7160" actId="207"/>
          <ac:picMkLst>
            <pc:docMk/>
            <pc:sldMk cId="2406640145" sldId="283"/>
            <ac:picMk id="6" creationId="{B5D90DFE-9A32-EC4B-6191-801F5C479776}"/>
          </ac:picMkLst>
        </pc:picChg>
        <pc:picChg chg="add mod">
          <ac:chgData name="Philippe Baucour" userId="5102170ae7533958" providerId="LiveId" clId="{336F8116-C764-4979-A376-3E7AF7BA8383}" dt="2024-11-19T19:46:21.560" v="6408" actId="164"/>
          <ac:picMkLst>
            <pc:docMk/>
            <pc:sldMk cId="2406640145" sldId="283"/>
            <ac:picMk id="7" creationId="{1DF4515D-1602-B693-3D00-D3BB68EF81B3}"/>
          </ac:picMkLst>
        </pc:picChg>
        <pc:picChg chg="add mod">
          <ac:chgData name="Philippe Baucour" userId="5102170ae7533958" providerId="LiveId" clId="{336F8116-C764-4979-A376-3E7AF7BA8383}" dt="2024-11-19T19:51:40.045" v="6626" actId="164"/>
          <ac:picMkLst>
            <pc:docMk/>
            <pc:sldMk cId="2406640145" sldId="283"/>
            <ac:picMk id="8" creationId="{926605C1-A992-7380-BF1C-BC3E731BABAC}"/>
          </ac:picMkLst>
        </pc:picChg>
        <pc:picChg chg="add mod">
          <ac:chgData name="Philippe Baucour" userId="5102170ae7533958" providerId="LiveId" clId="{336F8116-C764-4979-A376-3E7AF7BA8383}" dt="2024-11-19T23:29:15.891" v="7161" actId="207"/>
          <ac:picMkLst>
            <pc:docMk/>
            <pc:sldMk cId="2406640145" sldId="283"/>
            <ac:picMk id="10" creationId="{18469654-35AF-CA7F-0242-FC385F291D8C}"/>
          </ac:picMkLst>
        </pc:picChg>
        <pc:picChg chg="mod">
          <ac:chgData name="Philippe Baucour" userId="5102170ae7533958" providerId="LiveId" clId="{336F8116-C764-4979-A376-3E7AF7BA8383}" dt="2024-11-19T19:46:26.476" v="6409"/>
          <ac:picMkLst>
            <pc:docMk/>
            <pc:sldMk cId="2406640145" sldId="283"/>
            <ac:picMk id="24" creationId="{1D7E7C1E-7E19-D248-6301-F3E134B1E47B}"/>
          </ac:picMkLst>
        </pc:picChg>
        <pc:picChg chg="mod">
          <ac:chgData name="Philippe Baucour" userId="5102170ae7533958" providerId="LiveId" clId="{336F8116-C764-4979-A376-3E7AF7BA8383}" dt="2024-11-19T19:47:08.843" v="6427"/>
          <ac:picMkLst>
            <pc:docMk/>
            <pc:sldMk cId="2406640145" sldId="283"/>
            <ac:picMk id="27" creationId="{EEB00ECE-C7F0-3AD4-234E-65B3A9290C37}"/>
          </ac:picMkLst>
        </pc:picChg>
      </pc:sldChg>
      <pc:sldChg chg="addSp modSp new mod">
        <pc:chgData name="Philippe Baucour" userId="5102170ae7533958" providerId="LiveId" clId="{336F8116-C764-4979-A376-3E7AF7BA8383}" dt="2024-11-21T08:15:38.606" v="7433" actId="14100"/>
        <pc:sldMkLst>
          <pc:docMk/>
          <pc:sldMk cId="4078890052" sldId="284"/>
        </pc:sldMkLst>
        <pc:spChg chg="add mod">
          <ac:chgData name="Philippe Baucour" userId="5102170ae7533958" providerId="LiveId" clId="{336F8116-C764-4979-A376-3E7AF7BA8383}" dt="2024-11-21T08:00:10.661" v="7167" actId="207"/>
          <ac:spMkLst>
            <pc:docMk/>
            <pc:sldMk cId="4078890052" sldId="284"/>
            <ac:spMk id="3" creationId="{7A4F708A-C3BA-4FF5-7590-8953686CE54F}"/>
          </ac:spMkLst>
        </pc:spChg>
        <pc:spChg chg="add mod">
          <ac:chgData name="Philippe Baucour" userId="5102170ae7533958" providerId="LiveId" clId="{336F8116-C764-4979-A376-3E7AF7BA8383}" dt="2024-11-21T08:11:10.551" v="7387" actId="1076"/>
          <ac:spMkLst>
            <pc:docMk/>
            <pc:sldMk cId="4078890052" sldId="284"/>
            <ac:spMk id="4" creationId="{2ABB8970-9479-EDCC-BB57-29DD6C8A0D7D}"/>
          </ac:spMkLst>
        </pc:spChg>
        <pc:spChg chg="add mod">
          <ac:chgData name="Philippe Baucour" userId="5102170ae7533958" providerId="LiveId" clId="{336F8116-C764-4979-A376-3E7AF7BA8383}" dt="2024-11-21T08:11:50.814" v="7389" actId="207"/>
          <ac:spMkLst>
            <pc:docMk/>
            <pc:sldMk cId="4078890052" sldId="284"/>
            <ac:spMk id="5" creationId="{29604DA8-9E60-11B1-B460-98F42D09C291}"/>
          </ac:spMkLst>
        </pc:spChg>
        <pc:spChg chg="add mod">
          <ac:chgData name="Philippe Baucour" userId="5102170ae7533958" providerId="LiveId" clId="{336F8116-C764-4979-A376-3E7AF7BA8383}" dt="2024-11-21T08:12:07.155" v="7390" actId="207"/>
          <ac:spMkLst>
            <pc:docMk/>
            <pc:sldMk cId="4078890052" sldId="284"/>
            <ac:spMk id="6" creationId="{E4C4FD33-9203-1124-8557-BE06A8891B6B}"/>
          </ac:spMkLst>
        </pc:spChg>
        <pc:spChg chg="add mod">
          <ac:chgData name="Philippe Baucour" userId="5102170ae7533958" providerId="LiveId" clId="{336F8116-C764-4979-A376-3E7AF7BA8383}" dt="2024-11-21T08:12:16.201" v="7391" actId="207"/>
          <ac:spMkLst>
            <pc:docMk/>
            <pc:sldMk cId="4078890052" sldId="284"/>
            <ac:spMk id="7" creationId="{EAD2C17C-3A96-670B-7A2E-A1BCE07BC8C6}"/>
          </ac:spMkLst>
        </pc:spChg>
        <pc:spChg chg="add mod">
          <ac:chgData name="Philippe Baucour" userId="5102170ae7533958" providerId="LiveId" clId="{336F8116-C764-4979-A376-3E7AF7BA8383}" dt="2024-11-21T08:12:25.649" v="7392" actId="207"/>
          <ac:spMkLst>
            <pc:docMk/>
            <pc:sldMk cId="4078890052" sldId="284"/>
            <ac:spMk id="8" creationId="{0A8464FB-81AB-3013-4D23-E66710B3ABED}"/>
          </ac:spMkLst>
        </pc:spChg>
        <pc:spChg chg="add mod">
          <ac:chgData name="Philippe Baucour" userId="5102170ae7533958" providerId="LiveId" clId="{336F8116-C764-4979-A376-3E7AF7BA8383}" dt="2024-11-21T08:12:37.670" v="7393" actId="207"/>
          <ac:spMkLst>
            <pc:docMk/>
            <pc:sldMk cId="4078890052" sldId="284"/>
            <ac:spMk id="9" creationId="{C8E192A1-8992-582E-FBAE-419E7E89BDE3}"/>
          </ac:spMkLst>
        </pc:spChg>
        <pc:spChg chg="add mod">
          <ac:chgData name="Philippe Baucour" userId="5102170ae7533958" providerId="LiveId" clId="{336F8116-C764-4979-A376-3E7AF7BA8383}" dt="2024-11-21T08:12:46.121" v="7394" actId="207"/>
          <ac:spMkLst>
            <pc:docMk/>
            <pc:sldMk cId="4078890052" sldId="284"/>
            <ac:spMk id="10" creationId="{7D2BA2AE-E3F9-83CC-E17D-D8730E23A01D}"/>
          </ac:spMkLst>
        </pc:spChg>
        <pc:spChg chg="add mod">
          <ac:chgData name="Philippe Baucour" userId="5102170ae7533958" providerId="LiveId" clId="{336F8116-C764-4979-A376-3E7AF7BA8383}" dt="2024-11-21T08:12:56.417" v="7395" actId="207"/>
          <ac:spMkLst>
            <pc:docMk/>
            <pc:sldMk cId="4078890052" sldId="284"/>
            <ac:spMk id="11" creationId="{5173BCFB-152C-1E6A-4D05-040D6CE225FF}"/>
          </ac:spMkLst>
        </pc:spChg>
        <pc:picChg chg="add mod">
          <ac:chgData name="Philippe Baucour" userId="5102170ae7533958" providerId="LiveId" clId="{336F8116-C764-4979-A376-3E7AF7BA8383}" dt="2024-11-21T07:59:02.234" v="7163"/>
          <ac:picMkLst>
            <pc:docMk/>
            <pc:sldMk cId="4078890052" sldId="284"/>
            <ac:picMk id="2" creationId="{3426B4B1-03A7-D14F-A04A-DE3D85C32A2E}"/>
          </ac:picMkLst>
        </pc:picChg>
        <pc:cxnChg chg="add mod">
          <ac:chgData name="Philippe Baucour" userId="5102170ae7533958" providerId="LiveId" clId="{336F8116-C764-4979-A376-3E7AF7BA8383}" dt="2024-11-21T08:13:53.177" v="7402" actId="14100"/>
          <ac:cxnSpMkLst>
            <pc:docMk/>
            <pc:sldMk cId="4078890052" sldId="284"/>
            <ac:cxnSpMk id="13" creationId="{54C1F1B6-8DB0-AEA3-BF96-D1488FE83982}"/>
          </ac:cxnSpMkLst>
        </pc:cxnChg>
        <pc:cxnChg chg="add mod">
          <ac:chgData name="Philippe Baucour" userId="5102170ae7533958" providerId="LiveId" clId="{336F8116-C764-4979-A376-3E7AF7BA8383}" dt="2024-11-21T08:14:03.397" v="7405" actId="14100"/>
          <ac:cxnSpMkLst>
            <pc:docMk/>
            <pc:sldMk cId="4078890052" sldId="284"/>
            <ac:cxnSpMk id="16" creationId="{A3A5520D-B85E-7504-D713-7F8E6A78CDD8}"/>
          </ac:cxnSpMkLst>
        </pc:cxnChg>
        <pc:cxnChg chg="add mod">
          <ac:chgData name="Philippe Baucour" userId="5102170ae7533958" providerId="LiveId" clId="{336F8116-C764-4979-A376-3E7AF7BA8383}" dt="2024-11-21T08:14:12.926" v="7408" actId="14100"/>
          <ac:cxnSpMkLst>
            <pc:docMk/>
            <pc:sldMk cId="4078890052" sldId="284"/>
            <ac:cxnSpMk id="19" creationId="{72272B45-7912-42D6-4B14-CEDD9933D1F2}"/>
          </ac:cxnSpMkLst>
        </pc:cxnChg>
        <pc:cxnChg chg="add mod">
          <ac:chgData name="Philippe Baucour" userId="5102170ae7533958" providerId="LiveId" clId="{336F8116-C764-4979-A376-3E7AF7BA8383}" dt="2024-11-21T08:14:25.969" v="7412" actId="14100"/>
          <ac:cxnSpMkLst>
            <pc:docMk/>
            <pc:sldMk cId="4078890052" sldId="284"/>
            <ac:cxnSpMk id="22" creationId="{E411EFCD-DA1D-B236-C524-CF43F4B827E2}"/>
          </ac:cxnSpMkLst>
        </pc:cxnChg>
        <pc:cxnChg chg="add mod">
          <ac:chgData name="Philippe Baucour" userId="5102170ae7533958" providerId="LiveId" clId="{336F8116-C764-4979-A376-3E7AF7BA8383}" dt="2024-11-21T08:14:35.077" v="7415" actId="14100"/>
          <ac:cxnSpMkLst>
            <pc:docMk/>
            <pc:sldMk cId="4078890052" sldId="284"/>
            <ac:cxnSpMk id="25" creationId="{F78CCFE0-CE6E-2650-E6F6-ABD39CDA2DB8}"/>
          </ac:cxnSpMkLst>
        </pc:cxnChg>
        <pc:cxnChg chg="add mod">
          <ac:chgData name="Philippe Baucour" userId="5102170ae7533958" providerId="LiveId" clId="{336F8116-C764-4979-A376-3E7AF7BA8383}" dt="2024-11-21T08:14:44.256" v="7418" actId="14100"/>
          <ac:cxnSpMkLst>
            <pc:docMk/>
            <pc:sldMk cId="4078890052" sldId="284"/>
            <ac:cxnSpMk id="28" creationId="{04DED15A-9958-908A-340C-B18FFA03105C}"/>
          </ac:cxnSpMkLst>
        </pc:cxnChg>
        <pc:cxnChg chg="add mod">
          <ac:chgData name="Philippe Baucour" userId="5102170ae7533958" providerId="LiveId" clId="{336F8116-C764-4979-A376-3E7AF7BA8383}" dt="2024-11-21T08:14:55.865" v="7421" actId="14100"/>
          <ac:cxnSpMkLst>
            <pc:docMk/>
            <pc:sldMk cId="4078890052" sldId="284"/>
            <ac:cxnSpMk id="31" creationId="{F1F2574D-7056-2A91-106B-6BBC7C3C9EC1}"/>
          </ac:cxnSpMkLst>
        </pc:cxnChg>
        <pc:cxnChg chg="add mod">
          <ac:chgData name="Philippe Baucour" userId="5102170ae7533958" providerId="LiveId" clId="{336F8116-C764-4979-A376-3E7AF7BA8383}" dt="2024-11-21T08:15:06.798" v="7424" actId="14100"/>
          <ac:cxnSpMkLst>
            <pc:docMk/>
            <pc:sldMk cId="4078890052" sldId="284"/>
            <ac:cxnSpMk id="34" creationId="{C0F638E3-DAEC-BDDE-671D-EB9273138A74}"/>
          </ac:cxnSpMkLst>
        </pc:cxnChg>
        <pc:cxnChg chg="add mod">
          <ac:chgData name="Philippe Baucour" userId="5102170ae7533958" providerId="LiveId" clId="{336F8116-C764-4979-A376-3E7AF7BA8383}" dt="2024-11-21T08:15:18.623" v="7427" actId="14100"/>
          <ac:cxnSpMkLst>
            <pc:docMk/>
            <pc:sldMk cId="4078890052" sldId="284"/>
            <ac:cxnSpMk id="37" creationId="{82F44799-CDB3-8A85-7240-0653C4C4936E}"/>
          </ac:cxnSpMkLst>
        </pc:cxnChg>
        <pc:cxnChg chg="add mod">
          <ac:chgData name="Philippe Baucour" userId="5102170ae7533958" providerId="LiveId" clId="{336F8116-C764-4979-A376-3E7AF7BA8383}" dt="2024-11-21T08:15:30.369" v="7430" actId="14100"/>
          <ac:cxnSpMkLst>
            <pc:docMk/>
            <pc:sldMk cId="4078890052" sldId="284"/>
            <ac:cxnSpMk id="40" creationId="{EA971000-7883-A692-CD4B-B0FE20013EBA}"/>
          </ac:cxnSpMkLst>
        </pc:cxnChg>
        <pc:cxnChg chg="add mod">
          <ac:chgData name="Philippe Baucour" userId="5102170ae7533958" providerId="LiveId" clId="{336F8116-C764-4979-A376-3E7AF7BA8383}" dt="2024-11-21T08:15:38.606" v="7433" actId="14100"/>
          <ac:cxnSpMkLst>
            <pc:docMk/>
            <pc:sldMk cId="4078890052" sldId="284"/>
            <ac:cxnSpMk id="43" creationId="{DFC781D3-0218-4A0D-B8F0-6058B33B16BC}"/>
          </ac:cxnSpMkLst>
        </pc:cxnChg>
      </pc:sldChg>
      <pc:sldChg chg="addSp delSp modSp add del mod ord modShow">
        <pc:chgData name="Philippe Baucour" userId="5102170ae7533958" providerId="LiveId" clId="{336F8116-C764-4979-A376-3E7AF7BA8383}" dt="2024-11-22T04:06:21.615" v="7604" actId="47"/>
        <pc:sldMkLst>
          <pc:docMk/>
          <pc:sldMk cId="4077676956" sldId="285"/>
        </pc:sldMkLst>
        <pc:spChg chg="add mod">
          <ac:chgData name="Philippe Baucour" userId="5102170ae7533958" providerId="LiveId" clId="{336F8116-C764-4979-A376-3E7AF7BA8383}" dt="2024-11-22T04:00:57.212" v="7464" actId="207"/>
          <ac:spMkLst>
            <pc:docMk/>
            <pc:sldMk cId="4077676956" sldId="285"/>
            <ac:spMk id="4" creationId="{371CB3C0-99F7-F20C-7164-5BFF885A7C96}"/>
          </ac:spMkLst>
        </pc:spChg>
        <pc:spChg chg="add mod">
          <ac:chgData name="Philippe Baucour" userId="5102170ae7533958" providerId="LiveId" clId="{336F8116-C764-4979-A376-3E7AF7BA8383}" dt="2024-11-22T04:01:57.105" v="7479" actId="1076"/>
          <ac:spMkLst>
            <pc:docMk/>
            <pc:sldMk cId="4077676956" sldId="285"/>
            <ac:spMk id="6" creationId="{60F0038B-DC4E-BBC5-5ED4-A22CE1CFA830}"/>
          </ac:spMkLst>
        </pc:spChg>
        <pc:spChg chg="add mod">
          <ac:chgData name="Philippe Baucour" userId="5102170ae7533958" providerId="LiveId" clId="{336F8116-C764-4979-A376-3E7AF7BA8383}" dt="2024-11-22T04:02:33.018" v="7495" actId="1076"/>
          <ac:spMkLst>
            <pc:docMk/>
            <pc:sldMk cId="4077676956" sldId="285"/>
            <ac:spMk id="7" creationId="{3B988B69-22DD-852B-3D24-80D28AD0FC89}"/>
          </ac:spMkLst>
        </pc:spChg>
        <pc:spChg chg="add mod">
          <ac:chgData name="Philippe Baucour" userId="5102170ae7533958" providerId="LiveId" clId="{336F8116-C764-4979-A376-3E7AF7BA8383}" dt="2024-11-22T04:02:53.012" v="7504" actId="207"/>
          <ac:spMkLst>
            <pc:docMk/>
            <pc:sldMk cId="4077676956" sldId="285"/>
            <ac:spMk id="8" creationId="{E843DDC7-079B-739D-A980-C5FFF2F26BB1}"/>
          </ac:spMkLst>
        </pc:spChg>
        <pc:spChg chg="add mod">
          <ac:chgData name="Philippe Baucour" userId="5102170ae7533958" providerId="LiveId" clId="{336F8116-C764-4979-A376-3E7AF7BA8383}" dt="2024-11-22T04:03:20.190" v="7517" actId="207"/>
          <ac:spMkLst>
            <pc:docMk/>
            <pc:sldMk cId="4077676956" sldId="285"/>
            <ac:spMk id="10" creationId="{0F5AB457-43B9-67DD-37C9-96C1D7855CBD}"/>
          </ac:spMkLst>
        </pc:spChg>
        <pc:picChg chg="mod">
          <ac:chgData name="Philippe Baucour" userId="5102170ae7533958" providerId="LiveId" clId="{336F8116-C764-4979-A376-3E7AF7BA8383}" dt="2024-11-22T04:01:13.429" v="7468" actId="1076"/>
          <ac:picMkLst>
            <pc:docMk/>
            <pc:sldMk cId="4077676956" sldId="285"/>
            <ac:picMk id="5" creationId="{2C4C771A-AF95-8D30-5097-8CB15DEF1B53}"/>
          </ac:picMkLst>
        </pc:picChg>
        <pc:picChg chg="del">
          <ac:chgData name="Philippe Baucour" userId="5102170ae7533958" providerId="LiveId" clId="{336F8116-C764-4979-A376-3E7AF7BA8383}" dt="2024-11-22T03:57:43.281" v="7435" actId="478"/>
          <ac:picMkLst>
            <pc:docMk/>
            <pc:sldMk cId="4077676956" sldId="285"/>
            <ac:picMk id="9" creationId="{AB4D9517-D9A6-5D47-67E2-DEBA05D6AEB2}"/>
          </ac:picMkLst>
        </pc:picChg>
        <pc:cxnChg chg="del">
          <ac:chgData name="Philippe Baucour" userId="5102170ae7533958" providerId="LiveId" clId="{336F8116-C764-4979-A376-3E7AF7BA8383}" dt="2024-11-22T03:57:45.112" v="7436" actId="478"/>
          <ac:cxnSpMkLst>
            <pc:docMk/>
            <pc:sldMk cId="4077676956" sldId="285"/>
            <ac:cxnSpMk id="11" creationId="{D168FCCD-CBC1-A6CD-DA2E-C249172A0E2B}"/>
          </ac:cxnSpMkLst>
        </pc:cxnChg>
      </pc:sldChg>
      <pc:sldChg chg="addSp delSp modSp add mod ord modAnim">
        <pc:chgData name="Philippe Baucour" userId="5102170ae7533958" providerId="LiveId" clId="{336F8116-C764-4979-A376-3E7AF7BA8383}" dt="2024-11-22T07:10:35.867" v="9552" actId="1038"/>
        <pc:sldMkLst>
          <pc:docMk/>
          <pc:sldMk cId="301730762" sldId="286"/>
        </pc:sldMkLst>
        <pc:spChg chg="mod">
          <ac:chgData name="Philippe Baucour" userId="5102170ae7533958" providerId="LiveId" clId="{336F8116-C764-4979-A376-3E7AF7BA8383}" dt="2024-11-22T06:07:50.976" v="8534" actId="1038"/>
          <ac:spMkLst>
            <pc:docMk/>
            <pc:sldMk cId="301730762" sldId="286"/>
            <ac:spMk id="18" creationId="{6F5B14EF-F8FB-6075-733B-3D5E200772EC}"/>
          </ac:spMkLst>
        </pc:spChg>
        <pc:spChg chg="mod">
          <ac:chgData name="Philippe Baucour" userId="5102170ae7533958" providerId="LiveId" clId="{336F8116-C764-4979-A376-3E7AF7BA8383}" dt="2024-11-22T07:10:35.867" v="9552" actId="1038"/>
          <ac:spMkLst>
            <pc:docMk/>
            <pc:sldMk cId="301730762" sldId="286"/>
            <ac:spMk id="19" creationId="{1044AEFF-968C-3E1A-33F8-14110D3B6479}"/>
          </ac:spMkLst>
        </pc:spChg>
        <pc:spChg chg="mod">
          <ac:chgData name="Philippe Baucour" userId="5102170ae7533958" providerId="LiveId" clId="{336F8116-C764-4979-A376-3E7AF7BA8383}" dt="2024-11-22T04:56:33.671" v="8143" actId="1076"/>
          <ac:spMkLst>
            <pc:docMk/>
            <pc:sldMk cId="301730762" sldId="286"/>
            <ac:spMk id="88" creationId="{977C0495-5DDF-5DDF-C112-380FE7E88D68}"/>
          </ac:spMkLst>
        </pc:spChg>
        <pc:spChg chg="mod">
          <ac:chgData name="Philippe Baucour" userId="5102170ae7533958" providerId="LiveId" clId="{336F8116-C764-4979-A376-3E7AF7BA8383}" dt="2024-11-22T06:09:33.974" v="8543" actId="6549"/>
          <ac:spMkLst>
            <pc:docMk/>
            <pc:sldMk cId="301730762" sldId="286"/>
            <ac:spMk id="121" creationId="{78025810-C5E9-917D-C21F-41FF8F443DC7}"/>
          </ac:spMkLst>
        </pc:spChg>
        <pc:spChg chg="mod">
          <ac:chgData name="Philippe Baucour" userId="5102170ae7533958" providerId="LiveId" clId="{336F8116-C764-4979-A376-3E7AF7BA8383}" dt="2024-11-22T06:06:22.199" v="8527" actId="164"/>
          <ac:spMkLst>
            <pc:docMk/>
            <pc:sldMk cId="301730762" sldId="286"/>
            <ac:spMk id="122" creationId="{3AAA773F-5889-EDED-4127-A87D06818E80}"/>
          </ac:spMkLst>
        </pc:spChg>
        <pc:spChg chg="mod">
          <ac:chgData name="Philippe Baucour" userId="5102170ae7533958" providerId="LiveId" clId="{336F8116-C764-4979-A376-3E7AF7BA8383}" dt="2024-11-22T06:02:51.677" v="8515" actId="164"/>
          <ac:spMkLst>
            <pc:docMk/>
            <pc:sldMk cId="301730762" sldId="286"/>
            <ac:spMk id="123" creationId="{5C53430B-5CE7-F111-54EB-47BC443935FB}"/>
          </ac:spMkLst>
        </pc:spChg>
        <pc:spChg chg="mod">
          <ac:chgData name="Philippe Baucour" userId="5102170ae7533958" providerId="LiveId" clId="{336F8116-C764-4979-A376-3E7AF7BA8383}" dt="2024-11-22T06:02:51.677" v="8515" actId="164"/>
          <ac:spMkLst>
            <pc:docMk/>
            <pc:sldMk cId="301730762" sldId="286"/>
            <ac:spMk id="148" creationId="{03746058-B00D-934F-AA47-76973C8A672B}"/>
          </ac:spMkLst>
        </pc:spChg>
        <pc:spChg chg="mod">
          <ac:chgData name="Philippe Baucour" userId="5102170ae7533958" providerId="LiveId" clId="{336F8116-C764-4979-A376-3E7AF7BA8383}" dt="2024-11-22T06:06:22.199" v="8527" actId="164"/>
          <ac:spMkLst>
            <pc:docMk/>
            <pc:sldMk cId="301730762" sldId="286"/>
            <ac:spMk id="150" creationId="{F8F588E2-1883-FB63-59F8-C13811793505}"/>
          </ac:spMkLst>
        </pc:spChg>
        <pc:grpChg chg="add mod">
          <ac:chgData name="Philippe Baucour" userId="5102170ae7533958" providerId="LiveId" clId="{336F8116-C764-4979-A376-3E7AF7BA8383}" dt="2024-11-22T06:09:33.974" v="8543" actId="6549"/>
          <ac:grpSpMkLst>
            <pc:docMk/>
            <pc:sldMk cId="301730762" sldId="286"/>
            <ac:grpSpMk id="7" creationId="{A32F916C-0652-6322-83D7-27D071DB185E}"/>
          </ac:grpSpMkLst>
        </pc:grpChg>
        <pc:grpChg chg="add mod">
          <ac:chgData name="Philippe Baucour" userId="5102170ae7533958" providerId="LiveId" clId="{336F8116-C764-4979-A376-3E7AF7BA8383}" dt="2024-11-22T06:02:51.677" v="8515" actId="164"/>
          <ac:grpSpMkLst>
            <pc:docMk/>
            <pc:sldMk cId="301730762" sldId="286"/>
            <ac:grpSpMk id="8" creationId="{9F7E842C-42E0-06DB-33DB-CF6EE339C336}"/>
          </ac:grpSpMkLst>
        </pc:grpChg>
        <pc:grpChg chg="add mod">
          <ac:chgData name="Philippe Baucour" userId="5102170ae7533958" providerId="LiveId" clId="{336F8116-C764-4979-A376-3E7AF7BA8383}" dt="2024-11-22T06:06:22.199" v="8527" actId="164"/>
          <ac:grpSpMkLst>
            <pc:docMk/>
            <pc:sldMk cId="301730762" sldId="286"/>
            <ac:grpSpMk id="9" creationId="{325787C6-C509-8BB0-C953-E05EC739534C}"/>
          </ac:grpSpMkLst>
        </pc:grpChg>
        <pc:grpChg chg="mod">
          <ac:chgData name="Philippe Baucour" userId="5102170ae7533958" providerId="LiveId" clId="{336F8116-C764-4979-A376-3E7AF7BA8383}" dt="2024-11-22T05:36:22.778" v="8383" actId="1076"/>
          <ac:grpSpMkLst>
            <pc:docMk/>
            <pc:sldMk cId="301730762" sldId="286"/>
            <ac:grpSpMk id="155" creationId="{65756F41-BC38-148A-FD93-DB187155A6F6}"/>
          </ac:grpSpMkLst>
        </pc:grpChg>
        <pc:picChg chg="add del mod">
          <ac:chgData name="Philippe Baucour" userId="5102170ae7533958" providerId="LiveId" clId="{336F8116-C764-4979-A376-3E7AF7BA8383}" dt="2024-11-22T05:05:57.114" v="8179" actId="21"/>
          <ac:picMkLst>
            <pc:docMk/>
            <pc:sldMk cId="301730762" sldId="286"/>
            <ac:picMk id="5" creationId="{61FA03F7-57B2-0527-7358-E42B116090C7}"/>
          </ac:picMkLst>
        </pc:picChg>
        <pc:picChg chg="mod">
          <ac:chgData name="Philippe Baucour" userId="5102170ae7533958" providerId="LiveId" clId="{336F8116-C764-4979-A376-3E7AF7BA8383}" dt="2024-11-22T06:09:33.974" v="8543" actId="6549"/>
          <ac:picMkLst>
            <pc:docMk/>
            <pc:sldMk cId="301730762" sldId="286"/>
            <ac:picMk id="21" creationId="{C84D16F6-CACA-43EA-0A2F-ED46F031629E}"/>
          </ac:picMkLst>
        </pc:picChg>
      </pc:sldChg>
      <pc:sldChg chg="addSp delSp modSp add mod ord modClrScheme modAnim chgLayout">
        <pc:chgData name="Philippe Baucour" userId="5102170ae7533958" providerId="LiveId" clId="{336F8116-C764-4979-A376-3E7AF7BA8383}" dt="2024-11-22T06:20:03.681" v="8576"/>
        <pc:sldMkLst>
          <pc:docMk/>
          <pc:sldMk cId="848441573" sldId="287"/>
        </pc:sldMkLst>
        <pc:spChg chg="del mod">
          <ac:chgData name="Philippe Baucour" userId="5102170ae7533958" providerId="LiveId" clId="{336F8116-C764-4979-A376-3E7AF7BA8383}" dt="2024-11-22T04:07:38.199" v="7613" actId="700"/>
          <ac:spMkLst>
            <pc:docMk/>
            <pc:sldMk cId="848441573" sldId="287"/>
            <ac:spMk id="2" creationId="{73017969-D160-112C-1B72-F790F8ED19E5}"/>
          </ac:spMkLst>
        </pc:spChg>
        <pc:spChg chg="del mod">
          <ac:chgData name="Philippe Baucour" userId="5102170ae7533958" providerId="LiveId" clId="{336F8116-C764-4979-A376-3E7AF7BA8383}" dt="2024-11-22T04:07:38.199" v="7613" actId="700"/>
          <ac:spMkLst>
            <pc:docMk/>
            <pc:sldMk cId="848441573" sldId="287"/>
            <ac:spMk id="3" creationId="{9C429159-B6CA-7433-3482-CF551D6D8D1B}"/>
          </ac:spMkLst>
        </pc:spChg>
        <pc:spChg chg="mod">
          <ac:chgData name="Philippe Baucour" userId="5102170ae7533958" providerId="LiveId" clId="{336F8116-C764-4979-A376-3E7AF7BA8383}" dt="2024-11-22T04:05:14.770" v="7593" actId="1037"/>
          <ac:spMkLst>
            <pc:docMk/>
            <pc:sldMk cId="848441573" sldId="287"/>
            <ac:spMk id="4" creationId="{8589CB02-B562-4685-7D07-E7CE477563D5}"/>
          </ac:spMkLst>
        </pc:spChg>
        <pc:spChg chg="mod">
          <ac:chgData name="Philippe Baucour" userId="5102170ae7533958" providerId="LiveId" clId="{336F8116-C764-4979-A376-3E7AF7BA8383}" dt="2024-11-22T04:05:14.770" v="7593" actId="1037"/>
          <ac:spMkLst>
            <pc:docMk/>
            <pc:sldMk cId="848441573" sldId="287"/>
            <ac:spMk id="6" creationId="{E0B5FE7F-14F4-A5FA-8DA8-8D859CAA5922}"/>
          </ac:spMkLst>
        </pc:spChg>
        <pc:spChg chg="mod">
          <ac:chgData name="Philippe Baucour" userId="5102170ae7533958" providerId="LiveId" clId="{336F8116-C764-4979-A376-3E7AF7BA8383}" dt="2024-11-22T04:05:14.770" v="7593" actId="1037"/>
          <ac:spMkLst>
            <pc:docMk/>
            <pc:sldMk cId="848441573" sldId="287"/>
            <ac:spMk id="7" creationId="{714F4347-B6BD-BB3D-F73B-321DB5548DFB}"/>
          </ac:spMkLst>
        </pc:spChg>
        <pc:spChg chg="mod">
          <ac:chgData name="Philippe Baucour" userId="5102170ae7533958" providerId="LiveId" clId="{336F8116-C764-4979-A376-3E7AF7BA8383}" dt="2024-11-22T04:05:14.770" v="7593" actId="1037"/>
          <ac:spMkLst>
            <pc:docMk/>
            <pc:sldMk cId="848441573" sldId="287"/>
            <ac:spMk id="8" creationId="{D7CF434A-B6D4-02E3-C769-20424E0281C4}"/>
          </ac:spMkLst>
        </pc:spChg>
        <pc:spChg chg="add mod">
          <ac:chgData name="Philippe Baucour" userId="5102170ae7533958" providerId="LiveId" clId="{336F8116-C764-4979-A376-3E7AF7BA8383}" dt="2024-11-22T04:05:14.770" v="7593" actId="1037"/>
          <ac:spMkLst>
            <pc:docMk/>
            <pc:sldMk cId="848441573" sldId="287"/>
            <ac:spMk id="9" creationId="{8CE76CBE-E022-7F2F-CEEF-B40276F5239F}"/>
          </ac:spMkLst>
        </pc:spChg>
        <pc:spChg chg="mod">
          <ac:chgData name="Philippe Baucour" userId="5102170ae7533958" providerId="LiveId" clId="{336F8116-C764-4979-A376-3E7AF7BA8383}" dt="2024-11-22T04:05:14.770" v="7593" actId="1037"/>
          <ac:spMkLst>
            <pc:docMk/>
            <pc:sldMk cId="848441573" sldId="287"/>
            <ac:spMk id="10" creationId="{69497191-D71B-E495-C9EE-7EE232C8475B}"/>
          </ac:spMkLst>
        </pc:spChg>
        <pc:picChg chg="mod">
          <ac:chgData name="Philippe Baucour" userId="5102170ae7533958" providerId="LiveId" clId="{336F8116-C764-4979-A376-3E7AF7BA8383}" dt="2024-11-22T04:05:14.770" v="7593" actId="1037"/>
          <ac:picMkLst>
            <pc:docMk/>
            <pc:sldMk cId="848441573" sldId="287"/>
            <ac:picMk id="5" creationId="{1C92BDD6-80FF-F4BC-A3D4-C70295FC14E6}"/>
          </ac:picMkLst>
        </pc:picChg>
      </pc:sldChg>
      <pc:sldChg chg="delSp modSp add mod ord modClrScheme chgLayout">
        <pc:chgData name="Philippe Baucour" userId="5102170ae7533958" providerId="LiveId" clId="{336F8116-C764-4979-A376-3E7AF7BA8383}" dt="2024-11-22T04:06:50.327" v="7609" actId="700"/>
        <pc:sldMkLst>
          <pc:docMk/>
          <pc:sldMk cId="941717338" sldId="288"/>
        </pc:sldMkLst>
        <pc:spChg chg="del">
          <ac:chgData name="Philippe Baucour" userId="5102170ae7533958" providerId="LiveId" clId="{336F8116-C764-4979-A376-3E7AF7BA8383}" dt="2024-11-22T04:06:50.327" v="7609" actId="700"/>
          <ac:spMkLst>
            <pc:docMk/>
            <pc:sldMk cId="941717338" sldId="288"/>
            <ac:spMk id="2" creationId="{37349DA6-B6FF-CF46-E710-F18E3850D568}"/>
          </ac:spMkLst>
        </pc:spChg>
        <pc:spChg chg="del">
          <ac:chgData name="Philippe Baucour" userId="5102170ae7533958" providerId="LiveId" clId="{336F8116-C764-4979-A376-3E7AF7BA8383}" dt="2024-11-22T04:06:50.327" v="7609" actId="700"/>
          <ac:spMkLst>
            <pc:docMk/>
            <pc:sldMk cId="941717338" sldId="288"/>
            <ac:spMk id="3" creationId="{520C42C3-3B36-4FAA-BCF7-209838DC7D1F}"/>
          </ac:spMkLst>
        </pc:spChg>
        <pc:spChg chg="del">
          <ac:chgData name="Philippe Baucour" userId="5102170ae7533958" providerId="LiveId" clId="{336F8116-C764-4979-A376-3E7AF7BA8383}" dt="2024-11-22T04:06:03.523" v="7601" actId="478"/>
          <ac:spMkLst>
            <pc:docMk/>
            <pc:sldMk cId="941717338" sldId="288"/>
            <ac:spMk id="4" creationId="{8E899288-C637-1D22-E05E-5FA1ACC4A9B6}"/>
          </ac:spMkLst>
        </pc:spChg>
        <pc:spChg chg="del">
          <ac:chgData name="Philippe Baucour" userId="5102170ae7533958" providerId="LiveId" clId="{336F8116-C764-4979-A376-3E7AF7BA8383}" dt="2024-11-22T04:06:01.796" v="7600" actId="478"/>
          <ac:spMkLst>
            <pc:docMk/>
            <pc:sldMk cId="941717338" sldId="288"/>
            <ac:spMk id="6" creationId="{CC0C5EB4-F62B-E6D5-F291-9E3C752010D9}"/>
          </ac:spMkLst>
        </pc:spChg>
        <pc:spChg chg="del">
          <ac:chgData name="Philippe Baucour" userId="5102170ae7533958" providerId="LiveId" clId="{336F8116-C764-4979-A376-3E7AF7BA8383}" dt="2024-11-22T04:05:58.456" v="7598" actId="478"/>
          <ac:spMkLst>
            <pc:docMk/>
            <pc:sldMk cId="941717338" sldId="288"/>
            <ac:spMk id="7" creationId="{A6636049-077D-D6D4-475E-DF436B78D7BA}"/>
          </ac:spMkLst>
        </pc:spChg>
        <pc:spChg chg="del mod">
          <ac:chgData name="Philippe Baucour" userId="5102170ae7533958" providerId="LiveId" clId="{336F8116-C764-4979-A376-3E7AF7BA8383}" dt="2024-11-22T04:05:56.325" v="7597" actId="478"/>
          <ac:spMkLst>
            <pc:docMk/>
            <pc:sldMk cId="941717338" sldId="288"/>
            <ac:spMk id="8" creationId="{99D0CA98-A951-7AE2-A977-8C8501A5F32F}"/>
          </ac:spMkLst>
        </pc:spChg>
        <pc:spChg chg="del">
          <ac:chgData name="Philippe Baucour" userId="5102170ae7533958" providerId="LiveId" clId="{336F8116-C764-4979-A376-3E7AF7BA8383}" dt="2024-11-22T04:06:00.120" v="7599" actId="478"/>
          <ac:spMkLst>
            <pc:docMk/>
            <pc:sldMk cId="941717338" sldId="288"/>
            <ac:spMk id="9" creationId="{4E328A3A-E5F9-440F-B53E-BBD00827778B}"/>
          </ac:spMkLst>
        </pc:spChg>
        <pc:spChg chg="del">
          <ac:chgData name="Philippe Baucour" userId="5102170ae7533958" providerId="LiveId" clId="{336F8116-C764-4979-A376-3E7AF7BA8383}" dt="2024-11-22T04:05:53.068" v="7595" actId="478"/>
          <ac:spMkLst>
            <pc:docMk/>
            <pc:sldMk cId="941717338" sldId="288"/>
            <ac:spMk id="10" creationId="{28879AF6-739D-D95A-AAC1-7DF1BDD2CF78}"/>
          </ac:spMkLst>
        </pc:spChg>
        <pc:picChg chg="mod">
          <ac:chgData name="Philippe Baucour" userId="5102170ae7533958" providerId="LiveId" clId="{336F8116-C764-4979-A376-3E7AF7BA8383}" dt="2024-11-22T04:06:45.666" v="7608" actId="1076"/>
          <ac:picMkLst>
            <pc:docMk/>
            <pc:sldMk cId="941717338" sldId="288"/>
            <ac:picMk id="5" creationId="{553CDC2E-42F8-D971-E3E8-03D8DCB303B4}"/>
          </ac:picMkLst>
        </pc:picChg>
      </pc:sldChg>
      <pc:sldChg chg="delSp add del mod modTransition modClrScheme chgLayout">
        <pc:chgData name="Philippe Baucour" userId="5102170ae7533958" providerId="LiveId" clId="{336F8116-C764-4979-A376-3E7AF7BA8383}" dt="2024-11-22T05:03:23.241" v="8162" actId="47"/>
        <pc:sldMkLst>
          <pc:docMk/>
          <pc:sldMk cId="4063955285" sldId="289"/>
        </pc:sldMkLst>
        <pc:spChg chg="del">
          <ac:chgData name="Philippe Baucour" userId="5102170ae7533958" providerId="LiveId" clId="{336F8116-C764-4979-A376-3E7AF7BA8383}" dt="2024-11-22T04:07:32.997" v="7612" actId="700"/>
          <ac:spMkLst>
            <pc:docMk/>
            <pc:sldMk cId="4063955285" sldId="289"/>
            <ac:spMk id="2" creationId="{4D7427B0-EE5B-85D7-1418-E8892DA8DA87}"/>
          </ac:spMkLst>
        </pc:spChg>
        <pc:spChg chg="del">
          <ac:chgData name="Philippe Baucour" userId="5102170ae7533958" providerId="LiveId" clId="{336F8116-C764-4979-A376-3E7AF7BA8383}" dt="2024-11-22T04:07:32.997" v="7612" actId="700"/>
          <ac:spMkLst>
            <pc:docMk/>
            <pc:sldMk cId="4063955285" sldId="289"/>
            <ac:spMk id="3" creationId="{FB3F588B-A411-A6AE-159C-B378CF0D4502}"/>
          </ac:spMkLst>
        </pc:spChg>
        <pc:picChg chg="del">
          <ac:chgData name="Philippe Baucour" userId="5102170ae7533958" providerId="LiveId" clId="{336F8116-C764-4979-A376-3E7AF7BA8383}" dt="2024-11-22T04:07:26.660" v="7611" actId="478"/>
          <ac:picMkLst>
            <pc:docMk/>
            <pc:sldMk cId="4063955285" sldId="289"/>
            <ac:picMk id="5" creationId="{8DB5206B-C46C-09F4-478B-404723DB5CDA}"/>
          </ac:picMkLst>
        </pc:picChg>
      </pc:sldChg>
      <pc:sldChg chg="modSp add mod modTransition">
        <pc:chgData name="Philippe Baucour" userId="5102170ae7533958" providerId="LiveId" clId="{336F8116-C764-4979-A376-3E7AF7BA8383}" dt="2024-11-22T04:12:11.379" v="7625"/>
        <pc:sldMkLst>
          <pc:docMk/>
          <pc:sldMk cId="3800159379" sldId="290"/>
        </pc:sldMkLst>
        <pc:spChg chg="mod">
          <ac:chgData name="Philippe Baucour" userId="5102170ae7533958" providerId="LiveId" clId="{336F8116-C764-4979-A376-3E7AF7BA8383}" dt="2024-11-22T04:09:07.193" v="7618" actId="1076"/>
          <ac:spMkLst>
            <pc:docMk/>
            <pc:sldMk cId="3800159379" sldId="290"/>
            <ac:spMk id="7" creationId="{043F5811-41FF-E80B-98F8-A05148C810E7}"/>
          </ac:spMkLst>
        </pc:spChg>
        <pc:spChg chg="mod">
          <ac:chgData name="Philippe Baucour" userId="5102170ae7533958" providerId="LiveId" clId="{336F8116-C764-4979-A376-3E7AF7BA8383}" dt="2024-11-22T04:08:32.008" v="7616" actId="1076"/>
          <ac:spMkLst>
            <pc:docMk/>
            <pc:sldMk cId="3800159379" sldId="290"/>
            <ac:spMk id="8" creationId="{82DFEDD4-A805-1AAF-E0DA-BD7518642AC0}"/>
          </ac:spMkLst>
        </pc:spChg>
        <pc:spChg chg="mod">
          <ac:chgData name="Philippe Baucour" userId="5102170ae7533958" providerId="LiveId" clId="{336F8116-C764-4979-A376-3E7AF7BA8383}" dt="2024-11-22T04:08:43.633" v="7617" actId="1076"/>
          <ac:spMkLst>
            <pc:docMk/>
            <pc:sldMk cId="3800159379" sldId="290"/>
            <ac:spMk id="9" creationId="{D183991E-ABE0-D7AF-247F-6590878CA237}"/>
          </ac:spMkLst>
        </pc:spChg>
        <pc:spChg chg="mod">
          <ac:chgData name="Philippe Baucour" userId="5102170ae7533958" providerId="LiveId" clId="{336F8116-C764-4979-A376-3E7AF7BA8383}" dt="2024-11-22T04:08:12.843" v="7615" actId="1076"/>
          <ac:spMkLst>
            <pc:docMk/>
            <pc:sldMk cId="3800159379" sldId="290"/>
            <ac:spMk id="10" creationId="{32BB9FA1-FB67-346D-4F2C-71080C98D037}"/>
          </ac:spMkLst>
        </pc:spChg>
      </pc:sldChg>
      <pc:sldChg chg="modSp add del mod">
        <pc:chgData name="Philippe Baucour" userId="5102170ae7533958" providerId="LiveId" clId="{336F8116-C764-4979-A376-3E7AF7BA8383}" dt="2024-11-22T04:17:19.736" v="7649" actId="47"/>
        <pc:sldMkLst>
          <pc:docMk/>
          <pc:sldMk cId="2836092169" sldId="291"/>
        </pc:sldMkLst>
        <pc:spChg chg="mod">
          <ac:chgData name="Philippe Baucour" userId="5102170ae7533958" providerId="LiveId" clId="{336F8116-C764-4979-A376-3E7AF7BA8383}" dt="2024-11-22T04:10:59.274" v="7624" actId="1076"/>
          <ac:spMkLst>
            <pc:docMk/>
            <pc:sldMk cId="2836092169" sldId="291"/>
            <ac:spMk id="7" creationId="{630FF9F2-7403-B1AE-0F08-35E693348B9E}"/>
          </ac:spMkLst>
        </pc:spChg>
        <pc:spChg chg="mod">
          <ac:chgData name="Philippe Baucour" userId="5102170ae7533958" providerId="LiveId" clId="{336F8116-C764-4979-A376-3E7AF7BA8383}" dt="2024-11-22T04:10:42.825" v="7623" actId="1076"/>
          <ac:spMkLst>
            <pc:docMk/>
            <pc:sldMk cId="2836092169" sldId="291"/>
            <ac:spMk id="8" creationId="{9D9D1039-1655-442C-606C-C9FA6D7BE9F2}"/>
          </ac:spMkLst>
        </pc:spChg>
        <pc:spChg chg="mod">
          <ac:chgData name="Philippe Baucour" userId="5102170ae7533958" providerId="LiveId" clId="{336F8116-C764-4979-A376-3E7AF7BA8383}" dt="2024-11-22T04:10:09.950" v="7621" actId="1076"/>
          <ac:spMkLst>
            <pc:docMk/>
            <pc:sldMk cId="2836092169" sldId="291"/>
            <ac:spMk id="9" creationId="{5213805E-006E-9125-730F-85D5EC7DB380}"/>
          </ac:spMkLst>
        </pc:spChg>
        <pc:spChg chg="mod">
          <ac:chgData name="Philippe Baucour" userId="5102170ae7533958" providerId="LiveId" clId="{336F8116-C764-4979-A376-3E7AF7BA8383}" dt="2024-11-22T04:10:34.842" v="7622" actId="1076"/>
          <ac:spMkLst>
            <pc:docMk/>
            <pc:sldMk cId="2836092169" sldId="291"/>
            <ac:spMk id="10" creationId="{F71660B3-0106-2322-E536-16885CF54F7A}"/>
          </ac:spMkLst>
        </pc:spChg>
      </pc:sldChg>
      <pc:sldChg chg="addSp delSp modSp add mod">
        <pc:chgData name="Philippe Baucour" userId="5102170ae7533958" providerId="LiveId" clId="{336F8116-C764-4979-A376-3E7AF7BA8383}" dt="2024-11-22T04:54:54.656" v="8136" actId="1076"/>
        <pc:sldMkLst>
          <pc:docMk/>
          <pc:sldMk cId="3781190597" sldId="292"/>
        </pc:sldMkLst>
        <pc:spChg chg="add del mod">
          <ac:chgData name="Philippe Baucour" userId="5102170ae7533958" providerId="LiveId" clId="{336F8116-C764-4979-A376-3E7AF7BA8383}" dt="2024-11-22T04:22:36.610" v="7708" actId="478"/>
          <ac:spMkLst>
            <pc:docMk/>
            <pc:sldMk cId="3781190597" sldId="292"/>
            <ac:spMk id="2" creationId="{231FD9E1-2376-D606-CF3D-C35207F916C2}"/>
          </ac:spMkLst>
        </pc:spChg>
        <pc:spChg chg="mod">
          <ac:chgData name="Philippe Baucour" userId="5102170ae7533958" providerId="LiveId" clId="{336F8116-C764-4979-A376-3E7AF7BA8383}" dt="2024-11-22T04:51:15.064" v="8128" actId="1076"/>
          <ac:spMkLst>
            <pc:docMk/>
            <pc:sldMk cId="3781190597" sldId="292"/>
            <ac:spMk id="4" creationId="{E722A9A3-29FF-BD3E-285B-C7EBCDE13145}"/>
          </ac:spMkLst>
        </pc:spChg>
        <pc:spChg chg="mod">
          <ac:chgData name="Philippe Baucour" userId="5102170ae7533958" providerId="LiveId" clId="{336F8116-C764-4979-A376-3E7AF7BA8383}" dt="2024-11-22T04:51:57.772" v="8130" actId="1076"/>
          <ac:spMkLst>
            <pc:docMk/>
            <pc:sldMk cId="3781190597" sldId="292"/>
            <ac:spMk id="6" creationId="{A6E3CA33-26FE-2A9E-2ECE-E7F375DCC083}"/>
          </ac:spMkLst>
        </pc:spChg>
        <pc:spChg chg="mod">
          <ac:chgData name="Philippe Baucour" userId="5102170ae7533958" providerId="LiveId" clId="{336F8116-C764-4979-A376-3E7AF7BA8383}" dt="2024-11-22T04:47:30.990" v="8118" actId="1076"/>
          <ac:spMkLst>
            <pc:docMk/>
            <pc:sldMk cId="3781190597" sldId="292"/>
            <ac:spMk id="7" creationId="{F33FFB81-5C06-4072-0E74-43624D580D18}"/>
          </ac:spMkLst>
        </pc:spChg>
        <pc:spChg chg="mod">
          <ac:chgData name="Philippe Baucour" userId="5102170ae7533958" providerId="LiveId" clId="{336F8116-C764-4979-A376-3E7AF7BA8383}" dt="2024-11-22T04:48:19.146" v="8121" actId="1076"/>
          <ac:spMkLst>
            <pc:docMk/>
            <pc:sldMk cId="3781190597" sldId="292"/>
            <ac:spMk id="8" creationId="{36714DCE-DFC4-AE65-B467-0E0F73B88BE4}"/>
          </ac:spMkLst>
        </pc:spChg>
        <pc:spChg chg="mod">
          <ac:chgData name="Philippe Baucour" userId="5102170ae7533958" providerId="LiveId" clId="{336F8116-C764-4979-A376-3E7AF7BA8383}" dt="2024-11-22T04:54:54.656" v="8136" actId="1076"/>
          <ac:spMkLst>
            <pc:docMk/>
            <pc:sldMk cId="3781190597" sldId="292"/>
            <ac:spMk id="9" creationId="{1F9A7897-6988-BAF8-82CA-F6F22EE3F9AC}"/>
          </ac:spMkLst>
        </pc:spChg>
        <pc:spChg chg="mod">
          <ac:chgData name="Philippe Baucour" userId="5102170ae7533958" providerId="LiveId" clId="{336F8116-C764-4979-A376-3E7AF7BA8383}" dt="2024-11-22T04:49:30.171" v="8124" actId="1076"/>
          <ac:spMkLst>
            <pc:docMk/>
            <pc:sldMk cId="3781190597" sldId="292"/>
            <ac:spMk id="10" creationId="{8082BA86-BEDC-52F7-C432-A65B391E000A}"/>
          </ac:spMkLst>
        </pc:spChg>
        <pc:picChg chg="add del mod ord">
          <ac:chgData name="Philippe Baucour" userId="5102170ae7533958" providerId="LiveId" clId="{336F8116-C764-4979-A376-3E7AF7BA8383}" dt="2024-11-22T04:35:50.786" v="7926" actId="478"/>
          <ac:picMkLst>
            <pc:docMk/>
            <pc:sldMk cId="3781190597" sldId="292"/>
            <ac:picMk id="5" creationId="{267A5CBE-BAFC-8F68-4BE6-C68BA3F54879}"/>
          </ac:picMkLst>
        </pc:picChg>
      </pc:sldChg>
      <pc:sldChg chg="addSp delSp modSp add mod">
        <pc:chgData name="Philippe Baucour" userId="5102170ae7533958" providerId="LiveId" clId="{336F8116-C764-4979-A376-3E7AF7BA8383}" dt="2024-11-22T06:29:32.025" v="8877" actId="478"/>
        <pc:sldMkLst>
          <pc:docMk/>
          <pc:sldMk cId="3387629389" sldId="293"/>
        </pc:sldMkLst>
        <pc:spChg chg="mod">
          <ac:chgData name="Philippe Baucour" userId="5102170ae7533958" providerId="LiveId" clId="{336F8116-C764-4979-A376-3E7AF7BA8383}" dt="2024-11-22T05:12:01.998" v="8230" actId="207"/>
          <ac:spMkLst>
            <pc:docMk/>
            <pc:sldMk cId="3387629389" sldId="293"/>
            <ac:spMk id="4" creationId="{A7361BEF-EA2B-8D62-C150-5E93899257CA}"/>
          </ac:spMkLst>
        </pc:spChg>
        <pc:spChg chg="mod">
          <ac:chgData name="Philippe Baucour" userId="5102170ae7533958" providerId="LiveId" clId="{336F8116-C764-4979-A376-3E7AF7BA8383}" dt="2024-11-22T05:12:01.998" v="8230" actId="207"/>
          <ac:spMkLst>
            <pc:docMk/>
            <pc:sldMk cId="3387629389" sldId="293"/>
            <ac:spMk id="6" creationId="{29E00C17-B81D-DAB7-6E72-A80E4A53C409}"/>
          </ac:spMkLst>
        </pc:spChg>
        <pc:spChg chg="mod">
          <ac:chgData name="Philippe Baucour" userId="5102170ae7533958" providerId="LiveId" clId="{336F8116-C764-4979-A376-3E7AF7BA8383}" dt="2024-11-22T05:12:01.998" v="8230" actId="207"/>
          <ac:spMkLst>
            <pc:docMk/>
            <pc:sldMk cId="3387629389" sldId="293"/>
            <ac:spMk id="7" creationId="{59ADBEFB-05C5-F7DF-CD0C-67BEE4120202}"/>
          </ac:spMkLst>
        </pc:spChg>
        <pc:spChg chg="mod">
          <ac:chgData name="Philippe Baucour" userId="5102170ae7533958" providerId="LiveId" clId="{336F8116-C764-4979-A376-3E7AF7BA8383}" dt="2024-11-22T05:12:01.998" v="8230" actId="207"/>
          <ac:spMkLst>
            <pc:docMk/>
            <pc:sldMk cId="3387629389" sldId="293"/>
            <ac:spMk id="8" creationId="{72E711AA-9081-573D-E6D9-DA1B3F29FEEA}"/>
          </ac:spMkLst>
        </pc:spChg>
        <pc:spChg chg="mod">
          <ac:chgData name="Philippe Baucour" userId="5102170ae7533958" providerId="LiveId" clId="{336F8116-C764-4979-A376-3E7AF7BA8383}" dt="2024-11-22T04:55:18.981" v="8137" actId="6549"/>
          <ac:spMkLst>
            <pc:docMk/>
            <pc:sldMk cId="3387629389" sldId="293"/>
            <ac:spMk id="9" creationId="{49F0E765-BF28-0E10-7B02-C047E6F4A07F}"/>
          </ac:spMkLst>
        </pc:spChg>
        <pc:spChg chg="mod">
          <ac:chgData name="Philippe Baucour" userId="5102170ae7533958" providerId="LiveId" clId="{336F8116-C764-4979-A376-3E7AF7BA8383}" dt="2024-11-22T04:45:31.528" v="8064" actId="1036"/>
          <ac:spMkLst>
            <pc:docMk/>
            <pc:sldMk cId="3387629389" sldId="293"/>
            <ac:spMk id="10" creationId="{50A903FB-4610-F64D-488B-7D8AC5053E10}"/>
          </ac:spMkLst>
        </pc:spChg>
        <pc:spChg chg="add mod">
          <ac:chgData name="Philippe Baucour" userId="5102170ae7533958" providerId="LiveId" clId="{336F8116-C764-4979-A376-3E7AF7BA8383}" dt="2024-11-22T04:56:11.298" v="8142" actId="1038"/>
          <ac:spMkLst>
            <pc:docMk/>
            <pc:sldMk cId="3387629389" sldId="293"/>
            <ac:spMk id="36" creationId="{F8D2B58F-35BC-A2E3-CC32-DC40CAFFE9CF}"/>
          </ac:spMkLst>
        </pc:spChg>
        <pc:spChg chg="add del mod">
          <ac:chgData name="Philippe Baucour" userId="5102170ae7533958" providerId="LiveId" clId="{336F8116-C764-4979-A376-3E7AF7BA8383}" dt="2024-11-22T05:12:06.070" v="8231" actId="21"/>
          <ac:spMkLst>
            <pc:docMk/>
            <pc:sldMk cId="3387629389" sldId="293"/>
            <ac:spMk id="43" creationId="{CD5BA4CE-9027-4349-AF67-69DC39FFE293}"/>
          </ac:spMkLst>
        </pc:spChg>
        <pc:spChg chg="mod">
          <ac:chgData name="Philippe Baucour" userId="5102170ae7533958" providerId="LiveId" clId="{336F8116-C764-4979-A376-3E7AF7BA8383}" dt="2024-11-22T06:28:57.801" v="8871"/>
          <ac:spMkLst>
            <pc:docMk/>
            <pc:sldMk cId="3387629389" sldId="293"/>
            <ac:spMk id="47" creationId="{55A3DA72-66CF-247E-3428-74CE464B11A0}"/>
          </ac:spMkLst>
        </pc:spChg>
        <pc:spChg chg="mod">
          <ac:chgData name="Philippe Baucour" userId="5102170ae7533958" providerId="LiveId" clId="{336F8116-C764-4979-A376-3E7AF7BA8383}" dt="2024-11-22T06:28:57.801" v="8871"/>
          <ac:spMkLst>
            <pc:docMk/>
            <pc:sldMk cId="3387629389" sldId="293"/>
            <ac:spMk id="50" creationId="{C6AEAF30-09F3-D20B-7E8F-8FB977BB2194}"/>
          </ac:spMkLst>
        </pc:spChg>
        <pc:spChg chg="mod">
          <ac:chgData name="Philippe Baucour" userId="5102170ae7533958" providerId="LiveId" clId="{336F8116-C764-4979-A376-3E7AF7BA8383}" dt="2024-11-22T06:28:57.801" v="8871"/>
          <ac:spMkLst>
            <pc:docMk/>
            <pc:sldMk cId="3387629389" sldId="293"/>
            <ac:spMk id="51" creationId="{27F47913-6021-C797-1CCB-2708C884FC1A}"/>
          </ac:spMkLst>
        </pc:spChg>
        <pc:grpChg chg="add del mod">
          <ac:chgData name="Philippe Baucour" userId="5102170ae7533958" providerId="LiveId" clId="{336F8116-C764-4979-A376-3E7AF7BA8383}" dt="2024-11-22T06:29:32.025" v="8877" actId="478"/>
          <ac:grpSpMkLst>
            <pc:docMk/>
            <pc:sldMk cId="3387629389" sldId="293"/>
            <ac:grpSpMk id="45" creationId="{BA9FD1C4-9E37-D3F2-1FB2-ED622CBF194E}"/>
          </ac:grpSpMkLst>
        </pc:grpChg>
        <pc:grpChg chg="add del mod">
          <ac:chgData name="Philippe Baucour" userId="5102170ae7533958" providerId="LiveId" clId="{336F8116-C764-4979-A376-3E7AF7BA8383}" dt="2024-11-22T06:29:32.025" v="8877" actId="478"/>
          <ac:grpSpMkLst>
            <pc:docMk/>
            <pc:sldMk cId="3387629389" sldId="293"/>
            <ac:grpSpMk id="48" creationId="{BC30F84A-C734-8B27-35EE-010CDA30A507}"/>
          </ac:grpSpMkLst>
        </pc:grpChg>
        <pc:picChg chg="del mod">
          <ac:chgData name="Philippe Baucour" userId="5102170ae7533958" providerId="LiveId" clId="{336F8116-C764-4979-A376-3E7AF7BA8383}" dt="2024-11-22T04:34:49.074" v="7922" actId="478"/>
          <ac:picMkLst>
            <pc:docMk/>
            <pc:sldMk cId="3387629389" sldId="293"/>
            <ac:picMk id="5" creationId="{B0A66B47-396E-2AD0-2F58-A3BE05A63297}"/>
          </ac:picMkLst>
        </pc:picChg>
        <pc:picChg chg="add del mod">
          <ac:chgData name="Philippe Baucour" userId="5102170ae7533958" providerId="LiveId" clId="{336F8116-C764-4979-A376-3E7AF7BA8383}" dt="2024-11-22T04:37:06.151" v="7932" actId="478"/>
          <ac:picMkLst>
            <pc:docMk/>
            <pc:sldMk cId="3387629389" sldId="293"/>
            <ac:picMk id="26" creationId="{EA5AA21D-A9C1-3ED2-6B95-BB558DF9940C}"/>
          </ac:picMkLst>
        </pc:picChg>
        <pc:picChg chg="add del mod ord">
          <ac:chgData name="Philippe Baucour" userId="5102170ae7533958" providerId="LiveId" clId="{336F8116-C764-4979-A376-3E7AF7BA8383}" dt="2024-11-22T04:44:09.733" v="8056" actId="21"/>
          <ac:picMkLst>
            <pc:docMk/>
            <pc:sldMk cId="3387629389" sldId="293"/>
            <ac:picMk id="27" creationId="{9630D449-1B20-1E80-43EF-C7EA47F8B40D}"/>
          </ac:picMkLst>
        </pc:picChg>
        <pc:picChg chg="add del mod">
          <ac:chgData name="Philippe Baucour" userId="5102170ae7533958" providerId="LiveId" clId="{336F8116-C764-4979-A376-3E7AF7BA8383}" dt="2024-11-22T06:29:32.025" v="8877" actId="478"/>
          <ac:picMkLst>
            <pc:docMk/>
            <pc:sldMk cId="3387629389" sldId="293"/>
            <ac:picMk id="44" creationId="{6084491E-4EC9-083A-A2EA-27FE8E231B55}"/>
          </ac:picMkLst>
        </pc:picChg>
        <pc:picChg chg="mod">
          <ac:chgData name="Philippe Baucour" userId="5102170ae7533958" providerId="LiveId" clId="{336F8116-C764-4979-A376-3E7AF7BA8383}" dt="2024-11-22T06:28:57.801" v="8871"/>
          <ac:picMkLst>
            <pc:docMk/>
            <pc:sldMk cId="3387629389" sldId="293"/>
            <ac:picMk id="46" creationId="{E272C4CC-61B1-C0C4-2D3E-4E3038D007AB}"/>
          </ac:picMkLst>
        </pc:picChg>
        <pc:picChg chg="mod">
          <ac:chgData name="Philippe Baucour" userId="5102170ae7533958" providerId="LiveId" clId="{336F8116-C764-4979-A376-3E7AF7BA8383}" dt="2024-11-22T06:28:57.801" v="8871"/>
          <ac:picMkLst>
            <pc:docMk/>
            <pc:sldMk cId="3387629389" sldId="293"/>
            <ac:picMk id="49" creationId="{4C965C41-67F4-6487-3F7C-CB5055A6E93C}"/>
          </ac:picMkLst>
        </pc:picChg>
        <pc:cxnChg chg="add mod">
          <ac:chgData name="Philippe Baucour" userId="5102170ae7533958" providerId="LiveId" clId="{336F8116-C764-4979-A376-3E7AF7BA8383}" dt="2024-11-22T04:45:31.528" v="8064" actId="1036"/>
          <ac:cxnSpMkLst>
            <pc:docMk/>
            <pc:sldMk cId="3387629389" sldId="293"/>
            <ac:cxnSpMk id="2" creationId="{498A190E-2502-C9E1-B2D6-E45175441E54}"/>
          </ac:cxnSpMkLst>
        </pc:cxnChg>
        <pc:cxnChg chg="add mod">
          <ac:chgData name="Philippe Baucour" userId="5102170ae7533958" providerId="LiveId" clId="{336F8116-C764-4979-A376-3E7AF7BA8383}" dt="2024-11-22T04:45:31.528" v="8064" actId="1036"/>
          <ac:cxnSpMkLst>
            <pc:docMk/>
            <pc:sldMk cId="3387629389" sldId="293"/>
            <ac:cxnSpMk id="11" creationId="{80B044A2-200C-A310-C4A7-850F38FD230C}"/>
          </ac:cxnSpMkLst>
        </pc:cxnChg>
        <pc:cxnChg chg="add mod">
          <ac:chgData name="Philippe Baucour" userId="5102170ae7533958" providerId="LiveId" clId="{336F8116-C764-4979-A376-3E7AF7BA8383}" dt="2024-11-22T05:04:10.930" v="8164" actId="14100"/>
          <ac:cxnSpMkLst>
            <pc:docMk/>
            <pc:sldMk cId="3387629389" sldId="293"/>
            <ac:cxnSpMk id="13" creationId="{1B4D9C04-6CDD-2282-DF13-5D2E4F4398B0}"/>
          </ac:cxnSpMkLst>
        </pc:cxnChg>
        <pc:cxnChg chg="add mod">
          <ac:chgData name="Philippe Baucour" userId="5102170ae7533958" providerId="LiveId" clId="{336F8116-C764-4979-A376-3E7AF7BA8383}" dt="2024-11-22T05:00:17.964" v="8158" actId="1036"/>
          <ac:cxnSpMkLst>
            <pc:docMk/>
            <pc:sldMk cId="3387629389" sldId="293"/>
            <ac:cxnSpMk id="19" creationId="{817CF68D-628A-4225-09DC-55D7DEF8E16E}"/>
          </ac:cxnSpMkLst>
        </pc:cxnChg>
        <pc:cxnChg chg="add mod">
          <ac:chgData name="Philippe Baucour" userId="5102170ae7533958" providerId="LiveId" clId="{336F8116-C764-4979-A376-3E7AF7BA8383}" dt="2024-11-22T05:00:41.029" v="8160" actId="1036"/>
          <ac:cxnSpMkLst>
            <pc:docMk/>
            <pc:sldMk cId="3387629389" sldId="293"/>
            <ac:cxnSpMk id="20" creationId="{6FC1F011-8E30-1B74-E0F2-BC5A30CA0409}"/>
          </ac:cxnSpMkLst>
        </pc:cxnChg>
      </pc:sldChg>
      <pc:sldChg chg="add del">
        <pc:chgData name="Philippe Baucour" userId="5102170ae7533958" providerId="LiveId" clId="{336F8116-C764-4979-A376-3E7AF7BA8383}" dt="2024-11-22T04:38:26.867" v="7934"/>
        <pc:sldMkLst>
          <pc:docMk/>
          <pc:sldMk cId="294895867" sldId="294"/>
        </pc:sldMkLst>
      </pc:sldChg>
      <pc:sldChg chg="addSp delSp modSp add mod ord modAnim">
        <pc:chgData name="Philippe Baucour" userId="5102170ae7533958" providerId="LiveId" clId="{336F8116-C764-4979-A376-3E7AF7BA8383}" dt="2024-11-22T07:02:39.452" v="9535"/>
        <pc:sldMkLst>
          <pc:docMk/>
          <pc:sldMk cId="951661512" sldId="294"/>
        </pc:sldMkLst>
        <pc:spChg chg="mod">
          <ac:chgData name="Philippe Baucour" userId="5102170ae7533958" providerId="LiveId" clId="{336F8116-C764-4979-A376-3E7AF7BA8383}" dt="2024-11-22T05:12:30.299" v="8233" actId="207"/>
          <ac:spMkLst>
            <pc:docMk/>
            <pc:sldMk cId="951661512" sldId="294"/>
            <ac:spMk id="4" creationId="{B9ABFD05-B440-7A44-5EE5-A5EF4AC2D824}"/>
          </ac:spMkLst>
        </pc:spChg>
        <pc:spChg chg="mod">
          <ac:chgData name="Philippe Baucour" userId="5102170ae7533958" providerId="LiveId" clId="{336F8116-C764-4979-A376-3E7AF7BA8383}" dt="2024-11-22T05:12:30.299" v="8233" actId="207"/>
          <ac:spMkLst>
            <pc:docMk/>
            <pc:sldMk cId="951661512" sldId="294"/>
            <ac:spMk id="6" creationId="{2454E450-D25B-72DA-81D5-27DBB2FBC871}"/>
          </ac:spMkLst>
        </pc:spChg>
        <pc:spChg chg="mod">
          <ac:chgData name="Philippe Baucour" userId="5102170ae7533958" providerId="LiveId" clId="{336F8116-C764-4979-A376-3E7AF7BA8383}" dt="2024-11-22T05:12:30.299" v="8233" actId="207"/>
          <ac:spMkLst>
            <pc:docMk/>
            <pc:sldMk cId="951661512" sldId="294"/>
            <ac:spMk id="7" creationId="{6DFD3CFA-14A2-F640-5A6B-DAB85E72922E}"/>
          </ac:spMkLst>
        </pc:spChg>
        <pc:spChg chg="mod">
          <ac:chgData name="Philippe Baucour" userId="5102170ae7533958" providerId="LiveId" clId="{336F8116-C764-4979-A376-3E7AF7BA8383}" dt="2024-11-22T05:12:30.299" v="8233" actId="207"/>
          <ac:spMkLst>
            <pc:docMk/>
            <pc:sldMk cId="951661512" sldId="294"/>
            <ac:spMk id="8" creationId="{74CC88E3-3F1A-1EF3-BA16-2E323E36C7AC}"/>
          </ac:spMkLst>
        </pc:spChg>
        <pc:spChg chg="add del mod">
          <ac:chgData name="Philippe Baucour" userId="5102170ae7533958" providerId="LiveId" clId="{336F8116-C764-4979-A376-3E7AF7BA8383}" dt="2024-11-22T05:15:57.866" v="8242" actId="478"/>
          <ac:spMkLst>
            <pc:docMk/>
            <pc:sldMk cId="951661512" sldId="294"/>
            <ac:spMk id="15" creationId="{BB07D9C4-59E7-A363-1E6B-4E0DD942968D}"/>
          </ac:spMkLst>
        </pc:spChg>
        <pc:spChg chg="add mod">
          <ac:chgData name="Philippe Baucour" userId="5102170ae7533958" providerId="LiveId" clId="{336F8116-C764-4979-A376-3E7AF7BA8383}" dt="2024-11-22T05:16:12.195" v="8243"/>
          <ac:spMkLst>
            <pc:docMk/>
            <pc:sldMk cId="951661512" sldId="294"/>
            <ac:spMk id="18" creationId="{78B3DCA1-0DCD-80F0-98E5-C7A0C7491EFF}"/>
          </ac:spMkLst>
        </pc:spChg>
        <pc:spChg chg="add mod">
          <ac:chgData name="Philippe Baucour" userId="5102170ae7533958" providerId="LiveId" clId="{336F8116-C764-4979-A376-3E7AF7BA8383}" dt="2024-11-22T05:21:07.490" v="8275" actId="164"/>
          <ac:spMkLst>
            <pc:docMk/>
            <pc:sldMk cId="951661512" sldId="294"/>
            <ac:spMk id="26" creationId="{542B7F72-FCED-07A1-9B64-A1397E287244}"/>
          </ac:spMkLst>
        </pc:spChg>
        <pc:spChg chg="add mod">
          <ac:chgData name="Philippe Baucour" userId="5102170ae7533958" providerId="LiveId" clId="{336F8116-C764-4979-A376-3E7AF7BA8383}" dt="2024-11-22T05:23:07.844" v="8294" actId="164"/>
          <ac:spMkLst>
            <pc:docMk/>
            <pc:sldMk cId="951661512" sldId="294"/>
            <ac:spMk id="29" creationId="{0502B111-76C3-3082-4C8E-EACDF78EFD95}"/>
          </ac:spMkLst>
        </pc:spChg>
        <pc:spChg chg="add del mod">
          <ac:chgData name="Philippe Baucour" userId="5102170ae7533958" providerId="LiveId" clId="{336F8116-C764-4979-A376-3E7AF7BA8383}" dt="2024-11-22T06:42:08.957" v="9034" actId="478"/>
          <ac:spMkLst>
            <pc:docMk/>
            <pc:sldMk cId="951661512" sldId="294"/>
            <ac:spMk id="38" creationId="{2FC804F4-38BB-38C4-C299-718FCD0A90F4}"/>
          </ac:spMkLst>
        </pc:spChg>
        <pc:spChg chg="add mod">
          <ac:chgData name="Philippe Baucour" userId="5102170ae7533958" providerId="LiveId" clId="{336F8116-C764-4979-A376-3E7AF7BA8383}" dt="2024-11-22T06:57:08.237" v="9504" actId="1076"/>
          <ac:spMkLst>
            <pc:docMk/>
            <pc:sldMk cId="951661512" sldId="294"/>
            <ac:spMk id="39" creationId="{8FEE9E69-5447-8C6B-4B90-CAF00CEE073D}"/>
          </ac:spMkLst>
        </pc:spChg>
        <pc:spChg chg="mod">
          <ac:chgData name="Philippe Baucour" userId="5102170ae7533958" providerId="LiveId" clId="{336F8116-C764-4979-A376-3E7AF7BA8383}" dt="2024-11-22T06:51:55.426" v="9075"/>
          <ac:spMkLst>
            <pc:docMk/>
            <pc:sldMk cId="951661512" sldId="294"/>
            <ac:spMk id="42" creationId="{1E34C454-0ACD-ED92-B0D9-AF2814955A19}"/>
          </ac:spMkLst>
        </pc:spChg>
        <pc:spChg chg="add del mod">
          <ac:chgData name="Philippe Baucour" userId="5102170ae7533958" providerId="LiveId" clId="{336F8116-C764-4979-A376-3E7AF7BA8383}" dt="2024-11-22T05:12:39.043" v="8234" actId="478"/>
          <ac:spMkLst>
            <pc:docMk/>
            <pc:sldMk cId="951661512" sldId="294"/>
            <ac:spMk id="43" creationId="{CD5BA4CE-9027-4349-AF67-69DC39FFE293}"/>
          </ac:spMkLst>
        </pc:spChg>
        <pc:spChg chg="mod">
          <ac:chgData name="Philippe Baucour" userId="5102170ae7533958" providerId="LiveId" clId="{336F8116-C764-4979-A376-3E7AF7BA8383}" dt="2024-11-22T07:02:10.781" v="9533" actId="20577"/>
          <ac:spMkLst>
            <pc:docMk/>
            <pc:sldMk cId="951661512" sldId="294"/>
            <ac:spMk id="46" creationId="{604BC748-9DB5-679E-1EAF-D63E6FA08028}"/>
          </ac:spMkLst>
        </pc:spChg>
        <pc:spChg chg="mod">
          <ac:chgData name="Philippe Baucour" userId="5102170ae7533958" providerId="LiveId" clId="{336F8116-C764-4979-A376-3E7AF7BA8383}" dt="2024-11-22T06:51:55.426" v="9075"/>
          <ac:spMkLst>
            <pc:docMk/>
            <pc:sldMk cId="951661512" sldId="294"/>
            <ac:spMk id="49" creationId="{3195DFE2-AA14-601F-7D97-8EB6F1AD8ADB}"/>
          </ac:spMkLst>
        </pc:spChg>
        <pc:spChg chg="mod">
          <ac:chgData name="Philippe Baucour" userId="5102170ae7533958" providerId="LiveId" clId="{336F8116-C764-4979-A376-3E7AF7BA8383}" dt="2024-11-22T06:51:55.426" v="9075"/>
          <ac:spMkLst>
            <pc:docMk/>
            <pc:sldMk cId="951661512" sldId="294"/>
            <ac:spMk id="52" creationId="{A3F24184-B0B8-C302-3D84-91413BC5F432}"/>
          </ac:spMkLst>
        </pc:spChg>
        <pc:spChg chg="mod">
          <ac:chgData name="Philippe Baucour" userId="5102170ae7533958" providerId="LiveId" clId="{336F8116-C764-4979-A376-3E7AF7BA8383}" dt="2024-11-22T06:51:55.426" v="9075"/>
          <ac:spMkLst>
            <pc:docMk/>
            <pc:sldMk cId="951661512" sldId="294"/>
            <ac:spMk id="55" creationId="{29A350DD-AF6C-236A-845B-3A6EFB1BD31D}"/>
          </ac:spMkLst>
        </pc:spChg>
        <pc:spChg chg="mod">
          <ac:chgData name="Philippe Baucour" userId="5102170ae7533958" providerId="LiveId" clId="{336F8116-C764-4979-A376-3E7AF7BA8383}" dt="2024-11-22T06:55:47.541" v="9453"/>
          <ac:spMkLst>
            <pc:docMk/>
            <pc:sldMk cId="951661512" sldId="294"/>
            <ac:spMk id="61" creationId="{E3994CD9-B619-6472-208D-8118ACD6BA61}"/>
          </ac:spMkLst>
        </pc:spChg>
        <pc:spChg chg="mod">
          <ac:chgData name="Philippe Baucour" userId="5102170ae7533958" providerId="LiveId" clId="{336F8116-C764-4979-A376-3E7AF7BA8383}" dt="2024-11-22T07:02:05.310" v="9531" actId="20577"/>
          <ac:spMkLst>
            <pc:docMk/>
            <pc:sldMk cId="951661512" sldId="294"/>
            <ac:spMk id="64" creationId="{1DBE4780-0F7E-245F-D24F-210F6451D1E0}"/>
          </ac:spMkLst>
        </pc:spChg>
        <pc:grpChg chg="add mod">
          <ac:chgData name="Philippe Baucour" userId="5102170ae7533958" providerId="LiveId" clId="{336F8116-C764-4979-A376-3E7AF7BA8383}" dt="2024-11-22T05:21:07.490" v="8275" actId="164"/>
          <ac:grpSpMkLst>
            <pc:docMk/>
            <pc:sldMk cId="951661512" sldId="294"/>
            <ac:grpSpMk id="27" creationId="{6702B35E-167D-C723-6E73-EB04C5D61078}"/>
          </ac:grpSpMkLst>
        </pc:grpChg>
        <pc:grpChg chg="add mod">
          <ac:chgData name="Philippe Baucour" userId="5102170ae7533958" providerId="LiveId" clId="{336F8116-C764-4979-A376-3E7AF7BA8383}" dt="2024-11-22T05:23:07.844" v="8294" actId="164"/>
          <ac:grpSpMkLst>
            <pc:docMk/>
            <pc:sldMk cId="951661512" sldId="294"/>
            <ac:grpSpMk id="30" creationId="{01D4AE2B-262D-8E3B-E509-E620ECCEB091}"/>
          </ac:grpSpMkLst>
        </pc:grpChg>
        <pc:grpChg chg="add mod">
          <ac:chgData name="Philippe Baucour" userId="5102170ae7533958" providerId="LiveId" clId="{336F8116-C764-4979-A376-3E7AF7BA8383}" dt="2024-11-22T06:53:53.226" v="9340" actId="1037"/>
          <ac:grpSpMkLst>
            <pc:docMk/>
            <pc:sldMk cId="951661512" sldId="294"/>
            <ac:grpSpMk id="40" creationId="{79C3B4BD-FA4D-41BC-C552-98C5CA9E09C5}"/>
          </ac:grpSpMkLst>
        </pc:grpChg>
        <pc:grpChg chg="add mod">
          <ac:chgData name="Philippe Baucour" userId="5102170ae7533958" providerId="LiveId" clId="{336F8116-C764-4979-A376-3E7AF7BA8383}" dt="2024-11-22T06:54:05.098" v="9418" actId="1038"/>
          <ac:grpSpMkLst>
            <pc:docMk/>
            <pc:sldMk cId="951661512" sldId="294"/>
            <ac:grpSpMk id="44" creationId="{4F3024E4-542A-2015-1367-B338D6F3BEB7}"/>
          </ac:grpSpMkLst>
        </pc:grpChg>
        <pc:grpChg chg="add mod">
          <ac:chgData name="Philippe Baucour" userId="5102170ae7533958" providerId="LiveId" clId="{336F8116-C764-4979-A376-3E7AF7BA8383}" dt="2024-11-22T06:55:16.402" v="9445" actId="1036"/>
          <ac:grpSpMkLst>
            <pc:docMk/>
            <pc:sldMk cId="951661512" sldId="294"/>
            <ac:grpSpMk id="47" creationId="{0698251C-5D5A-59D1-2595-3538DD64E389}"/>
          </ac:grpSpMkLst>
        </pc:grpChg>
        <pc:grpChg chg="add del mod">
          <ac:chgData name="Philippe Baucour" userId="5102170ae7533958" providerId="LiveId" clId="{336F8116-C764-4979-A376-3E7AF7BA8383}" dt="2024-11-22T06:52:23.453" v="9076" actId="478"/>
          <ac:grpSpMkLst>
            <pc:docMk/>
            <pc:sldMk cId="951661512" sldId="294"/>
            <ac:grpSpMk id="50" creationId="{8FD8F3DD-CE40-51C9-74E8-7EE586D2BDF5}"/>
          </ac:grpSpMkLst>
        </pc:grpChg>
        <pc:grpChg chg="add mod">
          <ac:chgData name="Philippe Baucour" userId="5102170ae7533958" providerId="LiveId" clId="{336F8116-C764-4979-A376-3E7AF7BA8383}" dt="2024-11-22T06:56:25.815" v="9502" actId="1035"/>
          <ac:grpSpMkLst>
            <pc:docMk/>
            <pc:sldMk cId="951661512" sldId="294"/>
            <ac:grpSpMk id="53" creationId="{F753C3CD-9178-8BBB-0ABE-98ED8EE9DF0E}"/>
          </ac:grpSpMkLst>
        </pc:grpChg>
        <pc:grpChg chg="add mod">
          <ac:chgData name="Philippe Baucour" userId="5102170ae7533958" providerId="LiveId" clId="{336F8116-C764-4979-A376-3E7AF7BA8383}" dt="2024-11-22T06:56:08.960" v="9479" actId="1035"/>
          <ac:grpSpMkLst>
            <pc:docMk/>
            <pc:sldMk cId="951661512" sldId="294"/>
            <ac:grpSpMk id="59" creationId="{EC209878-EE80-E534-4866-B09E0F4E8441}"/>
          </ac:grpSpMkLst>
        </pc:grpChg>
        <pc:grpChg chg="add mod">
          <ac:chgData name="Philippe Baucour" userId="5102170ae7533958" providerId="LiveId" clId="{336F8116-C764-4979-A376-3E7AF7BA8383}" dt="2024-11-22T07:01:14.658" v="9529" actId="1076"/>
          <ac:grpSpMkLst>
            <pc:docMk/>
            <pc:sldMk cId="951661512" sldId="294"/>
            <ac:grpSpMk id="62" creationId="{83BA37A9-708F-29DE-796D-BF2F87A72FE9}"/>
          </ac:grpSpMkLst>
        </pc:grpChg>
        <pc:picChg chg="add mod">
          <ac:chgData name="Philippe Baucour" userId="5102170ae7533958" providerId="LiveId" clId="{336F8116-C764-4979-A376-3E7AF7BA8383}" dt="2024-11-22T05:07:46.574" v="8212"/>
          <ac:picMkLst>
            <pc:docMk/>
            <pc:sldMk cId="951661512" sldId="294"/>
            <ac:picMk id="3" creationId="{335BAA00-F203-FD02-2C7C-9EE5C8477DFF}"/>
          </ac:picMkLst>
        </pc:picChg>
        <pc:picChg chg="add del mod ord">
          <ac:chgData name="Philippe Baucour" userId="5102170ae7533958" providerId="LiveId" clId="{336F8116-C764-4979-A376-3E7AF7BA8383}" dt="2024-11-22T05:18:36.339" v="8255" actId="478"/>
          <ac:picMkLst>
            <pc:docMk/>
            <pc:sldMk cId="951661512" sldId="294"/>
            <ac:picMk id="5" creationId="{61FA03F7-57B2-0527-7358-E42B116090C7}"/>
          </ac:picMkLst>
        </pc:picChg>
        <pc:picChg chg="add del mod">
          <ac:chgData name="Philippe Baucour" userId="5102170ae7533958" providerId="LiveId" clId="{336F8116-C764-4979-A376-3E7AF7BA8383}" dt="2024-11-22T05:09:16.874" v="8218" actId="478"/>
          <ac:picMkLst>
            <pc:docMk/>
            <pc:sldMk cId="951661512" sldId="294"/>
            <ac:picMk id="12" creationId="{3C7DE439-6C0F-D3D4-06BB-68BD800234DE}"/>
          </ac:picMkLst>
        </pc:picChg>
        <pc:picChg chg="add del mod">
          <ac:chgData name="Philippe Baucour" userId="5102170ae7533958" providerId="LiveId" clId="{336F8116-C764-4979-A376-3E7AF7BA8383}" dt="2024-11-22T05:09:18.716" v="8219" actId="478"/>
          <ac:picMkLst>
            <pc:docMk/>
            <pc:sldMk cId="951661512" sldId="294"/>
            <ac:picMk id="14" creationId="{193973B3-7165-A66A-C234-D2483420242A}"/>
          </ac:picMkLst>
        </pc:picChg>
        <pc:picChg chg="add mod">
          <ac:chgData name="Philippe Baucour" userId="5102170ae7533958" providerId="LiveId" clId="{336F8116-C764-4979-A376-3E7AF7BA8383}" dt="2024-11-22T05:23:07.844" v="8294" actId="164"/>
          <ac:picMkLst>
            <pc:docMk/>
            <pc:sldMk cId="951661512" sldId="294"/>
            <ac:picMk id="23" creationId="{4E11E67E-71F9-6546-DC2C-0FC84FB7101C}"/>
          </ac:picMkLst>
        </pc:picChg>
        <pc:picChg chg="add mod">
          <ac:chgData name="Philippe Baucour" userId="5102170ae7533958" providerId="LiveId" clId="{336F8116-C764-4979-A376-3E7AF7BA8383}" dt="2024-11-22T05:21:07.490" v="8275" actId="164"/>
          <ac:picMkLst>
            <pc:docMk/>
            <pc:sldMk cId="951661512" sldId="294"/>
            <ac:picMk id="25" creationId="{5379F44A-2C06-EC95-7DF1-2DF6F2CF660D}"/>
          </ac:picMkLst>
        </pc:picChg>
        <pc:picChg chg="add mod">
          <ac:chgData name="Philippe Baucour" userId="5102170ae7533958" providerId="LiveId" clId="{336F8116-C764-4979-A376-3E7AF7BA8383}" dt="2024-11-22T05:25:38.100" v="8303"/>
          <ac:picMkLst>
            <pc:docMk/>
            <pc:sldMk cId="951661512" sldId="294"/>
            <ac:picMk id="31" creationId="{EA3E72A9-4B23-3D43-031B-FE22898FE300}"/>
          </ac:picMkLst>
        </pc:picChg>
        <pc:picChg chg="add mod">
          <ac:chgData name="Philippe Baucour" userId="5102170ae7533958" providerId="LiveId" clId="{336F8116-C764-4979-A376-3E7AF7BA8383}" dt="2024-11-22T06:53:50.255" v="9324" actId="1037"/>
          <ac:picMkLst>
            <pc:docMk/>
            <pc:sldMk cId="951661512" sldId="294"/>
            <ac:picMk id="32" creationId="{67D5BD9A-4CF6-C4E4-FF54-C623C52816E0}"/>
          </ac:picMkLst>
        </pc:picChg>
        <pc:picChg chg="add mod">
          <ac:chgData name="Philippe Baucour" userId="5102170ae7533958" providerId="LiveId" clId="{336F8116-C764-4979-A376-3E7AF7BA8383}" dt="2024-11-22T06:54:00.938" v="9395" actId="1037"/>
          <ac:picMkLst>
            <pc:docMk/>
            <pc:sldMk cId="951661512" sldId="294"/>
            <ac:picMk id="33" creationId="{90618A1F-C599-72FA-9C12-71ADF904A021}"/>
          </ac:picMkLst>
        </pc:picChg>
        <pc:picChg chg="add mod">
          <ac:chgData name="Philippe Baucour" userId="5102170ae7533958" providerId="LiveId" clId="{336F8116-C764-4979-A376-3E7AF7BA8383}" dt="2024-11-22T06:56:08.960" v="9479" actId="1035"/>
          <ac:picMkLst>
            <pc:docMk/>
            <pc:sldMk cId="951661512" sldId="294"/>
            <ac:picMk id="34" creationId="{65CA6106-51F2-98B8-4381-E3FEF7FBFE07}"/>
          </ac:picMkLst>
        </pc:picChg>
        <pc:picChg chg="add mod">
          <ac:chgData name="Philippe Baucour" userId="5102170ae7533958" providerId="LiveId" clId="{336F8116-C764-4979-A376-3E7AF7BA8383}" dt="2024-11-22T06:40:33.878" v="8998" actId="1037"/>
          <ac:picMkLst>
            <pc:docMk/>
            <pc:sldMk cId="951661512" sldId="294"/>
            <ac:picMk id="35" creationId="{1A43D951-E50F-BAA1-CBE4-942EABE799B3}"/>
          </ac:picMkLst>
        </pc:picChg>
        <pc:picChg chg="add mod">
          <ac:chgData name="Philippe Baucour" userId="5102170ae7533958" providerId="LiveId" clId="{336F8116-C764-4979-A376-3E7AF7BA8383}" dt="2024-11-22T06:40:59.001" v="9001" actId="552"/>
          <ac:picMkLst>
            <pc:docMk/>
            <pc:sldMk cId="951661512" sldId="294"/>
            <ac:picMk id="37" creationId="{D3B8E8FC-73DF-4CFC-EE5A-9F5F79F59B8A}"/>
          </ac:picMkLst>
        </pc:picChg>
        <pc:picChg chg="mod">
          <ac:chgData name="Philippe Baucour" userId="5102170ae7533958" providerId="LiveId" clId="{336F8116-C764-4979-A376-3E7AF7BA8383}" dt="2024-11-22T06:51:55.426" v="9075"/>
          <ac:picMkLst>
            <pc:docMk/>
            <pc:sldMk cId="951661512" sldId="294"/>
            <ac:picMk id="41" creationId="{EA35A2D7-2BD5-8D7D-1B91-03D742127194}"/>
          </ac:picMkLst>
        </pc:picChg>
        <pc:picChg chg="mod">
          <ac:chgData name="Philippe Baucour" userId="5102170ae7533958" providerId="LiveId" clId="{336F8116-C764-4979-A376-3E7AF7BA8383}" dt="2024-11-22T06:51:55.426" v="9075"/>
          <ac:picMkLst>
            <pc:docMk/>
            <pc:sldMk cId="951661512" sldId="294"/>
            <ac:picMk id="45" creationId="{751D055B-DD95-C4BC-BCC1-840E7BD533F8}"/>
          </ac:picMkLst>
        </pc:picChg>
        <pc:picChg chg="mod">
          <ac:chgData name="Philippe Baucour" userId="5102170ae7533958" providerId="LiveId" clId="{336F8116-C764-4979-A376-3E7AF7BA8383}" dt="2024-11-22T06:51:55.426" v="9075"/>
          <ac:picMkLst>
            <pc:docMk/>
            <pc:sldMk cId="951661512" sldId="294"/>
            <ac:picMk id="48" creationId="{B62A2598-BFCE-0550-3566-C3ABDCF4F95E}"/>
          </ac:picMkLst>
        </pc:picChg>
        <pc:picChg chg="mod">
          <ac:chgData name="Philippe Baucour" userId="5102170ae7533958" providerId="LiveId" clId="{336F8116-C764-4979-A376-3E7AF7BA8383}" dt="2024-11-22T06:51:55.426" v="9075"/>
          <ac:picMkLst>
            <pc:docMk/>
            <pc:sldMk cId="951661512" sldId="294"/>
            <ac:picMk id="51" creationId="{30856E56-088A-108E-21F2-96FBFBCAD135}"/>
          </ac:picMkLst>
        </pc:picChg>
        <pc:picChg chg="mod">
          <ac:chgData name="Philippe Baucour" userId="5102170ae7533958" providerId="LiveId" clId="{336F8116-C764-4979-A376-3E7AF7BA8383}" dt="2024-11-22T06:51:55.426" v="9075"/>
          <ac:picMkLst>
            <pc:docMk/>
            <pc:sldMk cId="951661512" sldId="294"/>
            <ac:picMk id="54" creationId="{93F8436E-C6DD-A417-9FBB-8B87CF7B7E75}"/>
          </ac:picMkLst>
        </pc:picChg>
        <pc:picChg chg="add mod">
          <ac:chgData name="Philippe Baucour" userId="5102170ae7533958" providerId="LiveId" clId="{336F8116-C764-4979-A376-3E7AF7BA8383}" dt="2024-11-22T06:54:47.985" v="9423" actId="1076"/>
          <ac:picMkLst>
            <pc:docMk/>
            <pc:sldMk cId="951661512" sldId="294"/>
            <ac:picMk id="56" creationId="{ABC89E67-356F-DAAC-278A-D2F7CA07E925}"/>
          </ac:picMkLst>
        </pc:picChg>
        <pc:picChg chg="add mod">
          <ac:chgData name="Philippe Baucour" userId="5102170ae7533958" providerId="LiveId" clId="{336F8116-C764-4979-A376-3E7AF7BA8383}" dt="2024-11-22T06:54:43.562" v="9422" actId="1076"/>
          <ac:picMkLst>
            <pc:docMk/>
            <pc:sldMk cId="951661512" sldId="294"/>
            <ac:picMk id="57" creationId="{F79F3E5B-BDBA-AD04-4F3F-856CB314FC2E}"/>
          </ac:picMkLst>
        </pc:picChg>
        <pc:picChg chg="add mod">
          <ac:chgData name="Philippe Baucour" userId="5102170ae7533958" providerId="LiveId" clId="{336F8116-C764-4979-A376-3E7AF7BA8383}" dt="2024-11-22T06:55:21.711" v="9452" actId="1038"/>
          <ac:picMkLst>
            <pc:docMk/>
            <pc:sldMk cId="951661512" sldId="294"/>
            <ac:picMk id="58" creationId="{F1443517-668C-5E8B-58BF-2B5356CAC3A1}"/>
          </ac:picMkLst>
        </pc:picChg>
        <pc:picChg chg="mod">
          <ac:chgData name="Philippe Baucour" userId="5102170ae7533958" providerId="LiveId" clId="{336F8116-C764-4979-A376-3E7AF7BA8383}" dt="2024-11-22T06:55:47.541" v="9453"/>
          <ac:picMkLst>
            <pc:docMk/>
            <pc:sldMk cId="951661512" sldId="294"/>
            <ac:picMk id="60" creationId="{427C5A22-8616-21E2-83B2-B5CC30BE6B73}"/>
          </ac:picMkLst>
        </pc:picChg>
        <pc:picChg chg="mod">
          <ac:chgData name="Philippe Baucour" userId="5102170ae7533958" providerId="LiveId" clId="{336F8116-C764-4979-A376-3E7AF7BA8383}" dt="2024-11-22T07:01:04.820" v="9528"/>
          <ac:picMkLst>
            <pc:docMk/>
            <pc:sldMk cId="951661512" sldId="294"/>
            <ac:picMk id="63" creationId="{7E1B58EB-628C-1E5B-0876-0D9D59C394C3}"/>
          </ac:picMkLst>
        </pc:picChg>
        <pc:cxnChg chg="del">
          <ac:chgData name="Philippe Baucour" userId="5102170ae7533958" providerId="LiveId" clId="{336F8116-C764-4979-A376-3E7AF7BA8383}" dt="2024-11-22T06:35:16.301" v="8900" actId="478"/>
          <ac:cxnSpMkLst>
            <pc:docMk/>
            <pc:sldMk cId="951661512" sldId="294"/>
            <ac:cxnSpMk id="13" creationId="{0E7C3DD5-7C3D-59AD-7922-A5A6ED863817}"/>
          </ac:cxnSpMkLst>
        </pc:cxnChg>
        <pc:cxnChg chg="add mod">
          <ac:chgData name="Philippe Baucour" userId="5102170ae7533958" providerId="LiveId" clId="{336F8116-C764-4979-A376-3E7AF7BA8383}" dt="2024-11-22T05:09:39.108" v="8220"/>
          <ac:cxnSpMkLst>
            <pc:docMk/>
            <pc:sldMk cId="951661512" sldId="294"/>
            <ac:cxnSpMk id="16" creationId="{FA482847-EFE7-3B6E-A96E-13390C0CDC07}"/>
          </ac:cxnSpMkLst>
        </pc:cxnChg>
        <pc:cxnChg chg="add mod">
          <ac:chgData name="Philippe Baucour" userId="5102170ae7533958" providerId="LiveId" clId="{336F8116-C764-4979-A376-3E7AF7BA8383}" dt="2024-11-22T05:09:50.858" v="8221"/>
          <ac:cxnSpMkLst>
            <pc:docMk/>
            <pc:sldMk cId="951661512" sldId="294"/>
            <ac:cxnSpMk id="17" creationId="{C9F3E866-1258-FCA2-F76B-3D7DA4DBE43B}"/>
          </ac:cxnSpMkLst>
        </pc:cxnChg>
        <pc:cxnChg chg="add mod">
          <ac:chgData name="Philippe Baucour" userId="5102170ae7533958" providerId="LiveId" clId="{336F8116-C764-4979-A376-3E7AF7BA8383}" dt="2024-11-22T05:16:37.119" v="8245"/>
          <ac:cxnSpMkLst>
            <pc:docMk/>
            <pc:sldMk cId="951661512" sldId="294"/>
            <ac:cxnSpMk id="21" creationId="{5145E005-2F19-A6BD-651E-5D35BA46D83B}"/>
          </ac:cxnSpMkLst>
        </pc:cxnChg>
        <pc:cxnChg chg="add mod">
          <ac:chgData name="Philippe Baucour" userId="5102170ae7533958" providerId="LiveId" clId="{336F8116-C764-4979-A376-3E7AF7BA8383}" dt="2024-11-22T05:18:50.518" v="8256"/>
          <ac:cxnSpMkLst>
            <pc:docMk/>
            <pc:sldMk cId="951661512" sldId="294"/>
            <ac:cxnSpMk id="22" creationId="{A8715153-5E40-9C32-7129-5A41DB02E0CE}"/>
          </ac:cxnSpMkLst>
        </pc:cxnChg>
        <pc:cxnChg chg="add mod">
          <ac:chgData name="Philippe Baucour" userId="5102170ae7533958" providerId="LiveId" clId="{336F8116-C764-4979-A376-3E7AF7BA8383}" dt="2024-11-22T05:19:46.887" v="8263"/>
          <ac:cxnSpMkLst>
            <pc:docMk/>
            <pc:sldMk cId="951661512" sldId="294"/>
            <ac:cxnSpMk id="24" creationId="{90592A10-1B68-7B72-E28C-4A47BF097AE2}"/>
          </ac:cxnSpMkLst>
        </pc:cxnChg>
        <pc:cxnChg chg="add mod">
          <ac:chgData name="Philippe Baucour" userId="5102170ae7533958" providerId="LiveId" clId="{336F8116-C764-4979-A376-3E7AF7BA8383}" dt="2024-11-22T05:21:59.026" v="8281"/>
          <ac:cxnSpMkLst>
            <pc:docMk/>
            <pc:sldMk cId="951661512" sldId="294"/>
            <ac:cxnSpMk id="28" creationId="{06501D69-0B14-FFC0-9E59-210389B8C98D}"/>
          </ac:cxnSpMkLst>
        </pc:cxnChg>
      </pc:sldChg>
      <pc:sldChg chg="add del">
        <pc:chgData name="Philippe Baucour" userId="5102170ae7533958" providerId="LiveId" clId="{336F8116-C764-4979-A376-3E7AF7BA8383}" dt="2024-11-22T05:05:08.860" v="8166"/>
        <pc:sldMkLst>
          <pc:docMk/>
          <pc:sldMk cId="1084223716" sldId="294"/>
        </pc:sldMkLst>
      </pc:sldChg>
      <pc:sldChg chg="addSp delSp modSp add mod modAnim">
        <pc:chgData name="Philippe Baucour" userId="5102170ae7533958" providerId="LiveId" clId="{336F8116-C764-4979-A376-3E7AF7BA8383}" dt="2024-11-22T05:31:30.720" v="8351"/>
        <pc:sldMkLst>
          <pc:docMk/>
          <pc:sldMk cId="1438234499" sldId="295"/>
        </pc:sldMkLst>
        <pc:spChg chg="add mod">
          <ac:chgData name="Philippe Baucour" userId="5102170ae7533958" providerId="LiveId" clId="{336F8116-C764-4979-A376-3E7AF7BA8383}" dt="2024-11-22T05:27:53.646" v="8317"/>
          <ac:spMkLst>
            <pc:docMk/>
            <pc:sldMk cId="1438234499" sldId="295"/>
            <ac:spMk id="5" creationId="{21E16CB1-75ED-CF0F-8514-4DC64D7E7CDC}"/>
          </ac:spMkLst>
        </pc:spChg>
        <pc:spChg chg="del mod">
          <ac:chgData name="Philippe Baucour" userId="5102170ae7533958" providerId="LiveId" clId="{336F8116-C764-4979-A376-3E7AF7BA8383}" dt="2024-11-22T05:29:13.880" v="8324" actId="478"/>
          <ac:spMkLst>
            <pc:docMk/>
            <pc:sldMk cId="1438234499" sldId="295"/>
            <ac:spMk id="9" creationId="{D0A506ED-1C55-2DDF-EB87-5A987A4B20CF}"/>
          </ac:spMkLst>
        </pc:spChg>
        <pc:cxnChg chg="add mod">
          <ac:chgData name="Philippe Baucour" userId="5102170ae7533958" providerId="LiveId" clId="{336F8116-C764-4979-A376-3E7AF7BA8383}" dt="2024-11-22T05:28:45.792" v="8322"/>
          <ac:cxnSpMkLst>
            <pc:docMk/>
            <pc:sldMk cId="1438234499" sldId="295"/>
            <ac:cxnSpMk id="12" creationId="{DDB17917-CA6E-5C93-4A52-D2BDE2FC6EE5}"/>
          </ac:cxnSpMkLst>
        </pc:cxnChg>
        <pc:cxnChg chg="del">
          <ac:chgData name="Philippe Baucour" userId="5102170ae7533958" providerId="LiveId" clId="{336F8116-C764-4979-A376-3E7AF7BA8383}" dt="2024-11-22T05:27:21.316" v="8316" actId="478"/>
          <ac:cxnSpMkLst>
            <pc:docMk/>
            <pc:sldMk cId="1438234499" sldId="295"/>
            <ac:cxnSpMk id="13" creationId="{C589F10A-1F41-A633-7B56-5480CE4BB74B}"/>
          </ac:cxnSpMkLst>
        </pc:cxnChg>
        <pc:cxnChg chg="add mod">
          <ac:chgData name="Philippe Baucour" userId="5102170ae7533958" providerId="LiveId" clId="{336F8116-C764-4979-A376-3E7AF7BA8383}" dt="2024-11-22T05:30:34.648" v="8331" actId="14100"/>
          <ac:cxnSpMkLst>
            <pc:docMk/>
            <pc:sldMk cId="1438234499" sldId="295"/>
            <ac:cxnSpMk id="14" creationId="{107BEC6A-C561-04CD-6208-7503F4512760}"/>
          </ac:cxnSpMkLst>
        </pc:cxnChg>
      </pc:sldChg>
      <pc:sldChg chg="addSp delSp modSp add mod modAnim">
        <pc:chgData name="Philippe Baucour" userId="5102170ae7533958" providerId="LiveId" clId="{336F8116-C764-4979-A376-3E7AF7BA8383}" dt="2024-11-22T07:08:38.344" v="9551"/>
        <pc:sldMkLst>
          <pc:docMk/>
          <pc:sldMk cId="2559120772" sldId="296"/>
        </pc:sldMkLst>
        <pc:spChg chg="mod">
          <ac:chgData name="Philippe Baucour" userId="5102170ae7533958" providerId="LiveId" clId="{336F8116-C764-4979-A376-3E7AF7BA8383}" dt="2024-11-22T05:36:33.838" v="8384"/>
          <ac:spMkLst>
            <pc:docMk/>
            <pc:sldMk cId="2559120772" sldId="296"/>
            <ac:spMk id="34" creationId="{1557A7BF-7071-AC85-8B29-1E3AFCF0A782}"/>
          </ac:spMkLst>
        </pc:spChg>
        <pc:spChg chg="mod">
          <ac:chgData name="Philippe Baucour" userId="5102170ae7533958" providerId="LiveId" clId="{336F8116-C764-4979-A376-3E7AF7BA8383}" dt="2024-11-22T05:36:33.838" v="8384"/>
          <ac:spMkLst>
            <pc:docMk/>
            <pc:sldMk cId="2559120772" sldId="296"/>
            <ac:spMk id="38" creationId="{E3D3B08B-0736-484B-A517-50E88BB9EDAF}"/>
          </ac:spMkLst>
        </pc:spChg>
        <pc:spChg chg="mod">
          <ac:chgData name="Philippe Baucour" userId="5102170ae7533958" providerId="LiveId" clId="{336F8116-C764-4979-A376-3E7AF7BA8383}" dt="2024-11-22T05:40:22.352" v="8401"/>
          <ac:spMkLst>
            <pc:docMk/>
            <pc:sldMk cId="2559120772" sldId="296"/>
            <ac:spMk id="44" creationId="{2A44F280-DA49-A710-95E7-3FB7FE349A54}"/>
          </ac:spMkLst>
        </pc:spChg>
        <pc:spChg chg="mod">
          <ac:chgData name="Philippe Baucour" userId="5102170ae7533958" providerId="LiveId" clId="{336F8116-C764-4979-A376-3E7AF7BA8383}" dt="2024-11-22T05:40:22.352" v="8401"/>
          <ac:spMkLst>
            <pc:docMk/>
            <pc:sldMk cId="2559120772" sldId="296"/>
            <ac:spMk id="47" creationId="{61A7DFC1-7401-1FD2-B4E4-2E2F73BACE86}"/>
          </ac:spMkLst>
        </pc:spChg>
        <pc:spChg chg="mod">
          <ac:chgData name="Philippe Baucour" userId="5102170ae7533958" providerId="LiveId" clId="{336F8116-C764-4979-A376-3E7AF7BA8383}" dt="2024-11-22T05:42:32.394" v="8413"/>
          <ac:spMkLst>
            <pc:docMk/>
            <pc:sldMk cId="2559120772" sldId="296"/>
            <ac:spMk id="50" creationId="{D9ACFA67-A801-37AD-5F00-F2E511832555}"/>
          </ac:spMkLst>
        </pc:spChg>
        <pc:spChg chg="mod">
          <ac:chgData name="Philippe Baucour" userId="5102170ae7533958" providerId="LiveId" clId="{336F8116-C764-4979-A376-3E7AF7BA8383}" dt="2024-11-22T05:51:54.913" v="8467"/>
          <ac:spMkLst>
            <pc:docMk/>
            <pc:sldMk cId="2559120772" sldId="296"/>
            <ac:spMk id="53" creationId="{BAB586A5-C9C5-9244-4DEE-62EE4E9BE4B2}"/>
          </ac:spMkLst>
        </pc:spChg>
        <pc:grpChg chg="add mod">
          <ac:chgData name="Philippe Baucour" userId="5102170ae7533958" providerId="LiveId" clId="{336F8116-C764-4979-A376-3E7AF7BA8383}" dt="2024-11-22T05:36:33.838" v="8384"/>
          <ac:grpSpMkLst>
            <pc:docMk/>
            <pc:sldMk cId="2559120772" sldId="296"/>
            <ac:grpSpMk id="32" creationId="{E4BEE32A-F5E1-976D-5951-53DEE4CAD0BE}"/>
          </ac:grpSpMkLst>
        </pc:grpChg>
        <pc:grpChg chg="add mod">
          <ac:chgData name="Philippe Baucour" userId="5102170ae7533958" providerId="LiveId" clId="{336F8116-C764-4979-A376-3E7AF7BA8383}" dt="2024-11-22T05:36:33.838" v="8384"/>
          <ac:grpSpMkLst>
            <pc:docMk/>
            <pc:sldMk cId="2559120772" sldId="296"/>
            <ac:grpSpMk id="35" creationId="{11989A6D-DF63-4E52-8DBF-A84107E62323}"/>
          </ac:grpSpMkLst>
        </pc:grpChg>
        <pc:grpChg chg="add mod">
          <ac:chgData name="Philippe Baucour" userId="5102170ae7533958" providerId="LiveId" clId="{336F8116-C764-4979-A376-3E7AF7BA8383}" dt="2024-11-22T05:40:22.352" v="8401"/>
          <ac:grpSpMkLst>
            <pc:docMk/>
            <pc:sldMk cId="2559120772" sldId="296"/>
            <ac:grpSpMk id="42" creationId="{83970EBE-385A-AB7E-ABDC-91BD732ACA11}"/>
          </ac:grpSpMkLst>
        </pc:grpChg>
        <pc:grpChg chg="add mod">
          <ac:chgData name="Philippe Baucour" userId="5102170ae7533958" providerId="LiveId" clId="{336F8116-C764-4979-A376-3E7AF7BA8383}" dt="2024-11-22T05:40:22.352" v="8401"/>
          <ac:grpSpMkLst>
            <pc:docMk/>
            <pc:sldMk cId="2559120772" sldId="296"/>
            <ac:grpSpMk id="45" creationId="{A59C860A-F807-430D-1713-9E0EC814D1C8}"/>
          </ac:grpSpMkLst>
        </pc:grpChg>
        <pc:grpChg chg="add mod">
          <ac:chgData name="Philippe Baucour" userId="5102170ae7533958" providerId="LiveId" clId="{336F8116-C764-4979-A376-3E7AF7BA8383}" dt="2024-11-22T05:42:32.394" v="8413"/>
          <ac:grpSpMkLst>
            <pc:docMk/>
            <pc:sldMk cId="2559120772" sldId="296"/>
            <ac:grpSpMk id="48" creationId="{FB5A7E73-1576-27C4-974A-3FF674172441}"/>
          </ac:grpSpMkLst>
        </pc:grpChg>
        <pc:grpChg chg="add mod">
          <ac:chgData name="Philippe Baucour" userId="5102170ae7533958" providerId="LiveId" clId="{336F8116-C764-4979-A376-3E7AF7BA8383}" dt="2024-11-22T05:51:54.913" v="8467"/>
          <ac:grpSpMkLst>
            <pc:docMk/>
            <pc:sldMk cId="2559120772" sldId="296"/>
            <ac:grpSpMk id="51" creationId="{510F4070-6EE5-C3EF-2983-8A87BFCA0AEF}"/>
          </ac:grpSpMkLst>
        </pc:grpChg>
        <pc:picChg chg="add mod">
          <ac:chgData name="Philippe Baucour" userId="5102170ae7533958" providerId="LiveId" clId="{336F8116-C764-4979-A376-3E7AF7BA8383}" dt="2024-11-22T05:33:01.313" v="8355"/>
          <ac:picMkLst>
            <pc:docMk/>
            <pc:sldMk cId="2559120772" sldId="296"/>
            <ac:picMk id="9" creationId="{73DEED46-162B-98DA-B3EC-1796F96137A9}"/>
          </ac:picMkLst>
        </pc:picChg>
        <pc:picChg chg="mod">
          <ac:chgData name="Philippe Baucour" userId="5102170ae7533958" providerId="LiveId" clId="{336F8116-C764-4979-A376-3E7AF7BA8383}" dt="2024-11-22T05:36:33.838" v="8384"/>
          <ac:picMkLst>
            <pc:docMk/>
            <pc:sldMk cId="2559120772" sldId="296"/>
            <ac:picMk id="33" creationId="{FB184330-AB7B-F0BB-5A83-0B52D7E31121}"/>
          </ac:picMkLst>
        </pc:picChg>
        <pc:picChg chg="mod">
          <ac:chgData name="Philippe Baucour" userId="5102170ae7533958" providerId="LiveId" clId="{336F8116-C764-4979-A376-3E7AF7BA8383}" dt="2024-11-22T05:36:33.838" v="8384"/>
          <ac:picMkLst>
            <pc:docMk/>
            <pc:sldMk cId="2559120772" sldId="296"/>
            <ac:picMk id="37" creationId="{43367EA2-55C1-9AAE-5E0F-92280077AD3C}"/>
          </ac:picMkLst>
        </pc:picChg>
        <pc:picChg chg="add mod">
          <ac:chgData name="Philippe Baucour" userId="5102170ae7533958" providerId="LiveId" clId="{336F8116-C764-4979-A376-3E7AF7BA8383}" dt="2024-11-22T05:38:22.534" v="8391"/>
          <ac:picMkLst>
            <pc:docMk/>
            <pc:sldMk cId="2559120772" sldId="296"/>
            <ac:picMk id="41" creationId="{D36B3295-42F0-9E7B-AB18-CBCCC56538FD}"/>
          </ac:picMkLst>
        </pc:picChg>
        <pc:picChg chg="mod">
          <ac:chgData name="Philippe Baucour" userId="5102170ae7533958" providerId="LiveId" clId="{336F8116-C764-4979-A376-3E7AF7BA8383}" dt="2024-11-22T05:40:22.352" v="8401"/>
          <ac:picMkLst>
            <pc:docMk/>
            <pc:sldMk cId="2559120772" sldId="296"/>
            <ac:picMk id="43" creationId="{550CF048-F935-EA4D-3497-30DA53356990}"/>
          </ac:picMkLst>
        </pc:picChg>
        <pc:picChg chg="mod">
          <ac:chgData name="Philippe Baucour" userId="5102170ae7533958" providerId="LiveId" clId="{336F8116-C764-4979-A376-3E7AF7BA8383}" dt="2024-11-22T05:40:22.352" v="8401"/>
          <ac:picMkLst>
            <pc:docMk/>
            <pc:sldMk cId="2559120772" sldId="296"/>
            <ac:picMk id="46" creationId="{9AFFD9A9-D4A2-1B18-6E74-133555209A84}"/>
          </ac:picMkLst>
        </pc:picChg>
        <pc:picChg chg="mod">
          <ac:chgData name="Philippe Baucour" userId="5102170ae7533958" providerId="LiveId" clId="{336F8116-C764-4979-A376-3E7AF7BA8383}" dt="2024-11-22T05:42:32.394" v="8413"/>
          <ac:picMkLst>
            <pc:docMk/>
            <pc:sldMk cId="2559120772" sldId="296"/>
            <ac:picMk id="49" creationId="{4E051526-E50C-B7EE-61DA-4ECCA449B488}"/>
          </ac:picMkLst>
        </pc:picChg>
        <pc:picChg chg="mod">
          <ac:chgData name="Philippe Baucour" userId="5102170ae7533958" providerId="LiveId" clId="{336F8116-C764-4979-A376-3E7AF7BA8383}" dt="2024-11-22T05:51:54.913" v="8467"/>
          <ac:picMkLst>
            <pc:docMk/>
            <pc:sldMk cId="2559120772" sldId="296"/>
            <ac:picMk id="52" creationId="{690E4058-A2EE-7ED1-66C4-CC87C9EED867}"/>
          </ac:picMkLst>
        </pc:picChg>
        <pc:cxnChg chg="del">
          <ac:chgData name="Philippe Baucour" userId="5102170ae7533958" providerId="LiveId" clId="{336F8116-C764-4979-A376-3E7AF7BA8383}" dt="2024-11-22T05:32:46.830" v="8354" actId="478"/>
          <ac:cxnSpMkLst>
            <pc:docMk/>
            <pc:sldMk cId="2559120772" sldId="296"/>
            <ac:cxnSpMk id="2" creationId="{0A559AF4-7C51-0EDC-BB9D-081DA5267EB9}"/>
          </ac:cxnSpMkLst>
        </pc:cxnChg>
        <pc:cxnChg chg="add mod">
          <ac:chgData name="Philippe Baucour" userId="5102170ae7533958" providerId="LiveId" clId="{336F8116-C764-4979-A376-3E7AF7BA8383}" dt="2024-11-22T07:07:41.217" v="9550" actId="1036"/>
          <ac:cxnSpMkLst>
            <pc:docMk/>
            <pc:sldMk cId="2559120772" sldId="296"/>
            <ac:cxnSpMk id="13" creationId="{7CE8419E-ECD4-C7FF-1ABA-FB6648B3CA22}"/>
          </ac:cxnSpMkLst>
        </pc:cxnChg>
        <pc:cxnChg chg="add mod">
          <ac:chgData name="Philippe Baucour" userId="5102170ae7533958" providerId="LiveId" clId="{336F8116-C764-4979-A376-3E7AF7BA8383}" dt="2024-11-22T05:33:52.343" v="8362"/>
          <ac:cxnSpMkLst>
            <pc:docMk/>
            <pc:sldMk cId="2559120772" sldId="296"/>
            <ac:cxnSpMk id="15" creationId="{46D68756-024A-7136-8FA9-77D486FC3D94}"/>
          </ac:cxnSpMkLst>
        </pc:cxnChg>
        <pc:cxnChg chg="add mod">
          <ac:chgData name="Philippe Baucour" userId="5102170ae7533958" providerId="LiveId" clId="{336F8116-C764-4979-A376-3E7AF7BA8383}" dt="2024-11-22T05:38:22.534" v="8391"/>
          <ac:cxnSpMkLst>
            <pc:docMk/>
            <pc:sldMk cId="2559120772" sldId="296"/>
            <ac:cxnSpMk id="39" creationId="{E620B8EB-35A7-3430-C6A7-E7A9157950FA}"/>
          </ac:cxnSpMkLst>
        </pc:cxnChg>
        <pc:cxnChg chg="add mod">
          <ac:chgData name="Philippe Baucour" userId="5102170ae7533958" providerId="LiveId" clId="{336F8116-C764-4979-A376-3E7AF7BA8383}" dt="2024-11-22T05:38:22.534" v="8391"/>
          <ac:cxnSpMkLst>
            <pc:docMk/>
            <pc:sldMk cId="2559120772" sldId="296"/>
            <ac:cxnSpMk id="40" creationId="{1FB3D158-4880-F170-1ADC-962C549958EA}"/>
          </ac:cxnSpMkLst>
        </pc:cxnChg>
      </pc:sldChg>
      <pc:sldChg chg="addSp delSp modSp add mod modAnim">
        <pc:chgData name="Philippe Baucour" userId="5102170ae7533958" providerId="LiveId" clId="{336F8116-C764-4979-A376-3E7AF7BA8383}" dt="2024-11-22T06:11:21.429" v="8550"/>
        <pc:sldMkLst>
          <pc:docMk/>
          <pc:sldMk cId="3062080250" sldId="297"/>
        </pc:sldMkLst>
        <pc:spChg chg="mod">
          <ac:chgData name="Philippe Baucour" userId="5102170ae7533958" providerId="LiveId" clId="{336F8116-C764-4979-A376-3E7AF7BA8383}" dt="2024-11-22T05:44:02.998" v="8424" actId="1037"/>
          <ac:spMkLst>
            <pc:docMk/>
            <pc:sldMk cId="3062080250" sldId="297"/>
            <ac:spMk id="8" creationId="{F11E5F01-D5E9-BB33-A3D2-EF9EF1E6168B}"/>
          </ac:spMkLst>
        </pc:spChg>
        <pc:spChg chg="add mod">
          <ac:chgData name="Philippe Baucour" userId="5102170ae7533958" providerId="LiveId" clId="{336F8116-C764-4979-A376-3E7AF7BA8383}" dt="2024-11-22T05:46:29.564" v="8444"/>
          <ac:spMkLst>
            <pc:docMk/>
            <pc:sldMk cId="3062080250" sldId="297"/>
            <ac:spMk id="51" creationId="{A91B69F3-5014-07A2-241C-9D93AEABD12A}"/>
          </ac:spMkLst>
        </pc:spChg>
        <pc:spChg chg="mod">
          <ac:chgData name="Philippe Baucour" userId="5102170ae7533958" providerId="LiveId" clId="{336F8116-C764-4979-A376-3E7AF7BA8383}" dt="2024-11-22T05:47:29.520" v="8453"/>
          <ac:spMkLst>
            <pc:docMk/>
            <pc:sldMk cId="3062080250" sldId="297"/>
            <ac:spMk id="56" creationId="{959DE538-089C-D183-5285-F2335922C82A}"/>
          </ac:spMkLst>
        </pc:spChg>
        <pc:spChg chg="add mod">
          <ac:chgData name="Philippe Baucour" userId="5102170ae7533958" providerId="LiveId" clId="{336F8116-C764-4979-A376-3E7AF7BA8383}" dt="2024-11-22T05:49:02.707" v="8460" actId="164"/>
          <ac:spMkLst>
            <pc:docMk/>
            <pc:sldMk cId="3062080250" sldId="297"/>
            <ac:spMk id="57" creationId="{C6FA8FD4-A87D-8216-5D6F-BFC095067FCD}"/>
          </ac:spMkLst>
        </pc:spChg>
        <pc:spChg chg="mod">
          <ac:chgData name="Philippe Baucour" userId="5102170ae7533958" providerId="LiveId" clId="{336F8116-C764-4979-A376-3E7AF7BA8383}" dt="2024-11-22T05:52:35.214" v="8475"/>
          <ac:spMkLst>
            <pc:docMk/>
            <pc:sldMk cId="3062080250" sldId="297"/>
            <ac:spMk id="63" creationId="{9E01B249-0083-5065-B1C2-D1DF6CFA1719}"/>
          </ac:spMkLst>
        </pc:spChg>
        <pc:spChg chg="mod">
          <ac:chgData name="Philippe Baucour" userId="5102170ae7533958" providerId="LiveId" clId="{336F8116-C764-4979-A376-3E7AF7BA8383}" dt="2024-11-22T06:10:25.632" v="8544"/>
          <ac:spMkLst>
            <pc:docMk/>
            <pc:sldMk cId="3062080250" sldId="297"/>
            <ac:spMk id="66" creationId="{3310F110-3E14-AA06-EED7-C94E820AA22B}"/>
          </ac:spMkLst>
        </pc:spChg>
        <pc:spChg chg="mod">
          <ac:chgData name="Philippe Baucour" userId="5102170ae7533958" providerId="LiveId" clId="{336F8116-C764-4979-A376-3E7AF7BA8383}" dt="2024-11-22T06:10:25.632" v="8544"/>
          <ac:spMkLst>
            <pc:docMk/>
            <pc:sldMk cId="3062080250" sldId="297"/>
            <ac:spMk id="69" creationId="{1564A49B-9254-F573-43FE-CC12D96D34A2}"/>
          </ac:spMkLst>
        </pc:spChg>
        <pc:grpChg chg="add mod">
          <ac:chgData name="Philippe Baucour" userId="5102170ae7533958" providerId="LiveId" clId="{336F8116-C764-4979-A376-3E7AF7BA8383}" dt="2024-11-22T05:47:29.520" v="8453"/>
          <ac:grpSpMkLst>
            <pc:docMk/>
            <pc:sldMk cId="3062080250" sldId="297"/>
            <ac:grpSpMk id="54" creationId="{C534E1B9-8F78-9ECF-0BEA-195FECB70A74}"/>
          </ac:grpSpMkLst>
        </pc:grpChg>
        <pc:grpChg chg="add mod">
          <ac:chgData name="Philippe Baucour" userId="5102170ae7533958" providerId="LiveId" clId="{336F8116-C764-4979-A376-3E7AF7BA8383}" dt="2024-11-22T05:49:02.707" v="8460" actId="164"/>
          <ac:grpSpMkLst>
            <pc:docMk/>
            <pc:sldMk cId="3062080250" sldId="297"/>
            <ac:grpSpMk id="60" creationId="{38F39961-9DCB-CF2A-C4DB-19F04ADBEA94}"/>
          </ac:grpSpMkLst>
        </pc:grpChg>
        <pc:grpChg chg="add mod">
          <ac:chgData name="Philippe Baucour" userId="5102170ae7533958" providerId="LiveId" clId="{336F8116-C764-4979-A376-3E7AF7BA8383}" dt="2024-11-22T05:52:35.214" v="8475"/>
          <ac:grpSpMkLst>
            <pc:docMk/>
            <pc:sldMk cId="3062080250" sldId="297"/>
            <ac:grpSpMk id="61" creationId="{7A7DE5AB-0990-8812-ABF9-E67A4703D265}"/>
          </ac:grpSpMkLst>
        </pc:grpChg>
        <pc:grpChg chg="add mod">
          <ac:chgData name="Philippe Baucour" userId="5102170ae7533958" providerId="LiveId" clId="{336F8116-C764-4979-A376-3E7AF7BA8383}" dt="2024-11-22T06:10:25.632" v="8544"/>
          <ac:grpSpMkLst>
            <pc:docMk/>
            <pc:sldMk cId="3062080250" sldId="297"/>
            <ac:grpSpMk id="64" creationId="{01AF0BAB-0202-C8AC-B755-E8C073D46419}"/>
          </ac:grpSpMkLst>
        </pc:grpChg>
        <pc:grpChg chg="add mod">
          <ac:chgData name="Philippe Baucour" userId="5102170ae7533958" providerId="LiveId" clId="{336F8116-C764-4979-A376-3E7AF7BA8383}" dt="2024-11-22T06:10:25.632" v="8544"/>
          <ac:grpSpMkLst>
            <pc:docMk/>
            <pc:sldMk cId="3062080250" sldId="297"/>
            <ac:grpSpMk id="67" creationId="{12982451-160F-24C1-A269-342E5AD1319C}"/>
          </ac:grpSpMkLst>
        </pc:grpChg>
        <pc:picChg chg="mod">
          <ac:chgData name="Philippe Baucour" userId="5102170ae7533958" providerId="LiveId" clId="{336F8116-C764-4979-A376-3E7AF7BA8383}" dt="2024-11-22T05:47:29.520" v="8453"/>
          <ac:picMkLst>
            <pc:docMk/>
            <pc:sldMk cId="3062080250" sldId="297"/>
            <ac:picMk id="55" creationId="{75CB3183-2E9E-2082-B10F-F9BA19B5FBF8}"/>
          </ac:picMkLst>
        </pc:picChg>
        <pc:picChg chg="add mod">
          <ac:chgData name="Philippe Baucour" userId="5102170ae7533958" providerId="LiveId" clId="{336F8116-C764-4979-A376-3E7AF7BA8383}" dt="2024-11-22T05:49:02.707" v="8460" actId="164"/>
          <ac:picMkLst>
            <pc:docMk/>
            <pc:sldMk cId="3062080250" sldId="297"/>
            <ac:picMk id="58" creationId="{364C5F4D-F5B4-BF3D-1B12-286F5CEAFC8E}"/>
          </ac:picMkLst>
        </pc:picChg>
        <pc:picChg chg="add mod">
          <ac:chgData name="Philippe Baucour" userId="5102170ae7533958" providerId="LiveId" clId="{336F8116-C764-4979-A376-3E7AF7BA8383}" dt="2024-11-22T05:49:02.707" v="8460" actId="164"/>
          <ac:picMkLst>
            <pc:docMk/>
            <pc:sldMk cId="3062080250" sldId="297"/>
            <ac:picMk id="59" creationId="{9EE37D28-C9AD-EB42-4695-4F2684C749BC}"/>
          </ac:picMkLst>
        </pc:picChg>
        <pc:picChg chg="mod">
          <ac:chgData name="Philippe Baucour" userId="5102170ae7533958" providerId="LiveId" clId="{336F8116-C764-4979-A376-3E7AF7BA8383}" dt="2024-11-22T05:52:35.214" v="8475"/>
          <ac:picMkLst>
            <pc:docMk/>
            <pc:sldMk cId="3062080250" sldId="297"/>
            <ac:picMk id="62" creationId="{F80304E0-2DFB-F066-DC7B-61E36204F3AE}"/>
          </ac:picMkLst>
        </pc:picChg>
        <pc:picChg chg="mod">
          <ac:chgData name="Philippe Baucour" userId="5102170ae7533958" providerId="LiveId" clId="{336F8116-C764-4979-A376-3E7AF7BA8383}" dt="2024-11-22T06:10:25.632" v="8544"/>
          <ac:picMkLst>
            <pc:docMk/>
            <pc:sldMk cId="3062080250" sldId="297"/>
            <ac:picMk id="65" creationId="{89920810-FF34-87A1-0B7F-59420A6B254A}"/>
          </ac:picMkLst>
        </pc:picChg>
        <pc:picChg chg="mod">
          <ac:chgData name="Philippe Baucour" userId="5102170ae7533958" providerId="LiveId" clId="{336F8116-C764-4979-A376-3E7AF7BA8383}" dt="2024-11-22T06:10:25.632" v="8544"/>
          <ac:picMkLst>
            <pc:docMk/>
            <pc:sldMk cId="3062080250" sldId="297"/>
            <ac:picMk id="68" creationId="{122B2963-F210-DD0F-34FD-57B84B8B09B7}"/>
          </ac:picMkLst>
        </pc:picChg>
        <pc:cxnChg chg="add mod">
          <ac:chgData name="Philippe Baucour" userId="5102170ae7533958" providerId="LiveId" clId="{336F8116-C764-4979-A376-3E7AF7BA8383}" dt="2024-11-22T05:46:09.494" v="8442"/>
          <ac:cxnSpMkLst>
            <pc:docMk/>
            <pc:sldMk cId="3062080250" sldId="297"/>
            <ac:cxnSpMk id="2" creationId="{6C7BE669-B1A2-050A-F342-0051A1306F4A}"/>
          </ac:cxnSpMkLst>
        </pc:cxnChg>
        <pc:cxnChg chg="del">
          <ac:chgData name="Philippe Baucour" userId="5102170ae7533958" providerId="LiveId" clId="{336F8116-C764-4979-A376-3E7AF7BA8383}" dt="2024-11-22T05:43:39.235" v="8421" actId="478"/>
          <ac:cxnSpMkLst>
            <pc:docMk/>
            <pc:sldMk cId="3062080250" sldId="297"/>
            <ac:cxnSpMk id="11" creationId="{EED4BB88-8E17-F1D8-30CD-82745C2CD577}"/>
          </ac:cxnSpMkLst>
        </pc:cxnChg>
        <pc:cxnChg chg="del">
          <ac:chgData name="Philippe Baucour" userId="5102170ae7533958" providerId="LiveId" clId="{336F8116-C764-4979-A376-3E7AF7BA8383}" dt="2024-11-22T05:43:41.531" v="8422" actId="478"/>
          <ac:cxnSpMkLst>
            <pc:docMk/>
            <pc:sldMk cId="3062080250" sldId="297"/>
            <ac:cxnSpMk id="14" creationId="{991A4976-4C1C-BE72-D555-76C7F3CE9006}"/>
          </ac:cxnSpMkLst>
        </pc:cxnChg>
        <pc:cxnChg chg="add mod">
          <ac:chgData name="Philippe Baucour" userId="5102170ae7533958" providerId="LiveId" clId="{336F8116-C764-4979-A376-3E7AF7BA8383}" dt="2024-11-22T05:46:44.099" v="8446"/>
          <ac:cxnSpMkLst>
            <pc:docMk/>
            <pc:sldMk cId="3062080250" sldId="297"/>
            <ac:cxnSpMk id="52" creationId="{A63B4B85-6C46-3678-06AE-0EFE2FC0741B}"/>
          </ac:cxnSpMkLst>
        </pc:cxnChg>
        <pc:cxnChg chg="add mod">
          <ac:chgData name="Philippe Baucour" userId="5102170ae7533958" providerId="LiveId" clId="{336F8116-C764-4979-A376-3E7AF7BA8383}" dt="2024-11-22T05:47:08.023" v="8449"/>
          <ac:cxnSpMkLst>
            <pc:docMk/>
            <pc:sldMk cId="3062080250" sldId="297"/>
            <ac:cxnSpMk id="53" creationId="{28798626-3457-450A-82C1-7D70EC250F07}"/>
          </ac:cxnSpMkLst>
        </pc:cxnChg>
      </pc:sldChg>
      <pc:sldChg chg="modSp add mod">
        <pc:chgData name="Philippe Baucour" userId="5102170ae7533958" providerId="LiveId" clId="{336F8116-C764-4979-A376-3E7AF7BA8383}" dt="2024-11-22T06:13:18.346" v="8557" actId="6549"/>
        <pc:sldMkLst>
          <pc:docMk/>
          <pc:sldMk cId="4248122501" sldId="298"/>
        </pc:sldMkLst>
        <pc:spChg chg="mod">
          <ac:chgData name="Philippe Baucour" userId="5102170ae7533958" providerId="LiveId" clId="{336F8116-C764-4979-A376-3E7AF7BA8383}" dt="2024-11-22T06:07:57.477" v="8535" actId="1038"/>
          <ac:spMkLst>
            <pc:docMk/>
            <pc:sldMk cId="4248122501" sldId="298"/>
            <ac:spMk id="18" creationId="{02AE0534-6FCD-3412-B264-334CC1187E61}"/>
          </ac:spMkLst>
        </pc:spChg>
        <pc:spChg chg="mod">
          <ac:chgData name="Philippe Baucour" userId="5102170ae7533958" providerId="LiveId" clId="{336F8116-C764-4979-A376-3E7AF7BA8383}" dt="2024-11-22T06:13:18.346" v="8557" actId="6549"/>
          <ac:spMkLst>
            <pc:docMk/>
            <pc:sldMk cId="4248122501" sldId="298"/>
            <ac:spMk id="121" creationId="{4F4CE5C7-A0BB-6B26-59D9-73BE30DE9B10}"/>
          </ac:spMkLst>
        </pc:spChg>
      </pc:sldChg>
      <pc:sldChg chg="addSp delSp modSp new mod">
        <pc:chgData name="Philippe Baucour" userId="5102170ae7533958" providerId="LiveId" clId="{336F8116-C764-4979-A376-3E7AF7BA8383}" dt="2024-11-22T06:39:33.268" v="8978" actId="1076"/>
        <pc:sldMkLst>
          <pc:docMk/>
          <pc:sldMk cId="1714252387" sldId="299"/>
        </pc:sldMkLst>
        <pc:spChg chg="add del mod">
          <ac:chgData name="Philippe Baucour" userId="5102170ae7533958" providerId="LiveId" clId="{336F8116-C764-4979-A376-3E7AF7BA8383}" dt="2024-11-22T06:26:16.116" v="8862" actId="478"/>
          <ac:spMkLst>
            <pc:docMk/>
            <pc:sldMk cId="1714252387" sldId="299"/>
            <ac:spMk id="4" creationId="{BC7A0613-BDAB-8143-7924-305922CDDE00}"/>
          </ac:spMkLst>
        </pc:spChg>
        <pc:spChg chg="add del mod">
          <ac:chgData name="Philippe Baucour" userId="5102170ae7533958" providerId="LiveId" clId="{336F8116-C764-4979-A376-3E7AF7BA8383}" dt="2024-11-22T06:26:14.077" v="8861" actId="478"/>
          <ac:spMkLst>
            <pc:docMk/>
            <pc:sldMk cId="1714252387" sldId="299"/>
            <ac:spMk id="5" creationId="{E81F5ACC-F955-201F-93EF-78FD6FC96494}"/>
          </ac:spMkLst>
        </pc:spChg>
        <pc:spChg chg="add mod">
          <ac:chgData name="Philippe Baucour" userId="5102170ae7533958" providerId="LiveId" clId="{336F8116-C764-4979-A376-3E7AF7BA8383}" dt="2024-11-22T06:28:28.004" v="8870" actId="164"/>
          <ac:spMkLst>
            <pc:docMk/>
            <pc:sldMk cId="1714252387" sldId="299"/>
            <ac:spMk id="7" creationId="{AE0B2A0A-635F-778F-D50E-9807B7C41ED7}"/>
          </ac:spMkLst>
        </pc:spChg>
        <pc:spChg chg="add del mod">
          <ac:chgData name="Philippe Baucour" userId="5102170ae7533958" providerId="LiveId" clId="{336F8116-C764-4979-A376-3E7AF7BA8383}" dt="2024-11-22T06:26:12.869" v="8860" actId="478"/>
          <ac:spMkLst>
            <pc:docMk/>
            <pc:sldMk cId="1714252387" sldId="299"/>
            <ac:spMk id="8" creationId="{334F3A43-FAC4-E452-689E-4EC32AB46991}"/>
          </ac:spMkLst>
        </pc:spChg>
        <pc:spChg chg="add mod">
          <ac:chgData name="Philippe Baucour" userId="5102170ae7533958" providerId="LiveId" clId="{336F8116-C764-4979-A376-3E7AF7BA8383}" dt="2024-11-22T06:28:17.011" v="8869" actId="164"/>
          <ac:spMkLst>
            <pc:docMk/>
            <pc:sldMk cId="1714252387" sldId="299"/>
            <ac:spMk id="10" creationId="{DE6DD232-177B-69DC-01A9-9A9E59610572}"/>
          </ac:spMkLst>
        </pc:spChg>
        <pc:spChg chg="add mod">
          <ac:chgData name="Philippe Baucour" userId="5102170ae7533958" providerId="LiveId" clId="{336F8116-C764-4979-A376-3E7AF7BA8383}" dt="2024-11-22T06:28:17.011" v="8869" actId="164"/>
          <ac:spMkLst>
            <pc:docMk/>
            <pc:sldMk cId="1714252387" sldId="299"/>
            <ac:spMk id="11" creationId="{A33A343E-93C4-3CFC-7EF2-E7399B8CE405}"/>
          </ac:spMkLst>
        </pc:spChg>
        <pc:spChg chg="del mod">
          <ac:chgData name="Philippe Baucour" userId="5102170ae7533958" providerId="LiveId" clId="{336F8116-C764-4979-A376-3E7AF7BA8383}" dt="2024-11-22T06:38:43.834" v="8951" actId="478"/>
          <ac:spMkLst>
            <pc:docMk/>
            <pc:sldMk cId="1714252387" sldId="299"/>
            <ac:spMk id="22" creationId="{31B17918-7E61-2E20-F92B-03AA09A0E8BB}"/>
          </ac:spMkLst>
        </pc:spChg>
        <pc:spChg chg="mod">
          <ac:chgData name="Philippe Baucour" userId="5102170ae7533958" providerId="LiveId" clId="{336F8116-C764-4979-A376-3E7AF7BA8383}" dt="2024-11-22T06:38:49.626" v="8974" actId="1037"/>
          <ac:spMkLst>
            <pc:docMk/>
            <pc:sldMk cId="1714252387" sldId="299"/>
            <ac:spMk id="23" creationId="{DE6E91D0-1298-5FA1-64C1-ED1BFEE93D6D}"/>
          </ac:spMkLst>
        </pc:spChg>
        <pc:grpChg chg="add mod">
          <ac:chgData name="Philippe Baucour" userId="5102170ae7533958" providerId="LiveId" clId="{336F8116-C764-4979-A376-3E7AF7BA8383}" dt="2024-11-22T06:31:37.779" v="8896" actId="1076"/>
          <ac:grpSpMkLst>
            <pc:docMk/>
            <pc:sldMk cId="1714252387" sldId="299"/>
            <ac:grpSpMk id="13" creationId="{3026BFFC-5A37-7E1A-04B0-5489F7DE6E64}"/>
          </ac:grpSpMkLst>
        </pc:grpChg>
        <pc:grpChg chg="add mod">
          <ac:chgData name="Philippe Baucour" userId="5102170ae7533958" providerId="LiveId" clId="{336F8116-C764-4979-A376-3E7AF7BA8383}" dt="2024-11-22T06:31:37.779" v="8896" actId="1076"/>
          <ac:grpSpMkLst>
            <pc:docMk/>
            <pc:sldMk cId="1714252387" sldId="299"/>
            <ac:grpSpMk id="14" creationId="{020BCF97-A885-6C65-8E0C-4B137A523E12}"/>
          </ac:grpSpMkLst>
        </pc:grpChg>
        <pc:grpChg chg="add mod">
          <ac:chgData name="Philippe Baucour" userId="5102170ae7533958" providerId="LiveId" clId="{336F8116-C764-4979-A376-3E7AF7BA8383}" dt="2024-11-22T06:38:39.345" v="8950" actId="1076"/>
          <ac:grpSpMkLst>
            <pc:docMk/>
            <pc:sldMk cId="1714252387" sldId="299"/>
            <ac:grpSpMk id="20" creationId="{EFB6DF59-28A1-7F22-928E-ABDED5C70289}"/>
          </ac:grpSpMkLst>
        </pc:grpChg>
        <pc:picChg chg="add mod">
          <ac:chgData name="Philippe Baucour" userId="5102170ae7533958" providerId="LiveId" clId="{336F8116-C764-4979-A376-3E7AF7BA8383}" dt="2024-11-22T06:31:37.779" v="8896" actId="1076"/>
          <ac:picMkLst>
            <pc:docMk/>
            <pc:sldMk cId="1714252387" sldId="299"/>
            <ac:picMk id="3" creationId="{E4C3B47E-17D8-BEB1-70E4-4A7F727408AF}"/>
          </ac:picMkLst>
        </pc:picChg>
        <pc:picChg chg="add mod">
          <ac:chgData name="Philippe Baucour" userId="5102170ae7533958" providerId="LiveId" clId="{336F8116-C764-4979-A376-3E7AF7BA8383}" dt="2024-11-22T06:28:28.004" v="8870" actId="164"/>
          <ac:picMkLst>
            <pc:docMk/>
            <pc:sldMk cId="1714252387" sldId="299"/>
            <ac:picMk id="6" creationId="{8669F7F6-50F7-97F0-8D2E-526B67AE62ED}"/>
          </ac:picMkLst>
        </pc:picChg>
        <pc:picChg chg="add mod">
          <ac:chgData name="Philippe Baucour" userId="5102170ae7533958" providerId="LiveId" clId="{336F8116-C764-4979-A376-3E7AF7BA8383}" dt="2024-11-22T06:28:17.011" v="8869" actId="164"/>
          <ac:picMkLst>
            <pc:docMk/>
            <pc:sldMk cId="1714252387" sldId="299"/>
            <ac:picMk id="9" creationId="{AA93D662-E9C1-3B97-FC70-B1B18B42384F}"/>
          </ac:picMkLst>
        </pc:picChg>
        <pc:picChg chg="add mod">
          <ac:chgData name="Philippe Baucour" userId="5102170ae7533958" providerId="LiveId" clId="{336F8116-C764-4979-A376-3E7AF7BA8383}" dt="2024-11-22T06:26:34.527" v="8863"/>
          <ac:picMkLst>
            <pc:docMk/>
            <pc:sldMk cId="1714252387" sldId="299"/>
            <ac:picMk id="12" creationId="{E50A5AA1-FF11-48DD-849E-953D865BEAEC}"/>
          </ac:picMkLst>
        </pc:picChg>
        <pc:picChg chg="add mod ord">
          <ac:chgData name="Philippe Baucour" userId="5102170ae7533958" providerId="LiveId" clId="{336F8116-C764-4979-A376-3E7AF7BA8383}" dt="2024-11-22T06:31:00.257" v="8891" actId="1076"/>
          <ac:picMkLst>
            <pc:docMk/>
            <pc:sldMk cId="1714252387" sldId="299"/>
            <ac:picMk id="16" creationId="{32B95137-066C-9142-2B31-F8D2791B6C40}"/>
          </ac:picMkLst>
        </pc:picChg>
        <pc:picChg chg="add mod">
          <ac:chgData name="Philippe Baucour" userId="5102170ae7533958" providerId="LiveId" clId="{336F8116-C764-4979-A376-3E7AF7BA8383}" dt="2024-11-22T06:30:26.599" v="8882" actId="1076"/>
          <ac:picMkLst>
            <pc:docMk/>
            <pc:sldMk cId="1714252387" sldId="299"/>
            <ac:picMk id="17" creationId="{1E553141-BB15-1E2C-60C3-2D6D033F391C}"/>
          </ac:picMkLst>
        </pc:picChg>
        <pc:picChg chg="add mod">
          <ac:chgData name="Philippe Baucour" userId="5102170ae7533958" providerId="LiveId" clId="{336F8116-C764-4979-A376-3E7AF7BA8383}" dt="2024-11-22T06:31:41.623" v="8897" actId="1076"/>
          <ac:picMkLst>
            <pc:docMk/>
            <pc:sldMk cId="1714252387" sldId="299"/>
            <ac:picMk id="19" creationId="{E2C93EA6-465F-C761-019C-5C42CE96CFC0}"/>
          </ac:picMkLst>
        </pc:picChg>
        <pc:picChg chg="mod">
          <ac:chgData name="Philippe Baucour" userId="5102170ae7533958" providerId="LiveId" clId="{336F8116-C764-4979-A376-3E7AF7BA8383}" dt="2024-11-22T06:38:26.630" v="8949"/>
          <ac:picMkLst>
            <pc:docMk/>
            <pc:sldMk cId="1714252387" sldId="299"/>
            <ac:picMk id="21" creationId="{6A19F1AE-7216-23A4-408C-8CACB80E1F26}"/>
          </ac:picMkLst>
        </pc:picChg>
        <pc:picChg chg="add mod">
          <ac:chgData name="Philippe Baucour" userId="5102170ae7533958" providerId="LiveId" clId="{336F8116-C764-4979-A376-3E7AF7BA8383}" dt="2024-11-22T06:39:33.268" v="8978" actId="1076"/>
          <ac:picMkLst>
            <pc:docMk/>
            <pc:sldMk cId="1714252387" sldId="299"/>
            <ac:picMk id="25" creationId="{D4F866A8-9F61-0C7B-22FC-1A9115639894}"/>
          </ac:picMkLst>
        </pc:picChg>
      </pc:sldChg>
      <pc:sldChg chg="add modAnim">
        <pc:chgData name="Philippe Baucour" userId="5102170ae7533958" providerId="LiveId" clId="{336F8116-C764-4979-A376-3E7AF7BA8383}" dt="2024-11-22T07:05:36.309" v="9549"/>
        <pc:sldMkLst>
          <pc:docMk/>
          <pc:sldMk cId="3845065587" sldId="300"/>
        </pc:sldMkLst>
      </pc:sldChg>
    </pc:docChg>
  </pc:docChgLst>
  <pc:docChgLst>
    <pc:chgData name="Philippe Baucour" userId="5102170ae7533958" providerId="LiveId" clId="{40F711FF-06EA-48FB-94E5-8AF9239032B0}"/>
    <pc:docChg chg="undo custSel addSld delSld modSld sldOrd">
      <pc:chgData name="Philippe Baucour" userId="5102170ae7533958" providerId="LiveId" clId="{40F711FF-06EA-48FB-94E5-8AF9239032B0}" dt="2024-09-19T14:48:24.731" v="3481" actId="207"/>
      <pc:docMkLst>
        <pc:docMk/>
      </pc:docMkLst>
      <pc:sldChg chg="modSp mod modNotesTx">
        <pc:chgData name="Philippe Baucour" userId="5102170ae7533958" providerId="LiveId" clId="{40F711FF-06EA-48FB-94E5-8AF9239032B0}" dt="2024-09-16T13:29:25.648" v="2246" actId="20577"/>
        <pc:sldMkLst>
          <pc:docMk/>
          <pc:sldMk cId="1392602265" sldId="256"/>
        </pc:sldMkLst>
        <pc:spChg chg="mod">
          <ac:chgData name="Philippe Baucour" userId="5102170ae7533958" providerId="LiveId" clId="{40F711FF-06EA-48FB-94E5-8AF9239032B0}" dt="2024-09-15T12:06:34.728" v="1512" actId="20577"/>
          <ac:spMkLst>
            <pc:docMk/>
            <pc:sldMk cId="1392602265" sldId="256"/>
            <ac:spMk id="2" creationId="{27403E06-B2E3-4008-35B5-576464278A6D}"/>
          </ac:spMkLst>
        </pc:spChg>
        <pc:spChg chg="mod">
          <ac:chgData name="Philippe Baucour" userId="5102170ae7533958" providerId="LiveId" clId="{40F711FF-06EA-48FB-94E5-8AF9239032B0}" dt="2024-09-16T13:29:25.648" v="2246" actId="20577"/>
          <ac:spMkLst>
            <pc:docMk/>
            <pc:sldMk cId="1392602265" sldId="256"/>
            <ac:spMk id="3" creationId="{08069205-150B-B4B1-565B-156D78F5E9E8}"/>
          </ac:spMkLst>
        </pc:spChg>
      </pc:sldChg>
      <pc:sldChg chg="addSp delSp modSp mod modAnim modNotesTx">
        <pc:chgData name="Philippe Baucour" userId="5102170ae7533958" providerId="LiveId" clId="{40F711FF-06EA-48FB-94E5-8AF9239032B0}" dt="2024-09-19T14:39:28.837" v="3478" actId="403"/>
        <pc:sldMkLst>
          <pc:docMk/>
          <pc:sldMk cId="3201622378" sldId="257"/>
        </pc:sldMkLst>
        <pc:spChg chg="mod">
          <ac:chgData name="Philippe Baucour" userId="5102170ae7533958" providerId="LiveId" clId="{40F711FF-06EA-48FB-94E5-8AF9239032B0}" dt="2024-09-19T14:39:28.837" v="3478" actId="403"/>
          <ac:spMkLst>
            <pc:docMk/>
            <pc:sldMk cId="3201622378" sldId="257"/>
            <ac:spMk id="3" creationId="{1A803C62-BD0B-D0AC-2B41-C4F420891B06}"/>
          </ac:spMkLst>
        </pc:spChg>
        <pc:spChg chg="add del mod">
          <ac:chgData name="Philippe Baucour" userId="5102170ae7533958" providerId="LiveId" clId="{40F711FF-06EA-48FB-94E5-8AF9239032B0}" dt="2024-09-18T13:26:44.353" v="3423" actId="478"/>
          <ac:spMkLst>
            <pc:docMk/>
            <pc:sldMk cId="3201622378" sldId="257"/>
            <ac:spMk id="4" creationId="{C6D9215A-C2F7-F7C2-18C3-9469DA73FF1E}"/>
          </ac:spMkLst>
        </pc:spChg>
        <pc:spChg chg="mod">
          <ac:chgData name="Philippe Baucour" userId="5102170ae7533958" providerId="LiveId" clId="{40F711FF-06EA-48FB-94E5-8AF9239032B0}" dt="2024-09-17T13:45:36.272" v="3420" actId="207"/>
          <ac:spMkLst>
            <pc:docMk/>
            <pc:sldMk cId="3201622378" sldId="257"/>
            <ac:spMk id="6" creationId="{A32F8AB1-74C5-A901-4201-F2A7BF4C2959}"/>
          </ac:spMkLst>
        </pc:spChg>
        <pc:spChg chg="mod">
          <ac:chgData name="Philippe Baucour" userId="5102170ae7533958" providerId="LiveId" clId="{40F711FF-06EA-48FB-94E5-8AF9239032B0}" dt="2024-09-17T13:46:40.879" v="3422" actId="207"/>
          <ac:spMkLst>
            <pc:docMk/>
            <pc:sldMk cId="3201622378" sldId="257"/>
            <ac:spMk id="7" creationId="{6D4C112D-62C2-B048-5B8B-F32D5EB1B1A0}"/>
          </ac:spMkLst>
        </pc:spChg>
        <pc:spChg chg="mod">
          <ac:chgData name="Philippe Baucour" userId="5102170ae7533958" providerId="LiveId" clId="{40F711FF-06EA-48FB-94E5-8AF9239032B0}" dt="2024-09-17T13:46:08.275" v="3421" actId="207"/>
          <ac:spMkLst>
            <pc:docMk/>
            <pc:sldMk cId="3201622378" sldId="257"/>
            <ac:spMk id="8" creationId="{CAEB2A31-1519-8911-F147-180B22345B4B}"/>
          </ac:spMkLst>
        </pc:spChg>
        <pc:spChg chg="mod">
          <ac:chgData name="Philippe Baucour" userId="5102170ae7533958" providerId="LiveId" clId="{40F711FF-06EA-48FB-94E5-8AF9239032B0}" dt="2024-09-17T13:37:17.507" v="3418"/>
          <ac:spMkLst>
            <pc:docMk/>
            <pc:sldMk cId="3201622378" sldId="257"/>
            <ac:spMk id="9" creationId="{D73167FA-C68B-37D6-F5EC-C4F23BFE3A5B}"/>
          </ac:spMkLst>
        </pc:spChg>
        <pc:spChg chg="mod">
          <ac:chgData name="Philippe Baucour" userId="5102170ae7533958" providerId="LiveId" clId="{40F711FF-06EA-48FB-94E5-8AF9239032B0}" dt="2024-09-17T13:37:17.507" v="3418"/>
          <ac:spMkLst>
            <pc:docMk/>
            <pc:sldMk cId="3201622378" sldId="257"/>
            <ac:spMk id="10" creationId="{2B56EC0B-287E-B207-6225-C6EADC38501B}"/>
          </ac:spMkLst>
        </pc:spChg>
        <pc:spChg chg="mod">
          <ac:chgData name="Philippe Baucour" userId="5102170ae7533958" providerId="LiveId" clId="{40F711FF-06EA-48FB-94E5-8AF9239032B0}" dt="2024-09-18T13:26:54.854" v="3425"/>
          <ac:spMkLst>
            <pc:docMk/>
            <pc:sldMk cId="3201622378" sldId="257"/>
            <ac:spMk id="12" creationId="{783A41CB-1C8C-0072-318C-9ACDD2D31FCD}"/>
          </ac:spMkLst>
        </pc:spChg>
        <pc:spChg chg="mod">
          <ac:chgData name="Philippe Baucour" userId="5102170ae7533958" providerId="LiveId" clId="{40F711FF-06EA-48FB-94E5-8AF9239032B0}" dt="2024-09-18T13:26:54.854" v="3425"/>
          <ac:spMkLst>
            <pc:docMk/>
            <pc:sldMk cId="3201622378" sldId="257"/>
            <ac:spMk id="14" creationId="{56069F0B-CBA9-A19C-CFBF-DF4C6C6CC5E6}"/>
          </ac:spMkLst>
        </pc:spChg>
        <pc:spChg chg="mod">
          <ac:chgData name="Philippe Baucour" userId="5102170ae7533958" providerId="LiveId" clId="{40F711FF-06EA-48FB-94E5-8AF9239032B0}" dt="2024-09-18T13:26:54.854" v="3425"/>
          <ac:spMkLst>
            <pc:docMk/>
            <pc:sldMk cId="3201622378" sldId="257"/>
            <ac:spMk id="15" creationId="{29C584C1-0821-363D-4E1D-7B8DBC7DE6D6}"/>
          </ac:spMkLst>
        </pc:spChg>
        <pc:spChg chg="mod">
          <ac:chgData name="Philippe Baucour" userId="5102170ae7533958" providerId="LiveId" clId="{40F711FF-06EA-48FB-94E5-8AF9239032B0}" dt="2024-09-18T13:26:54.854" v="3425"/>
          <ac:spMkLst>
            <pc:docMk/>
            <pc:sldMk cId="3201622378" sldId="257"/>
            <ac:spMk id="16" creationId="{79432F0D-D8C5-55B4-D5E3-2B9F312D5960}"/>
          </ac:spMkLst>
        </pc:spChg>
        <pc:spChg chg="mod">
          <ac:chgData name="Philippe Baucour" userId="5102170ae7533958" providerId="LiveId" clId="{40F711FF-06EA-48FB-94E5-8AF9239032B0}" dt="2024-09-18T13:26:54.854" v="3425"/>
          <ac:spMkLst>
            <pc:docMk/>
            <pc:sldMk cId="3201622378" sldId="257"/>
            <ac:spMk id="17" creationId="{8C887205-8EF4-1FD6-7FFA-6F3DCAD293D4}"/>
          </ac:spMkLst>
        </pc:spChg>
        <pc:spChg chg="mod">
          <ac:chgData name="Philippe Baucour" userId="5102170ae7533958" providerId="LiveId" clId="{40F711FF-06EA-48FB-94E5-8AF9239032B0}" dt="2024-09-18T14:06:41.548" v="3433" actId="207"/>
          <ac:spMkLst>
            <pc:docMk/>
            <pc:sldMk cId="3201622378" sldId="257"/>
            <ac:spMk id="18" creationId="{0D8E3574-8587-AE31-48BA-BD970A0112E0}"/>
          </ac:spMkLst>
        </pc:spChg>
        <pc:spChg chg="mod">
          <ac:chgData name="Philippe Baucour" userId="5102170ae7533958" providerId="LiveId" clId="{40F711FF-06EA-48FB-94E5-8AF9239032B0}" dt="2024-09-18T14:06:48.478" v="3434" actId="207"/>
          <ac:spMkLst>
            <pc:docMk/>
            <pc:sldMk cId="3201622378" sldId="257"/>
            <ac:spMk id="19" creationId="{AACFFDEB-A1B6-4C1E-9C27-6BB97DFD4CF9}"/>
          </ac:spMkLst>
        </pc:spChg>
        <pc:grpChg chg="add del mod">
          <ac:chgData name="Philippe Baucour" userId="5102170ae7533958" providerId="LiveId" clId="{40F711FF-06EA-48FB-94E5-8AF9239032B0}" dt="2024-09-18T13:26:53.470" v="3424" actId="478"/>
          <ac:grpSpMkLst>
            <pc:docMk/>
            <pc:sldMk cId="3201622378" sldId="257"/>
            <ac:grpSpMk id="5" creationId="{7F25BA0A-1B65-1E7C-6B55-FA5416B9EC8E}"/>
          </ac:grpSpMkLst>
        </pc:grpChg>
        <pc:grpChg chg="add mod">
          <ac:chgData name="Philippe Baucour" userId="5102170ae7533958" providerId="LiveId" clId="{40F711FF-06EA-48FB-94E5-8AF9239032B0}" dt="2024-09-18T13:26:54.854" v="3425"/>
          <ac:grpSpMkLst>
            <pc:docMk/>
            <pc:sldMk cId="3201622378" sldId="257"/>
            <ac:grpSpMk id="11" creationId="{FDD87361-FF3A-98B5-71A3-588DFE266BAE}"/>
          </ac:grpSpMkLst>
        </pc:grpChg>
        <pc:grpChg chg="mod">
          <ac:chgData name="Philippe Baucour" userId="5102170ae7533958" providerId="LiveId" clId="{40F711FF-06EA-48FB-94E5-8AF9239032B0}" dt="2024-09-18T13:26:54.854" v="3425"/>
          <ac:grpSpMkLst>
            <pc:docMk/>
            <pc:sldMk cId="3201622378" sldId="257"/>
            <ac:grpSpMk id="13" creationId="{A6FD6413-8259-0B90-009F-CE600DD61D3E}"/>
          </ac:grpSpMkLst>
        </pc:grpChg>
      </pc:sldChg>
      <pc:sldChg chg="delSp add del mod modShow">
        <pc:chgData name="Philippe Baucour" userId="5102170ae7533958" providerId="LiveId" clId="{40F711FF-06EA-48FB-94E5-8AF9239032B0}" dt="2024-09-16T07:07:11.396" v="1987" actId="478"/>
        <pc:sldMkLst>
          <pc:docMk/>
          <pc:sldMk cId="246086491" sldId="258"/>
        </pc:sldMkLst>
        <pc:spChg chg="del">
          <ac:chgData name="Philippe Baucour" userId="5102170ae7533958" providerId="LiveId" clId="{40F711FF-06EA-48FB-94E5-8AF9239032B0}" dt="2024-09-16T07:07:11.396" v="1987" actId="478"/>
          <ac:spMkLst>
            <pc:docMk/>
            <pc:sldMk cId="246086491" sldId="258"/>
            <ac:spMk id="6" creationId="{3359D40A-9184-CE81-CDA2-DB6A4C6B3280}"/>
          </ac:spMkLst>
        </pc:spChg>
        <pc:picChg chg="del">
          <ac:chgData name="Philippe Baucour" userId="5102170ae7533958" providerId="LiveId" clId="{40F711FF-06EA-48FB-94E5-8AF9239032B0}" dt="2024-09-16T07:07:08.238" v="1986" actId="478"/>
          <ac:picMkLst>
            <pc:docMk/>
            <pc:sldMk cId="246086491" sldId="258"/>
            <ac:picMk id="5" creationId="{8925DC70-09A2-138C-900B-57BB44F5CC44}"/>
          </ac:picMkLst>
        </pc:picChg>
      </pc:sldChg>
      <pc:sldChg chg="mod ord modShow">
        <pc:chgData name="Philippe Baucour" userId="5102170ae7533958" providerId="LiveId" clId="{40F711FF-06EA-48FB-94E5-8AF9239032B0}" dt="2024-09-06T09:20:11.078" v="62" actId="729"/>
        <pc:sldMkLst>
          <pc:docMk/>
          <pc:sldMk cId="312535264" sldId="263"/>
        </pc:sldMkLst>
      </pc:sldChg>
      <pc:sldChg chg="addSp delSp modSp new mod modClrScheme modShow chgLayout">
        <pc:chgData name="Philippe Baucour" userId="5102170ae7533958" providerId="LiveId" clId="{40F711FF-06EA-48FB-94E5-8AF9239032B0}" dt="2024-09-16T07:05:47.477" v="1983" actId="729"/>
        <pc:sldMkLst>
          <pc:docMk/>
          <pc:sldMk cId="1373706002" sldId="264"/>
        </pc:sldMkLst>
        <pc:spChg chg="del mod ord">
          <ac:chgData name="Philippe Baucour" userId="5102170ae7533958" providerId="LiveId" clId="{40F711FF-06EA-48FB-94E5-8AF9239032B0}" dt="2024-09-08T09:11:55.537" v="65" actId="700"/>
          <ac:spMkLst>
            <pc:docMk/>
            <pc:sldMk cId="1373706002" sldId="264"/>
            <ac:spMk id="2" creationId="{EAD01FC6-B6F1-471A-A7FA-557BA013C358}"/>
          </ac:spMkLst>
        </pc:spChg>
        <pc:spChg chg="del">
          <ac:chgData name="Philippe Baucour" userId="5102170ae7533958" providerId="LiveId" clId="{40F711FF-06EA-48FB-94E5-8AF9239032B0}" dt="2024-09-08T09:11:55.537" v="65" actId="700"/>
          <ac:spMkLst>
            <pc:docMk/>
            <pc:sldMk cId="1373706002" sldId="264"/>
            <ac:spMk id="3" creationId="{7302CFE8-94EC-2491-DAEE-B56CF4BA0089}"/>
          </ac:spMkLst>
        </pc:spChg>
        <pc:spChg chg="add mod ord">
          <ac:chgData name="Philippe Baucour" userId="5102170ae7533958" providerId="LiveId" clId="{40F711FF-06EA-48FB-94E5-8AF9239032B0}" dt="2024-09-11T05:13:09.454" v="693" actId="167"/>
          <ac:spMkLst>
            <pc:docMk/>
            <pc:sldMk cId="1373706002" sldId="264"/>
            <ac:spMk id="3" creationId="{A0D54A11-9FCC-9D7A-C69A-C8AB026CEBF4}"/>
          </ac:spMkLst>
        </pc:spChg>
        <pc:spChg chg="add mod ord">
          <ac:chgData name="Philippe Baucour" userId="5102170ae7533958" providerId="LiveId" clId="{40F711FF-06EA-48FB-94E5-8AF9239032B0}" dt="2024-09-11T05:07:21.326" v="692" actId="20577"/>
          <ac:spMkLst>
            <pc:docMk/>
            <pc:sldMk cId="1373706002" sldId="264"/>
            <ac:spMk id="4" creationId="{EF2A8F15-8E22-7123-9084-834452AB8F63}"/>
          </ac:spMkLst>
        </pc:spChg>
        <pc:spChg chg="add mod ord">
          <ac:chgData name="Philippe Baucour" userId="5102170ae7533958" providerId="LiveId" clId="{40F711FF-06EA-48FB-94E5-8AF9239032B0}" dt="2024-09-11T05:13:16.914" v="695"/>
          <ac:spMkLst>
            <pc:docMk/>
            <pc:sldMk cId="1373706002" sldId="264"/>
            <ac:spMk id="9" creationId="{A05D6E0C-459A-8375-8C2F-EC30F32D46CF}"/>
          </ac:spMkLst>
        </pc:spChg>
        <pc:spChg chg="add del mod">
          <ac:chgData name="Philippe Baucour" userId="5102170ae7533958" providerId="LiveId" clId="{40F711FF-06EA-48FB-94E5-8AF9239032B0}" dt="2024-09-08T09:21:20.753" v="322" actId="478"/>
          <ac:spMkLst>
            <pc:docMk/>
            <pc:sldMk cId="1373706002" sldId="264"/>
            <ac:spMk id="11" creationId="{B0B35840-6598-8A5C-A626-BE922457A29D}"/>
          </ac:spMkLst>
        </pc:spChg>
        <pc:spChg chg="add mod ord">
          <ac:chgData name="Philippe Baucour" userId="5102170ae7533958" providerId="LiveId" clId="{40F711FF-06EA-48FB-94E5-8AF9239032B0}" dt="2024-09-11T05:13:14.178" v="694"/>
          <ac:spMkLst>
            <pc:docMk/>
            <pc:sldMk cId="1373706002" sldId="264"/>
            <ac:spMk id="13" creationId="{3CEDE262-9D4C-7F42-0C0A-790346E96373}"/>
          </ac:spMkLst>
        </pc:spChg>
        <pc:spChg chg="add mod">
          <ac:chgData name="Philippe Baucour" userId="5102170ae7533958" providerId="LiveId" clId="{40F711FF-06EA-48FB-94E5-8AF9239032B0}" dt="2024-09-11T05:03:17.223" v="605" actId="1035"/>
          <ac:spMkLst>
            <pc:docMk/>
            <pc:sldMk cId="1373706002" sldId="264"/>
            <ac:spMk id="14" creationId="{4B2711C6-E93E-A998-96E4-6C08DBC1A816}"/>
          </ac:spMkLst>
        </pc:spChg>
        <pc:spChg chg="add mod">
          <ac:chgData name="Philippe Baucour" userId="5102170ae7533958" providerId="LiveId" clId="{40F711FF-06EA-48FB-94E5-8AF9239032B0}" dt="2024-09-11T05:04:22.936" v="654" actId="1035"/>
          <ac:spMkLst>
            <pc:docMk/>
            <pc:sldMk cId="1373706002" sldId="264"/>
            <ac:spMk id="17" creationId="{25628DB1-D95E-C931-B0CB-1FDE2E4AF51A}"/>
          </ac:spMkLst>
        </pc:spChg>
        <pc:spChg chg="add mod">
          <ac:chgData name="Philippe Baucour" userId="5102170ae7533958" providerId="LiveId" clId="{40F711FF-06EA-48FB-94E5-8AF9239032B0}" dt="2024-09-11T05:03:17.223" v="605" actId="1035"/>
          <ac:spMkLst>
            <pc:docMk/>
            <pc:sldMk cId="1373706002" sldId="264"/>
            <ac:spMk id="18" creationId="{08C4FBDB-8965-E9BE-0584-C82D2C367616}"/>
          </ac:spMkLst>
        </pc:spChg>
        <pc:spChg chg="add del mod">
          <ac:chgData name="Philippe Baucour" userId="5102170ae7533958" providerId="LiveId" clId="{40F711FF-06EA-48FB-94E5-8AF9239032B0}" dt="2024-09-11T04:59:32.395" v="496" actId="478"/>
          <ac:spMkLst>
            <pc:docMk/>
            <pc:sldMk cId="1373706002" sldId="264"/>
            <ac:spMk id="24" creationId="{BADBBA3C-DB58-D898-6824-CCA97D779206}"/>
          </ac:spMkLst>
        </pc:spChg>
        <pc:spChg chg="add del mod">
          <ac:chgData name="Philippe Baucour" userId="5102170ae7533958" providerId="LiveId" clId="{40F711FF-06EA-48FB-94E5-8AF9239032B0}" dt="2024-09-11T04:59:32.395" v="496" actId="478"/>
          <ac:spMkLst>
            <pc:docMk/>
            <pc:sldMk cId="1373706002" sldId="264"/>
            <ac:spMk id="26" creationId="{AAD1B239-CD5F-66C8-5247-38641FC9475E}"/>
          </ac:spMkLst>
        </pc:spChg>
        <pc:spChg chg="add del mod">
          <ac:chgData name="Philippe Baucour" userId="5102170ae7533958" providerId="LiveId" clId="{40F711FF-06EA-48FB-94E5-8AF9239032B0}" dt="2024-09-11T04:59:28.596" v="495" actId="478"/>
          <ac:spMkLst>
            <pc:docMk/>
            <pc:sldMk cId="1373706002" sldId="264"/>
            <ac:spMk id="27" creationId="{0F3C8F11-8C60-8632-E3CC-B3BC9CA83199}"/>
          </ac:spMkLst>
        </pc:spChg>
        <pc:spChg chg="add del mod">
          <ac:chgData name="Philippe Baucour" userId="5102170ae7533958" providerId="LiveId" clId="{40F711FF-06EA-48FB-94E5-8AF9239032B0}" dt="2024-09-11T04:59:32.395" v="496" actId="478"/>
          <ac:spMkLst>
            <pc:docMk/>
            <pc:sldMk cId="1373706002" sldId="264"/>
            <ac:spMk id="29" creationId="{97373761-9646-7E85-1CDF-4DBD1BE2C894}"/>
          </ac:spMkLst>
        </pc:spChg>
        <pc:spChg chg="add del mod">
          <ac:chgData name="Philippe Baucour" userId="5102170ae7533958" providerId="LiveId" clId="{40F711FF-06EA-48FB-94E5-8AF9239032B0}" dt="2024-09-11T04:59:32.395" v="496" actId="478"/>
          <ac:spMkLst>
            <pc:docMk/>
            <pc:sldMk cId="1373706002" sldId="264"/>
            <ac:spMk id="30" creationId="{C775230C-72ED-B11C-2532-67F855A50469}"/>
          </ac:spMkLst>
        </pc:spChg>
        <pc:spChg chg="add del mod">
          <ac:chgData name="Philippe Baucour" userId="5102170ae7533958" providerId="LiveId" clId="{40F711FF-06EA-48FB-94E5-8AF9239032B0}" dt="2024-09-11T04:59:32.395" v="496" actId="478"/>
          <ac:spMkLst>
            <pc:docMk/>
            <pc:sldMk cId="1373706002" sldId="264"/>
            <ac:spMk id="32" creationId="{34BDCDB2-F20B-FD27-E7E3-E43D6DE7388E}"/>
          </ac:spMkLst>
        </pc:spChg>
        <pc:spChg chg="add del mod">
          <ac:chgData name="Philippe Baucour" userId="5102170ae7533958" providerId="LiveId" clId="{40F711FF-06EA-48FB-94E5-8AF9239032B0}" dt="2024-09-11T04:59:28.596" v="495" actId="478"/>
          <ac:spMkLst>
            <pc:docMk/>
            <pc:sldMk cId="1373706002" sldId="264"/>
            <ac:spMk id="34" creationId="{CAFCA1A0-F0BA-9899-5CBF-6E88EDB24470}"/>
          </ac:spMkLst>
        </pc:spChg>
        <pc:spChg chg="add mod ord">
          <ac:chgData name="Philippe Baucour" userId="5102170ae7533958" providerId="LiveId" clId="{40F711FF-06EA-48FB-94E5-8AF9239032B0}" dt="2024-09-11T05:13:19.417" v="696"/>
          <ac:spMkLst>
            <pc:docMk/>
            <pc:sldMk cId="1373706002" sldId="264"/>
            <ac:spMk id="36" creationId="{928554EF-5E4A-CE84-0556-0D865FC42DCB}"/>
          </ac:spMkLst>
        </pc:spChg>
        <pc:cxnChg chg="add mod">
          <ac:chgData name="Philippe Baucour" userId="5102170ae7533958" providerId="LiveId" clId="{40F711FF-06EA-48FB-94E5-8AF9239032B0}" dt="2024-09-11T05:04:03.526" v="617" actId="1037"/>
          <ac:cxnSpMkLst>
            <pc:docMk/>
            <pc:sldMk cId="1373706002" sldId="264"/>
            <ac:cxnSpMk id="2" creationId="{B36EC4F8-62B4-1849-DFFA-DC24000F5CE0}"/>
          </ac:cxnSpMkLst>
        </pc:cxnChg>
        <pc:cxnChg chg="add mod">
          <ac:chgData name="Philippe Baucour" userId="5102170ae7533958" providerId="LiveId" clId="{40F711FF-06EA-48FB-94E5-8AF9239032B0}" dt="2024-09-11T05:05:20.977" v="685" actId="1037"/>
          <ac:cxnSpMkLst>
            <pc:docMk/>
            <pc:sldMk cId="1373706002" sldId="264"/>
            <ac:cxnSpMk id="6" creationId="{D3449578-2B85-6D82-4C71-94229B9D7969}"/>
          </ac:cxnSpMkLst>
        </pc:cxnChg>
        <pc:cxnChg chg="add mod">
          <ac:chgData name="Philippe Baucour" userId="5102170ae7533958" providerId="LiveId" clId="{40F711FF-06EA-48FB-94E5-8AF9239032B0}" dt="2024-09-11T05:03:17.223" v="605" actId="1035"/>
          <ac:cxnSpMkLst>
            <pc:docMk/>
            <pc:sldMk cId="1373706002" sldId="264"/>
            <ac:cxnSpMk id="7" creationId="{E10C21FF-6C4B-E066-FC1C-20401C66BA32}"/>
          </ac:cxnSpMkLst>
        </pc:cxnChg>
        <pc:cxnChg chg="add mod">
          <ac:chgData name="Philippe Baucour" userId="5102170ae7533958" providerId="LiveId" clId="{40F711FF-06EA-48FB-94E5-8AF9239032B0}" dt="2024-09-11T05:04:08.586" v="630" actId="1038"/>
          <ac:cxnSpMkLst>
            <pc:docMk/>
            <pc:sldMk cId="1373706002" sldId="264"/>
            <ac:cxnSpMk id="8" creationId="{53D696E9-A257-E150-14A8-D2D64BF39073}"/>
          </ac:cxnSpMkLst>
        </pc:cxnChg>
        <pc:cxnChg chg="add mod">
          <ac:chgData name="Philippe Baucour" userId="5102170ae7533958" providerId="LiveId" clId="{40F711FF-06EA-48FB-94E5-8AF9239032B0}" dt="2024-09-11T05:03:17.223" v="605" actId="1035"/>
          <ac:cxnSpMkLst>
            <pc:docMk/>
            <pc:sldMk cId="1373706002" sldId="264"/>
            <ac:cxnSpMk id="10" creationId="{1461492B-30E9-14D3-4B67-A7AB21C72095}"/>
          </ac:cxnSpMkLst>
        </pc:cxnChg>
        <pc:cxnChg chg="add mod ord">
          <ac:chgData name="Philippe Baucour" userId="5102170ae7533958" providerId="LiveId" clId="{40F711FF-06EA-48FB-94E5-8AF9239032B0}" dt="2024-09-11T06:19:14.780" v="700" actId="167"/>
          <ac:cxnSpMkLst>
            <pc:docMk/>
            <pc:sldMk cId="1373706002" sldId="264"/>
            <ac:cxnSpMk id="12" creationId="{9DA77857-9345-9C55-EC4E-BC52E4F7EBA1}"/>
          </ac:cxnSpMkLst>
        </pc:cxnChg>
        <pc:cxnChg chg="add mod">
          <ac:chgData name="Philippe Baucour" userId="5102170ae7533958" providerId="LiveId" clId="{40F711FF-06EA-48FB-94E5-8AF9239032B0}" dt="2024-09-11T05:04:13.489" v="631" actId="14100"/>
          <ac:cxnSpMkLst>
            <pc:docMk/>
            <pc:sldMk cId="1373706002" sldId="264"/>
            <ac:cxnSpMk id="16" creationId="{1C501005-199D-04BE-9B33-319FC66165D3}"/>
          </ac:cxnSpMkLst>
        </pc:cxnChg>
        <pc:cxnChg chg="add del mod">
          <ac:chgData name="Philippe Baucour" userId="5102170ae7533958" providerId="LiveId" clId="{40F711FF-06EA-48FB-94E5-8AF9239032B0}" dt="2024-09-11T04:59:32.395" v="496" actId="478"/>
          <ac:cxnSpMkLst>
            <pc:docMk/>
            <pc:sldMk cId="1373706002" sldId="264"/>
            <ac:cxnSpMk id="21" creationId="{81523577-FD19-D04F-3F30-57B4E540E5E3}"/>
          </ac:cxnSpMkLst>
        </pc:cxnChg>
        <pc:cxnChg chg="add del mod">
          <ac:chgData name="Philippe Baucour" userId="5102170ae7533958" providerId="LiveId" clId="{40F711FF-06EA-48FB-94E5-8AF9239032B0}" dt="2024-09-11T04:59:32.395" v="496" actId="478"/>
          <ac:cxnSpMkLst>
            <pc:docMk/>
            <pc:sldMk cId="1373706002" sldId="264"/>
            <ac:cxnSpMk id="22" creationId="{4BC151CE-11AA-0B7F-6099-435D4C9F4439}"/>
          </ac:cxnSpMkLst>
        </pc:cxnChg>
        <pc:cxnChg chg="add del mod">
          <ac:chgData name="Philippe Baucour" userId="5102170ae7533958" providerId="LiveId" clId="{40F711FF-06EA-48FB-94E5-8AF9239032B0}" dt="2024-09-11T04:59:32.395" v="496" actId="478"/>
          <ac:cxnSpMkLst>
            <pc:docMk/>
            <pc:sldMk cId="1373706002" sldId="264"/>
            <ac:cxnSpMk id="23" creationId="{A5668EAF-C4E9-1377-8E78-81FD6D03B64F}"/>
          </ac:cxnSpMkLst>
        </pc:cxnChg>
        <pc:cxnChg chg="add del mod">
          <ac:chgData name="Philippe Baucour" userId="5102170ae7533958" providerId="LiveId" clId="{40F711FF-06EA-48FB-94E5-8AF9239032B0}" dt="2024-09-11T04:59:28.596" v="495" actId="478"/>
          <ac:cxnSpMkLst>
            <pc:docMk/>
            <pc:sldMk cId="1373706002" sldId="264"/>
            <ac:cxnSpMk id="25" creationId="{61B12A27-6F20-C959-CBA6-CD8D504D3F1E}"/>
          </ac:cxnSpMkLst>
        </pc:cxnChg>
        <pc:cxnChg chg="add del mod">
          <ac:chgData name="Philippe Baucour" userId="5102170ae7533958" providerId="LiveId" clId="{40F711FF-06EA-48FB-94E5-8AF9239032B0}" dt="2024-09-11T04:59:32.395" v="496" actId="478"/>
          <ac:cxnSpMkLst>
            <pc:docMk/>
            <pc:sldMk cId="1373706002" sldId="264"/>
            <ac:cxnSpMk id="28" creationId="{04A48406-9438-F992-B86A-1B252122AFFD}"/>
          </ac:cxnSpMkLst>
        </pc:cxnChg>
        <pc:cxnChg chg="add del mod">
          <ac:chgData name="Philippe Baucour" userId="5102170ae7533958" providerId="LiveId" clId="{40F711FF-06EA-48FB-94E5-8AF9239032B0}" dt="2024-09-11T04:59:32.395" v="496" actId="478"/>
          <ac:cxnSpMkLst>
            <pc:docMk/>
            <pc:sldMk cId="1373706002" sldId="264"/>
            <ac:cxnSpMk id="31" creationId="{8AC3B853-9E2C-2D89-88CA-A5B4D5D7B4B2}"/>
          </ac:cxnSpMkLst>
        </pc:cxnChg>
        <pc:cxnChg chg="add del mod">
          <ac:chgData name="Philippe Baucour" userId="5102170ae7533958" providerId="LiveId" clId="{40F711FF-06EA-48FB-94E5-8AF9239032B0}" dt="2024-09-11T04:59:28.596" v="495" actId="478"/>
          <ac:cxnSpMkLst>
            <pc:docMk/>
            <pc:sldMk cId="1373706002" sldId="264"/>
            <ac:cxnSpMk id="33" creationId="{30E18593-59EB-BDF3-80EA-8C14032AA45A}"/>
          </ac:cxnSpMkLst>
        </pc:cxnChg>
        <pc:cxnChg chg="add mod">
          <ac:chgData name="Philippe Baucour" userId="5102170ae7533958" providerId="LiveId" clId="{40F711FF-06EA-48FB-94E5-8AF9239032B0}" dt="2024-09-11T05:03:17.223" v="605" actId="1035"/>
          <ac:cxnSpMkLst>
            <pc:docMk/>
            <pc:sldMk cId="1373706002" sldId="264"/>
            <ac:cxnSpMk id="35" creationId="{59E07000-C642-A948-9CD6-721F82EE2FA6}"/>
          </ac:cxnSpMkLst>
        </pc:cxnChg>
      </pc:sldChg>
      <pc:sldChg chg="add mod modShow">
        <pc:chgData name="Philippe Baucour" userId="5102170ae7533958" providerId="LiveId" clId="{40F711FF-06EA-48FB-94E5-8AF9239032B0}" dt="2024-09-16T07:05:51.689" v="1984" actId="729"/>
        <pc:sldMkLst>
          <pc:docMk/>
          <pc:sldMk cId="710411366" sldId="265"/>
        </pc:sldMkLst>
      </pc:sldChg>
      <pc:sldChg chg="addSp delSp modSp new mod modClrScheme chgLayout modNotesTx">
        <pc:chgData name="Philippe Baucour" userId="5102170ae7533958" providerId="LiveId" clId="{40F711FF-06EA-48FB-94E5-8AF9239032B0}" dt="2024-09-17T00:01:14.338" v="2643" actId="1076"/>
        <pc:sldMkLst>
          <pc:docMk/>
          <pc:sldMk cId="3580628546" sldId="266"/>
        </pc:sldMkLst>
        <pc:spChg chg="mod ord">
          <ac:chgData name="Philippe Baucour" userId="5102170ae7533958" providerId="LiveId" clId="{40F711FF-06EA-48FB-94E5-8AF9239032B0}" dt="2024-09-15T12:38:00.888" v="1902" actId="6549"/>
          <ac:spMkLst>
            <pc:docMk/>
            <pc:sldMk cId="3580628546" sldId="266"/>
            <ac:spMk id="2" creationId="{FC7D7D61-5212-F8DF-8A01-7BF2EB86AE7E}"/>
          </ac:spMkLst>
        </pc:spChg>
        <pc:spChg chg="add mod">
          <ac:chgData name="Philippe Baucour" userId="5102170ae7533958" providerId="LiveId" clId="{40F711FF-06EA-48FB-94E5-8AF9239032B0}" dt="2024-09-17T00:01:14.338" v="2643" actId="1076"/>
          <ac:spMkLst>
            <pc:docMk/>
            <pc:sldMk cId="3580628546" sldId="266"/>
            <ac:spMk id="3" creationId="{08175751-E7FB-7830-4B6B-D517390EB4CD}"/>
          </ac:spMkLst>
        </pc:spChg>
        <pc:spChg chg="del">
          <ac:chgData name="Philippe Baucour" userId="5102170ae7533958" providerId="LiveId" clId="{40F711FF-06EA-48FB-94E5-8AF9239032B0}" dt="2024-09-15T12:15:22.457" v="1576"/>
          <ac:spMkLst>
            <pc:docMk/>
            <pc:sldMk cId="3580628546" sldId="266"/>
            <ac:spMk id="3" creationId="{7C15B039-8894-3B19-F9B1-1B68ABC08070}"/>
          </ac:spMkLst>
        </pc:spChg>
        <pc:spChg chg="add del mod">
          <ac:chgData name="Philippe Baucour" userId="5102170ae7533958" providerId="LiveId" clId="{40F711FF-06EA-48FB-94E5-8AF9239032B0}" dt="2024-09-15T12:18:41.820" v="1594" actId="700"/>
          <ac:spMkLst>
            <pc:docMk/>
            <pc:sldMk cId="3580628546" sldId="266"/>
            <ac:spMk id="9" creationId="{6F6EB8D2-F104-B419-54E5-348D37DB7F34}"/>
          </ac:spMkLst>
        </pc:spChg>
        <pc:spChg chg="add mod ord">
          <ac:chgData name="Philippe Baucour" userId="5102170ae7533958" providerId="LiveId" clId="{40F711FF-06EA-48FB-94E5-8AF9239032B0}" dt="2024-09-17T00:00:43.991" v="2638" actId="5793"/>
          <ac:spMkLst>
            <pc:docMk/>
            <pc:sldMk cId="3580628546" sldId="266"/>
            <ac:spMk id="12" creationId="{3BF23DB9-20EA-6B31-5964-B4051286AE1C}"/>
          </ac:spMkLst>
        </pc:spChg>
        <pc:picChg chg="add del mod">
          <ac:chgData name="Philippe Baucour" userId="5102170ae7533958" providerId="LiveId" clId="{40F711FF-06EA-48FB-94E5-8AF9239032B0}" dt="2024-09-15T12:17:15.331" v="1589" actId="21"/>
          <ac:picMkLst>
            <pc:docMk/>
            <pc:sldMk cId="3580628546" sldId="266"/>
            <ac:picMk id="5" creationId="{59DAF2EC-5648-77E9-552C-5A4723193AB0}"/>
          </ac:picMkLst>
        </pc:picChg>
        <pc:picChg chg="add mod">
          <ac:chgData name="Philippe Baucour" userId="5102170ae7533958" providerId="LiveId" clId="{40F711FF-06EA-48FB-94E5-8AF9239032B0}" dt="2024-09-15T12:34:59.233" v="1836" actId="1038"/>
          <ac:picMkLst>
            <pc:docMk/>
            <pc:sldMk cId="3580628546" sldId="266"/>
            <ac:picMk id="7" creationId="{27865B6C-4F03-D048-F461-31FC5E107F55}"/>
          </ac:picMkLst>
        </pc:picChg>
        <pc:picChg chg="add del mod">
          <ac:chgData name="Philippe Baucour" userId="5102170ae7533958" providerId="LiveId" clId="{40F711FF-06EA-48FB-94E5-8AF9239032B0}" dt="2024-09-15T12:22:58.298" v="1612" actId="21"/>
          <ac:picMkLst>
            <pc:docMk/>
            <pc:sldMk cId="3580628546" sldId="266"/>
            <ac:picMk id="11" creationId="{44B3A22C-30AF-1092-A41B-E7671122F03F}"/>
          </ac:picMkLst>
        </pc:picChg>
        <pc:picChg chg="add mod">
          <ac:chgData name="Philippe Baucour" userId="5102170ae7533958" providerId="LiveId" clId="{40F711FF-06EA-48FB-94E5-8AF9239032B0}" dt="2024-09-15T12:35:04.083" v="1852" actId="1038"/>
          <ac:picMkLst>
            <pc:docMk/>
            <pc:sldMk cId="3580628546" sldId="266"/>
            <ac:picMk id="14" creationId="{AEF54AAA-07A6-5DD6-5763-917D55F13FCD}"/>
          </ac:picMkLst>
        </pc:picChg>
      </pc:sldChg>
      <pc:sldChg chg="addSp delSp modSp new mod modClrScheme chgLayout modNotesTx">
        <pc:chgData name="Philippe Baucour" userId="5102170ae7533958" providerId="LiveId" clId="{40F711FF-06EA-48FB-94E5-8AF9239032B0}" dt="2024-09-17T06:12:04.807" v="2926" actId="20577"/>
        <pc:sldMkLst>
          <pc:docMk/>
          <pc:sldMk cId="3903331035" sldId="267"/>
        </pc:sldMkLst>
        <pc:spChg chg="mod ord">
          <ac:chgData name="Philippe Baucour" userId="5102170ae7533958" providerId="LiveId" clId="{40F711FF-06EA-48FB-94E5-8AF9239032B0}" dt="2024-09-16T23:27:12.134" v="2247" actId="700"/>
          <ac:spMkLst>
            <pc:docMk/>
            <pc:sldMk cId="3903331035" sldId="267"/>
            <ac:spMk id="2" creationId="{B4D97055-99E9-D072-BFAC-6A2769619FC4}"/>
          </ac:spMkLst>
        </pc:spChg>
        <pc:spChg chg="add">
          <ac:chgData name="Philippe Baucour" userId="5102170ae7533958" providerId="LiveId" clId="{40F711FF-06EA-48FB-94E5-8AF9239032B0}" dt="2024-09-17T06:04:56.738" v="2676"/>
          <ac:spMkLst>
            <pc:docMk/>
            <pc:sldMk cId="3903331035" sldId="267"/>
            <ac:spMk id="3" creationId="{EC5AE26E-046D-065A-4313-3045452C0A46}"/>
          </ac:spMkLst>
        </pc:spChg>
        <pc:spChg chg="del">
          <ac:chgData name="Philippe Baucour" userId="5102170ae7533958" providerId="LiveId" clId="{40F711FF-06EA-48FB-94E5-8AF9239032B0}" dt="2024-09-16T23:27:12.134" v="2247" actId="700"/>
          <ac:spMkLst>
            <pc:docMk/>
            <pc:sldMk cId="3903331035" sldId="267"/>
            <ac:spMk id="3" creationId="{F18C99FE-9161-B94A-54A3-536554EA1A52}"/>
          </ac:spMkLst>
        </pc:spChg>
        <pc:spChg chg="add mod">
          <ac:chgData name="Philippe Baucour" userId="5102170ae7533958" providerId="LiveId" clId="{40F711FF-06EA-48FB-94E5-8AF9239032B0}" dt="2024-09-17T06:09:25.443" v="2773" actId="1076"/>
          <ac:spMkLst>
            <pc:docMk/>
            <pc:sldMk cId="3903331035" sldId="267"/>
            <ac:spMk id="6" creationId="{C89F9382-3329-A731-A871-2E370DF4F0B9}"/>
          </ac:spMkLst>
        </pc:spChg>
        <pc:spChg chg="add del mod">
          <ac:chgData name="Philippe Baucour" userId="5102170ae7533958" providerId="LiveId" clId="{40F711FF-06EA-48FB-94E5-8AF9239032B0}" dt="2024-09-17T06:08:03.023" v="2769" actId="478"/>
          <ac:spMkLst>
            <pc:docMk/>
            <pc:sldMk cId="3903331035" sldId="267"/>
            <ac:spMk id="10" creationId="{6F121C85-62F2-C243-1F40-546A1C6F538D}"/>
          </ac:spMkLst>
        </pc:spChg>
        <pc:spChg chg="add mod">
          <ac:chgData name="Philippe Baucour" userId="5102170ae7533958" providerId="LiveId" clId="{40F711FF-06EA-48FB-94E5-8AF9239032B0}" dt="2024-09-17T06:07:57.625" v="2767" actId="1076"/>
          <ac:spMkLst>
            <pc:docMk/>
            <pc:sldMk cId="3903331035" sldId="267"/>
            <ac:spMk id="11" creationId="{0720AD4C-BA66-E93C-658B-959C7150AFE8}"/>
          </ac:spMkLst>
        </pc:spChg>
        <pc:picChg chg="add mod">
          <ac:chgData name="Philippe Baucour" userId="5102170ae7533958" providerId="LiveId" clId="{40F711FF-06EA-48FB-94E5-8AF9239032B0}" dt="2024-09-17T06:09:05.089" v="2772" actId="408"/>
          <ac:picMkLst>
            <pc:docMk/>
            <pc:sldMk cId="3903331035" sldId="267"/>
            <ac:picMk id="4" creationId="{523662BA-9388-DF75-E054-6479478E18EF}"/>
          </ac:picMkLst>
        </pc:picChg>
        <pc:picChg chg="add mod">
          <ac:chgData name="Philippe Baucour" userId="5102170ae7533958" providerId="LiveId" clId="{40F711FF-06EA-48FB-94E5-8AF9239032B0}" dt="2024-09-17T06:07:27.009" v="2764" actId="14100"/>
          <ac:picMkLst>
            <pc:docMk/>
            <pc:sldMk cId="3903331035" sldId="267"/>
            <ac:picMk id="5" creationId="{18EA8FE3-EB40-DBFC-245E-5E38DE346FAE}"/>
          </ac:picMkLst>
        </pc:picChg>
        <pc:picChg chg="add mod">
          <ac:chgData name="Philippe Baucour" userId="5102170ae7533958" providerId="LiveId" clId="{40F711FF-06EA-48FB-94E5-8AF9239032B0}" dt="2024-09-17T06:07:41.993" v="2766" actId="1076"/>
          <ac:picMkLst>
            <pc:docMk/>
            <pc:sldMk cId="3903331035" sldId="267"/>
            <ac:picMk id="7" creationId="{335F6C1C-350F-1563-9875-79F977B40E7B}"/>
          </ac:picMkLst>
        </pc:picChg>
        <pc:picChg chg="add mod modCrop">
          <ac:chgData name="Philippe Baucour" userId="5102170ae7533958" providerId="LiveId" clId="{40F711FF-06EA-48FB-94E5-8AF9239032B0}" dt="2024-09-17T06:07:34.960" v="2765" actId="1076"/>
          <ac:picMkLst>
            <pc:docMk/>
            <pc:sldMk cId="3903331035" sldId="267"/>
            <ac:picMk id="9" creationId="{03CBDE99-0405-AE82-2458-D1FE82AB100E}"/>
          </ac:picMkLst>
        </pc:picChg>
      </pc:sldChg>
      <pc:sldChg chg="addSp modSp new mod">
        <pc:chgData name="Philippe Baucour" userId="5102170ae7533958" providerId="LiveId" clId="{40F711FF-06EA-48FB-94E5-8AF9239032B0}" dt="2024-09-17T00:03:15.096" v="2675" actId="20577"/>
        <pc:sldMkLst>
          <pc:docMk/>
          <pc:sldMk cId="2699701360" sldId="268"/>
        </pc:sldMkLst>
        <pc:spChg chg="mod">
          <ac:chgData name="Philippe Baucour" userId="5102170ae7533958" providerId="LiveId" clId="{40F711FF-06EA-48FB-94E5-8AF9239032B0}" dt="2024-09-16T07:05:25.514" v="1980" actId="20577"/>
          <ac:spMkLst>
            <pc:docMk/>
            <pc:sldMk cId="2699701360" sldId="268"/>
            <ac:spMk id="2" creationId="{80E264B2-7E88-C9E0-981F-F9A083C5D9E8}"/>
          </ac:spMkLst>
        </pc:spChg>
        <pc:spChg chg="mod">
          <ac:chgData name="Philippe Baucour" userId="5102170ae7533958" providerId="LiveId" clId="{40F711FF-06EA-48FB-94E5-8AF9239032B0}" dt="2024-09-17T00:03:15.096" v="2675" actId="20577"/>
          <ac:spMkLst>
            <pc:docMk/>
            <pc:sldMk cId="2699701360" sldId="268"/>
            <ac:spMk id="3" creationId="{53098DBF-2DFC-77BE-B0FF-629FEE740045}"/>
          </ac:spMkLst>
        </pc:spChg>
        <pc:picChg chg="add mod">
          <ac:chgData name="Philippe Baucour" userId="5102170ae7533958" providerId="LiveId" clId="{40F711FF-06EA-48FB-94E5-8AF9239032B0}" dt="2024-09-16T07:02:45.339" v="1969" actId="1076"/>
          <ac:picMkLst>
            <pc:docMk/>
            <pc:sldMk cId="2699701360" sldId="268"/>
            <ac:picMk id="5" creationId="{2D6ABB88-F757-7A0F-B644-0B6F3238940E}"/>
          </ac:picMkLst>
        </pc:picChg>
        <pc:picChg chg="add mod ord">
          <ac:chgData name="Philippe Baucour" userId="5102170ae7533958" providerId="LiveId" clId="{40F711FF-06EA-48FB-94E5-8AF9239032B0}" dt="2024-09-16T07:04:13.497" v="1970" actId="1076"/>
          <ac:picMkLst>
            <pc:docMk/>
            <pc:sldMk cId="2699701360" sldId="268"/>
            <ac:picMk id="6" creationId="{D95B7D0F-BD20-5ADB-2CA7-CA24ECECDE7D}"/>
          </ac:picMkLst>
        </pc:picChg>
      </pc:sldChg>
      <pc:sldChg chg="addSp delSp modSp new mod modClrScheme chgLayout">
        <pc:chgData name="Philippe Baucour" userId="5102170ae7533958" providerId="LiveId" clId="{40F711FF-06EA-48FB-94E5-8AF9239032B0}" dt="2024-09-16T07:05:32.616" v="1982" actId="20577"/>
        <pc:sldMkLst>
          <pc:docMk/>
          <pc:sldMk cId="870064705" sldId="269"/>
        </pc:sldMkLst>
        <pc:spChg chg="mod ord">
          <ac:chgData name="Philippe Baucour" userId="5102170ae7533958" providerId="LiveId" clId="{40F711FF-06EA-48FB-94E5-8AF9239032B0}" dt="2024-09-16T07:05:32.616" v="1982" actId="20577"/>
          <ac:spMkLst>
            <pc:docMk/>
            <pc:sldMk cId="870064705" sldId="269"/>
            <ac:spMk id="2" creationId="{EE71F234-EA1F-7C6D-6C0D-DF35052DEE0B}"/>
          </ac:spMkLst>
        </pc:spChg>
        <pc:spChg chg="del">
          <ac:chgData name="Philippe Baucour" userId="5102170ae7533958" providerId="LiveId" clId="{40F711FF-06EA-48FB-94E5-8AF9239032B0}" dt="2024-09-15T10:48:10.157" v="915" actId="700"/>
          <ac:spMkLst>
            <pc:docMk/>
            <pc:sldMk cId="870064705" sldId="269"/>
            <ac:spMk id="3" creationId="{8106911F-1F50-B214-689E-58AE8D4B1A76}"/>
          </ac:spMkLst>
        </pc:spChg>
        <pc:spChg chg="add del">
          <ac:chgData name="Philippe Baucour" userId="5102170ae7533958" providerId="LiveId" clId="{40F711FF-06EA-48FB-94E5-8AF9239032B0}" dt="2024-09-15T10:49:16.761" v="917" actId="22"/>
          <ac:spMkLst>
            <pc:docMk/>
            <pc:sldMk cId="870064705" sldId="269"/>
            <ac:spMk id="5" creationId="{FD484D9A-3A56-9A8B-4538-C63D66D8D8C5}"/>
          </ac:spMkLst>
        </pc:spChg>
        <pc:spChg chg="add mod">
          <ac:chgData name="Philippe Baucour" userId="5102170ae7533958" providerId="LiveId" clId="{40F711FF-06EA-48FB-94E5-8AF9239032B0}" dt="2024-09-15T12:06:17.746" v="1510" actId="6549"/>
          <ac:spMkLst>
            <pc:docMk/>
            <pc:sldMk cId="870064705" sldId="269"/>
            <ac:spMk id="12" creationId="{3EDAEE3E-9534-2FE4-E433-C4D06345CDAD}"/>
          </ac:spMkLst>
        </pc:spChg>
        <pc:spChg chg="add mod">
          <ac:chgData name="Philippe Baucour" userId="5102170ae7533958" providerId="LiveId" clId="{40F711FF-06EA-48FB-94E5-8AF9239032B0}" dt="2024-09-15T12:06:04.112" v="1487" actId="20577"/>
          <ac:spMkLst>
            <pc:docMk/>
            <pc:sldMk cId="870064705" sldId="269"/>
            <ac:spMk id="13" creationId="{0A092700-8F20-7FBD-C187-6FF0B6C92193}"/>
          </ac:spMkLst>
        </pc:spChg>
        <pc:spChg chg="add mod">
          <ac:chgData name="Philippe Baucour" userId="5102170ae7533958" providerId="LiveId" clId="{40F711FF-06EA-48FB-94E5-8AF9239032B0}" dt="2024-09-15T12:05:38.022" v="1472" actId="1076"/>
          <ac:spMkLst>
            <pc:docMk/>
            <pc:sldMk cId="870064705" sldId="269"/>
            <ac:spMk id="14" creationId="{87E7EC36-44BF-F058-40E3-3318A742466F}"/>
          </ac:spMkLst>
        </pc:spChg>
        <pc:spChg chg="add mod">
          <ac:chgData name="Philippe Baucour" userId="5102170ae7533958" providerId="LiveId" clId="{40F711FF-06EA-48FB-94E5-8AF9239032B0}" dt="2024-09-15T12:10:11.795" v="1564" actId="1037"/>
          <ac:spMkLst>
            <pc:docMk/>
            <pc:sldMk cId="870064705" sldId="269"/>
            <ac:spMk id="15" creationId="{458D2F9F-204D-5EF0-C7C3-BFF934CE7128}"/>
          </ac:spMkLst>
        </pc:spChg>
        <pc:spChg chg="add mod">
          <ac:chgData name="Philippe Baucour" userId="5102170ae7533958" providerId="LiveId" clId="{40F711FF-06EA-48FB-94E5-8AF9239032B0}" dt="2024-09-15T12:11:08.059" v="1571" actId="1076"/>
          <ac:spMkLst>
            <pc:docMk/>
            <pc:sldMk cId="870064705" sldId="269"/>
            <ac:spMk id="16" creationId="{99637A9F-4875-6B35-2C80-E60F31097D41}"/>
          </ac:spMkLst>
        </pc:spChg>
        <pc:picChg chg="add mod modCrop">
          <ac:chgData name="Philippe Baucour" userId="5102170ae7533958" providerId="LiveId" clId="{40F711FF-06EA-48FB-94E5-8AF9239032B0}" dt="2024-09-15T12:03:23.368" v="1406" actId="1076"/>
          <ac:picMkLst>
            <pc:docMk/>
            <pc:sldMk cId="870064705" sldId="269"/>
            <ac:picMk id="7" creationId="{25090FA8-5DFE-F79C-2E60-CD349F5FDAB1}"/>
          </ac:picMkLst>
        </pc:picChg>
        <pc:picChg chg="add mod">
          <ac:chgData name="Philippe Baucour" userId="5102170ae7533958" providerId="LiveId" clId="{40F711FF-06EA-48FB-94E5-8AF9239032B0}" dt="2024-09-15T12:03:34.856" v="1409" actId="1076"/>
          <ac:picMkLst>
            <pc:docMk/>
            <pc:sldMk cId="870064705" sldId="269"/>
            <ac:picMk id="9" creationId="{3D845B31-CE49-51BC-3AB9-B3DAA408B64A}"/>
          </ac:picMkLst>
        </pc:picChg>
        <pc:picChg chg="add mod">
          <ac:chgData name="Philippe Baucour" userId="5102170ae7533958" providerId="LiveId" clId="{40F711FF-06EA-48FB-94E5-8AF9239032B0}" dt="2024-09-15T12:04:29.981" v="1413" actId="1076"/>
          <ac:picMkLst>
            <pc:docMk/>
            <pc:sldMk cId="870064705" sldId="269"/>
            <ac:picMk id="11" creationId="{DC406100-7C11-6592-7844-15E2C8E9B90F}"/>
          </ac:picMkLst>
        </pc:picChg>
        <pc:picChg chg="add mod">
          <ac:chgData name="Philippe Baucour" userId="5102170ae7533958" providerId="LiveId" clId="{40F711FF-06EA-48FB-94E5-8AF9239032B0}" dt="2024-09-15T12:12:35.856" v="1575" actId="1076"/>
          <ac:picMkLst>
            <pc:docMk/>
            <pc:sldMk cId="870064705" sldId="269"/>
            <ac:picMk id="17" creationId="{5DAEB0F8-1249-B806-9727-91B0CEFD251C}"/>
          </ac:picMkLst>
        </pc:picChg>
        <pc:picChg chg="add mod">
          <ac:chgData name="Philippe Baucour" userId="5102170ae7533958" providerId="LiveId" clId="{40F711FF-06EA-48FB-94E5-8AF9239032B0}" dt="2024-09-15T12:12:29.121" v="1574" actId="1076"/>
          <ac:picMkLst>
            <pc:docMk/>
            <pc:sldMk cId="870064705" sldId="269"/>
            <ac:picMk id="18" creationId="{9F9A45FB-E1CD-C0A9-C031-4112CF122F01}"/>
          </ac:picMkLst>
        </pc:picChg>
        <pc:picChg chg="add mod">
          <ac:chgData name="Philippe Baucour" userId="5102170ae7533958" providerId="LiveId" clId="{40F711FF-06EA-48FB-94E5-8AF9239032B0}" dt="2024-09-15T12:12:23.477" v="1573" actId="1076"/>
          <ac:picMkLst>
            <pc:docMk/>
            <pc:sldMk cId="870064705" sldId="269"/>
            <ac:picMk id="19" creationId="{DCD5BCB3-FECD-0F0C-68ED-78B838DFBE0A}"/>
          </ac:picMkLst>
        </pc:picChg>
      </pc:sldChg>
      <pc:sldChg chg="addSp modSp new mod modNotesTx">
        <pc:chgData name="Philippe Baucour" userId="5102170ae7533958" providerId="LiveId" clId="{40F711FF-06EA-48FB-94E5-8AF9239032B0}" dt="2024-09-16T07:05:17.388" v="1978" actId="20577"/>
        <pc:sldMkLst>
          <pc:docMk/>
          <pc:sldMk cId="4157245695" sldId="270"/>
        </pc:sldMkLst>
        <pc:spChg chg="mod">
          <ac:chgData name="Philippe Baucour" userId="5102170ae7533958" providerId="LiveId" clId="{40F711FF-06EA-48FB-94E5-8AF9239032B0}" dt="2024-09-16T07:05:17.388" v="1978" actId="20577"/>
          <ac:spMkLst>
            <pc:docMk/>
            <pc:sldMk cId="4157245695" sldId="270"/>
            <ac:spMk id="2" creationId="{111DB58F-DBEF-971C-6E7F-5E73545B868A}"/>
          </ac:spMkLst>
        </pc:spChg>
        <pc:spChg chg="mod">
          <ac:chgData name="Philippe Baucour" userId="5102170ae7533958" providerId="LiveId" clId="{40F711FF-06EA-48FB-94E5-8AF9239032B0}" dt="2024-09-15T11:53:50.486" v="1168" actId="20577"/>
          <ac:spMkLst>
            <pc:docMk/>
            <pc:sldMk cId="4157245695" sldId="270"/>
            <ac:spMk id="3" creationId="{3E592FDF-3643-E91C-8F24-9D2C34BDDD80}"/>
          </ac:spMkLst>
        </pc:spChg>
        <pc:spChg chg="add mod">
          <ac:chgData name="Philippe Baucour" userId="5102170ae7533958" providerId="LiveId" clId="{40F711FF-06EA-48FB-94E5-8AF9239032B0}" dt="2024-09-15T11:54:25.137" v="1336" actId="1038"/>
          <ac:spMkLst>
            <pc:docMk/>
            <pc:sldMk cId="4157245695" sldId="270"/>
            <ac:spMk id="10" creationId="{6CB5A37B-494E-775E-BDE7-0C04F375E69F}"/>
          </ac:spMkLst>
        </pc:spChg>
        <pc:picChg chg="add mod">
          <ac:chgData name="Philippe Baucour" userId="5102170ae7533958" providerId="LiveId" clId="{40F711FF-06EA-48FB-94E5-8AF9239032B0}" dt="2024-09-15T12:00:10.226" v="1386" actId="1037"/>
          <ac:picMkLst>
            <pc:docMk/>
            <pc:sldMk cId="4157245695" sldId="270"/>
            <ac:picMk id="5" creationId="{CF5491DE-BCC9-7085-74C9-9EF97B3DCD05}"/>
          </ac:picMkLst>
        </pc:picChg>
        <pc:picChg chg="add mod">
          <ac:chgData name="Philippe Baucour" userId="5102170ae7533958" providerId="LiveId" clId="{40F711FF-06EA-48FB-94E5-8AF9239032B0}" dt="2024-09-15T11:54:17.265" v="1261" actId="1038"/>
          <ac:picMkLst>
            <pc:docMk/>
            <pc:sldMk cId="4157245695" sldId="270"/>
            <ac:picMk id="7" creationId="{AAC86818-0C7F-92EC-3533-472B4874AC08}"/>
          </ac:picMkLst>
        </pc:picChg>
        <pc:picChg chg="add mod">
          <ac:chgData name="Philippe Baucour" userId="5102170ae7533958" providerId="LiveId" clId="{40F711FF-06EA-48FB-94E5-8AF9239032B0}" dt="2024-09-15T11:54:11.175" v="1233" actId="1038"/>
          <ac:picMkLst>
            <pc:docMk/>
            <pc:sldMk cId="4157245695" sldId="270"/>
            <ac:picMk id="9" creationId="{780A8172-615B-B4DE-815B-9DCE85BA51AF}"/>
          </ac:picMkLst>
        </pc:picChg>
      </pc:sldChg>
      <pc:sldChg chg="addSp delSp modSp new del mod">
        <pc:chgData name="Philippe Baucour" userId="5102170ae7533958" providerId="LiveId" clId="{40F711FF-06EA-48FB-94E5-8AF9239032B0}" dt="2024-09-15T12:43:12.050" v="1954" actId="47"/>
        <pc:sldMkLst>
          <pc:docMk/>
          <pc:sldMk cId="317899141" sldId="271"/>
        </pc:sldMkLst>
        <pc:picChg chg="add del mod">
          <ac:chgData name="Philippe Baucour" userId="5102170ae7533958" providerId="LiveId" clId="{40F711FF-06EA-48FB-94E5-8AF9239032B0}" dt="2024-09-15T12:38:21.830" v="1905" actId="21"/>
          <ac:picMkLst>
            <pc:docMk/>
            <pc:sldMk cId="317899141" sldId="271"/>
            <ac:picMk id="5" creationId="{59DAF2EC-5648-77E9-552C-5A4723193AB0}"/>
          </ac:picMkLst>
        </pc:picChg>
      </pc:sldChg>
      <pc:sldChg chg="addSp modSp new mod ord modNotesTx">
        <pc:chgData name="Philippe Baucour" userId="5102170ae7533958" providerId="LiveId" clId="{40F711FF-06EA-48FB-94E5-8AF9239032B0}" dt="2024-09-19T14:48:24.731" v="3481" actId="207"/>
        <pc:sldMkLst>
          <pc:docMk/>
          <pc:sldMk cId="706215125" sldId="272"/>
        </pc:sldMkLst>
        <pc:spChg chg="mod">
          <ac:chgData name="Philippe Baucour" userId="5102170ae7533958" providerId="LiveId" clId="{40F711FF-06EA-48FB-94E5-8AF9239032B0}" dt="2024-09-16T07:04:53.881" v="1974" actId="20577"/>
          <ac:spMkLst>
            <pc:docMk/>
            <pc:sldMk cId="706215125" sldId="272"/>
            <ac:spMk id="2" creationId="{E4746BB8-0AD8-17AF-FDFF-D5E39420DCC3}"/>
          </ac:spMkLst>
        </pc:spChg>
        <pc:spChg chg="add mod">
          <ac:chgData name="Philippe Baucour" userId="5102170ae7533958" providerId="LiveId" clId="{40F711FF-06EA-48FB-94E5-8AF9239032B0}" dt="2024-09-19T14:35:55.532" v="3443" actId="1035"/>
          <ac:spMkLst>
            <pc:docMk/>
            <pc:sldMk cId="706215125" sldId="272"/>
            <ac:spMk id="3" creationId="{D0441E55-F454-E977-01A1-C7E220A4E54E}"/>
          </ac:spMkLst>
        </pc:spChg>
        <pc:spChg chg="add mod">
          <ac:chgData name="Philippe Baucour" userId="5102170ae7533958" providerId="LiveId" clId="{40F711FF-06EA-48FB-94E5-8AF9239032B0}" dt="2024-09-19T14:48:24.731" v="3481" actId="207"/>
          <ac:spMkLst>
            <pc:docMk/>
            <pc:sldMk cId="706215125" sldId="272"/>
            <ac:spMk id="5" creationId="{4D68CB3E-E165-636B-44F0-AF23B659B4AB}"/>
          </ac:spMkLst>
        </pc:spChg>
        <pc:spChg chg="add mod">
          <ac:chgData name="Philippe Baucour" userId="5102170ae7533958" providerId="LiveId" clId="{40F711FF-06EA-48FB-94E5-8AF9239032B0}" dt="2024-09-15T12:25:57.650" v="1639" actId="1037"/>
          <ac:spMkLst>
            <pc:docMk/>
            <pc:sldMk cId="706215125" sldId="272"/>
            <ac:spMk id="7" creationId="{6060BC2E-5019-C04F-D81E-2789ECAE25E0}"/>
          </ac:spMkLst>
        </pc:spChg>
        <pc:spChg chg="add mod">
          <ac:chgData name="Philippe Baucour" userId="5102170ae7533958" providerId="LiveId" clId="{40F711FF-06EA-48FB-94E5-8AF9239032B0}" dt="2024-09-16T07:18:03.610" v="2149" actId="20577"/>
          <ac:spMkLst>
            <pc:docMk/>
            <pc:sldMk cId="706215125" sldId="272"/>
            <ac:spMk id="8" creationId="{F9727D45-6A67-A4D5-645D-DC8717284C4E}"/>
          </ac:spMkLst>
        </pc:spChg>
        <pc:picChg chg="add mod">
          <ac:chgData name="Philippe Baucour" userId="5102170ae7533958" providerId="LiveId" clId="{40F711FF-06EA-48FB-94E5-8AF9239032B0}" dt="2024-09-15T12:22:48.748" v="1610" actId="1076"/>
          <ac:picMkLst>
            <pc:docMk/>
            <pc:sldMk cId="706215125" sldId="272"/>
            <ac:picMk id="4" creationId="{553A133D-0173-BB18-F704-971391777E60}"/>
          </ac:picMkLst>
        </pc:picChg>
        <pc:picChg chg="add mod">
          <ac:chgData name="Philippe Baucour" userId="5102170ae7533958" providerId="LiveId" clId="{40F711FF-06EA-48FB-94E5-8AF9239032B0}" dt="2024-09-15T12:22:52.715" v="1611" actId="1076"/>
          <ac:picMkLst>
            <pc:docMk/>
            <pc:sldMk cId="706215125" sldId="272"/>
            <ac:picMk id="6" creationId="{0354AD57-A904-D0BC-7AD9-8D76056E8050}"/>
          </ac:picMkLst>
        </pc:picChg>
        <pc:picChg chg="add mod">
          <ac:chgData name="Philippe Baucour" userId="5102170ae7533958" providerId="LiveId" clId="{40F711FF-06EA-48FB-94E5-8AF9239032B0}" dt="2024-09-15T12:31:25.249" v="1761" actId="1035"/>
          <ac:picMkLst>
            <pc:docMk/>
            <pc:sldMk cId="706215125" sldId="272"/>
            <ac:picMk id="10" creationId="{3BC81B83-FC89-A55D-B0AA-907A25D78F59}"/>
          </ac:picMkLst>
        </pc:picChg>
        <pc:picChg chg="add mod">
          <ac:chgData name="Philippe Baucour" userId="5102170ae7533958" providerId="LiveId" clId="{40F711FF-06EA-48FB-94E5-8AF9239032B0}" dt="2024-09-15T12:23:17.094" v="1614" actId="1076"/>
          <ac:picMkLst>
            <pc:docMk/>
            <pc:sldMk cId="706215125" sldId="272"/>
            <ac:picMk id="11" creationId="{44B3A22C-30AF-1092-A41B-E7671122F03F}"/>
          </ac:picMkLst>
        </pc:picChg>
      </pc:sldChg>
      <pc:sldChg chg="addSp delSp modSp new mod">
        <pc:chgData name="Philippe Baucour" userId="5102170ae7533958" providerId="LiveId" clId="{40F711FF-06EA-48FB-94E5-8AF9239032B0}" dt="2024-09-17T06:58:02.479" v="3415" actId="1035"/>
        <pc:sldMkLst>
          <pc:docMk/>
          <pc:sldMk cId="585511404" sldId="273"/>
        </pc:sldMkLst>
        <pc:spChg chg="mod">
          <ac:chgData name="Philippe Baucour" userId="5102170ae7533958" providerId="LiveId" clId="{40F711FF-06EA-48FB-94E5-8AF9239032B0}" dt="2024-09-15T12:38:13.238" v="1904"/>
          <ac:spMkLst>
            <pc:docMk/>
            <pc:sldMk cId="585511404" sldId="273"/>
            <ac:spMk id="2" creationId="{ACD283A2-235E-3D8D-4CCF-84779E1B1693}"/>
          </ac:spMkLst>
        </pc:spChg>
        <pc:spChg chg="mod">
          <ac:chgData name="Philippe Baucour" userId="5102170ae7533958" providerId="LiveId" clId="{40F711FF-06EA-48FB-94E5-8AF9239032B0}" dt="2024-09-15T12:40:29.927" v="1920"/>
          <ac:spMkLst>
            <pc:docMk/>
            <pc:sldMk cId="585511404" sldId="273"/>
            <ac:spMk id="3" creationId="{8F29940B-4FD0-ABE4-DB5C-9C9331F1A44D}"/>
          </ac:spMkLst>
        </pc:spChg>
        <pc:spChg chg="add mod">
          <ac:chgData name="Philippe Baucour" userId="5102170ae7533958" providerId="LiveId" clId="{40F711FF-06EA-48FB-94E5-8AF9239032B0}" dt="2024-09-17T06:58:02.479" v="3415" actId="1035"/>
          <ac:spMkLst>
            <pc:docMk/>
            <pc:sldMk cId="585511404" sldId="273"/>
            <ac:spMk id="4" creationId="{2A63C582-7E8D-781E-4767-996248A6C10E}"/>
          </ac:spMkLst>
        </pc:spChg>
        <pc:picChg chg="add mod">
          <ac:chgData name="Philippe Baucour" userId="5102170ae7533958" providerId="LiveId" clId="{40F711FF-06EA-48FB-94E5-8AF9239032B0}" dt="2024-09-17T06:58:02.479" v="3415" actId="1035"/>
          <ac:picMkLst>
            <pc:docMk/>
            <pc:sldMk cId="585511404" sldId="273"/>
            <ac:picMk id="5" creationId="{59DAF2EC-5648-77E9-552C-5A4723193AB0}"/>
          </ac:picMkLst>
        </pc:picChg>
        <pc:picChg chg="add mod">
          <ac:chgData name="Philippe Baucour" userId="5102170ae7533958" providerId="LiveId" clId="{40F711FF-06EA-48FB-94E5-8AF9239032B0}" dt="2024-09-17T06:58:02.479" v="3415" actId="1035"/>
          <ac:picMkLst>
            <pc:docMk/>
            <pc:sldMk cId="585511404" sldId="273"/>
            <ac:picMk id="6" creationId="{1C7ADBB9-4A2B-F296-AA53-6B93BEEBDA66}"/>
          </ac:picMkLst>
        </pc:picChg>
        <pc:picChg chg="add del mod">
          <ac:chgData name="Philippe Baucour" userId="5102170ae7533958" providerId="LiveId" clId="{40F711FF-06EA-48FB-94E5-8AF9239032B0}" dt="2024-09-15T12:41:00.054" v="1924" actId="478"/>
          <ac:picMkLst>
            <pc:docMk/>
            <pc:sldMk cId="585511404" sldId="273"/>
            <ac:picMk id="7" creationId="{61D4C087-E96E-F587-4764-66EEB23DC30F}"/>
          </ac:picMkLst>
        </pc:picChg>
      </pc:sldChg>
    </pc:docChg>
  </pc:docChgLst>
  <pc:docChgLst>
    <pc:chgData name="Philippe Baucour" userId="5102170ae7533958" providerId="LiveId" clId="{B2EE689F-2065-402A-8908-926DEA39FEF1}"/>
    <pc:docChg chg="undo custSel addSld delSld modSld sldOrd">
      <pc:chgData name="Philippe Baucour" userId="5102170ae7533958" providerId="LiveId" clId="{B2EE689F-2065-402A-8908-926DEA39FEF1}" dt="2024-08-20T16:49:57.237" v="2645" actId="700"/>
      <pc:docMkLst>
        <pc:docMk/>
      </pc:docMkLst>
      <pc:sldChg chg="modSp mod">
        <pc:chgData name="Philippe Baucour" userId="5102170ae7533958" providerId="LiveId" clId="{B2EE689F-2065-402A-8908-926DEA39FEF1}" dt="2024-08-20T13:48:38.878" v="23" actId="20577"/>
        <pc:sldMkLst>
          <pc:docMk/>
          <pc:sldMk cId="1392602265" sldId="256"/>
        </pc:sldMkLst>
        <pc:spChg chg="mod">
          <ac:chgData name="Philippe Baucour" userId="5102170ae7533958" providerId="LiveId" clId="{B2EE689F-2065-402A-8908-926DEA39FEF1}" dt="2024-08-20T13:43:23.368" v="18" actId="20577"/>
          <ac:spMkLst>
            <pc:docMk/>
            <pc:sldMk cId="1392602265" sldId="256"/>
            <ac:spMk id="2" creationId="{27403E06-B2E3-4008-35B5-576464278A6D}"/>
          </ac:spMkLst>
        </pc:spChg>
        <pc:spChg chg="mod">
          <ac:chgData name="Philippe Baucour" userId="5102170ae7533958" providerId="LiveId" clId="{B2EE689F-2065-402A-8908-926DEA39FEF1}" dt="2024-08-20T13:48:38.878" v="23" actId="20577"/>
          <ac:spMkLst>
            <pc:docMk/>
            <pc:sldMk cId="1392602265" sldId="256"/>
            <ac:spMk id="3" creationId="{08069205-150B-B4B1-565B-156D78F5E9E8}"/>
          </ac:spMkLst>
        </pc:spChg>
      </pc:sldChg>
      <pc:sldChg chg="modSp mod">
        <pc:chgData name="Philippe Baucour" userId="5102170ae7533958" providerId="LiveId" clId="{B2EE689F-2065-402A-8908-926DEA39FEF1}" dt="2024-08-20T16:42:59.488" v="2421" actId="6549"/>
        <pc:sldMkLst>
          <pc:docMk/>
          <pc:sldMk cId="3201622378" sldId="257"/>
        </pc:sldMkLst>
        <pc:spChg chg="mod">
          <ac:chgData name="Philippe Baucour" userId="5102170ae7533958" providerId="LiveId" clId="{B2EE689F-2065-402A-8908-926DEA39FEF1}" dt="2024-08-20T16:42:59.488" v="2421" actId="6549"/>
          <ac:spMkLst>
            <pc:docMk/>
            <pc:sldMk cId="3201622378" sldId="257"/>
            <ac:spMk id="3" creationId="{1A803C62-BD0B-D0AC-2B41-C4F420891B06}"/>
          </ac:spMkLst>
        </pc:spChg>
      </pc:sldChg>
      <pc:sldChg chg="modSp add mod">
        <pc:chgData name="Philippe Baucour" userId="5102170ae7533958" providerId="LiveId" clId="{B2EE689F-2065-402A-8908-926DEA39FEF1}" dt="2024-08-20T16:43:36.696" v="2422" actId="108"/>
        <pc:sldMkLst>
          <pc:docMk/>
          <pc:sldMk cId="246086491" sldId="258"/>
        </pc:sldMkLst>
        <pc:spChg chg="mod">
          <ac:chgData name="Philippe Baucour" userId="5102170ae7533958" providerId="LiveId" clId="{B2EE689F-2065-402A-8908-926DEA39FEF1}" dt="2024-08-20T16:43:36.696" v="2422" actId="108"/>
          <ac:spMkLst>
            <pc:docMk/>
            <pc:sldMk cId="246086491" sldId="258"/>
            <ac:spMk id="3" creationId="{A88399CA-BBD6-ECCC-534E-0335C54116C3}"/>
          </ac:spMkLst>
        </pc:spChg>
      </pc:sldChg>
      <pc:sldChg chg="del">
        <pc:chgData name="Philippe Baucour" userId="5102170ae7533958" providerId="LiveId" clId="{B2EE689F-2065-402A-8908-926DEA39FEF1}" dt="2024-08-20T13:56:09.548" v="55" actId="47"/>
        <pc:sldMkLst>
          <pc:docMk/>
          <pc:sldMk cId="1677250047" sldId="258"/>
        </pc:sldMkLst>
      </pc:sldChg>
      <pc:sldChg chg="del">
        <pc:chgData name="Philippe Baucour" userId="5102170ae7533958" providerId="LiveId" clId="{B2EE689F-2065-402A-8908-926DEA39FEF1}" dt="2024-08-20T13:48:55.857" v="24" actId="47"/>
        <pc:sldMkLst>
          <pc:docMk/>
          <pc:sldMk cId="2354581829" sldId="259"/>
        </pc:sldMkLst>
      </pc:sldChg>
      <pc:sldChg chg="addSp delSp modSp new mod ord modClrScheme chgLayout modNotesTx">
        <pc:chgData name="Philippe Baucour" userId="5102170ae7533958" providerId="LiveId" clId="{B2EE689F-2065-402A-8908-926DEA39FEF1}" dt="2024-08-20T16:41:28.836" v="2358" actId="20577"/>
        <pc:sldMkLst>
          <pc:docMk/>
          <pc:sldMk cId="3595025937" sldId="259"/>
        </pc:sldMkLst>
        <pc:spChg chg="mod ord">
          <ac:chgData name="Philippe Baucour" userId="5102170ae7533958" providerId="LiveId" clId="{B2EE689F-2065-402A-8908-926DEA39FEF1}" dt="2024-08-20T13:55:20.059" v="52" actId="700"/>
          <ac:spMkLst>
            <pc:docMk/>
            <pc:sldMk cId="3595025937" sldId="259"/>
            <ac:spMk id="2" creationId="{9401C507-3D1F-23F1-FC25-F88A14E5D2D2}"/>
          </ac:spMkLst>
        </pc:spChg>
        <pc:spChg chg="add mod">
          <ac:chgData name="Philippe Baucour" userId="5102170ae7533958" providerId="LiveId" clId="{B2EE689F-2065-402A-8908-926DEA39FEF1}" dt="2024-08-20T14:12:08.730" v="141" actId="1035"/>
          <ac:spMkLst>
            <pc:docMk/>
            <pc:sldMk cId="3595025937" sldId="259"/>
            <ac:spMk id="3" creationId="{DAA69606-7991-E7A7-6DA7-C10E2197153D}"/>
          </ac:spMkLst>
        </pc:spChg>
        <pc:spChg chg="del">
          <ac:chgData name="Philippe Baucour" userId="5102170ae7533958" providerId="LiveId" clId="{B2EE689F-2065-402A-8908-926DEA39FEF1}" dt="2024-08-20T13:55:20.059" v="52" actId="700"/>
          <ac:spMkLst>
            <pc:docMk/>
            <pc:sldMk cId="3595025937" sldId="259"/>
            <ac:spMk id="3" creationId="{F99D3141-1EEC-FB5F-4E02-E4226DD5CC31}"/>
          </ac:spMkLst>
        </pc:spChg>
        <pc:picChg chg="add mod">
          <ac:chgData name="Philippe Baucour" userId="5102170ae7533958" providerId="LiveId" clId="{B2EE689F-2065-402A-8908-926DEA39FEF1}" dt="2024-08-20T14:10:49.808" v="90" actId="1036"/>
          <ac:picMkLst>
            <pc:docMk/>
            <pc:sldMk cId="3595025937" sldId="259"/>
            <ac:picMk id="5" creationId="{2B92A725-ABA1-9076-A45D-26AB83219752}"/>
          </ac:picMkLst>
        </pc:picChg>
      </pc:sldChg>
      <pc:sldChg chg="del">
        <pc:chgData name="Philippe Baucour" userId="5102170ae7533958" providerId="LiveId" clId="{B2EE689F-2065-402A-8908-926DEA39FEF1}" dt="2024-08-20T13:48:59.157" v="25" actId="47"/>
        <pc:sldMkLst>
          <pc:docMk/>
          <pc:sldMk cId="1044313820" sldId="260"/>
        </pc:sldMkLst>
      </pc:sldChg>
      <pc:sldChg chg="modSp add mod ord">
        <pc:chgData name="Philippe Baucour" userId="5102170ae7533958" providerId="LiveId" clId="{B2EE689F-2065-402A-8908-926DEA39FEF1}" dt="2024-08-20T14:21:35.650" v="325" actId="20577"/>
        <pc:sldMkLst>
          <pc:docMk/>
          <pc:sldMk cId="3605500931" sldId="260"/>
        </pc:sldMkLst>
        <pc:spChg chg="mod">
          <ac:chgData name="Philippe Baucour" userId="5102170ae7533958" providerId="LiveId" clId="{B2EE689F-2065-402A-8908-926DEA39FEF1}" dt="2024-08-20T14:21:35.650" v="325" actId="20577"/>
          <ac:spMkLst>
            <pc:docMk/>
            <pc:sldMk cId="3605500931" sldId="260"/>
            <ac:spMk id="2" creationId="{50B81B73-2442-900F-81DF-40FFFB00F362}"/>
          </ac:spMkLst>
        </pc:spChg>
      </pc:sldChg>
      <pc:sldChg chg="modSp add mod">
        <pc:chgData name="Philippe Baucour" userId="5102170ae7533958" providerId="LiveId" clId="{B2EE689F-2065-402A-8908-926DEA39FEF1}" dt="2024-08-20T16:44:25.434" v="2428" actId="113"/>
        <pc:sldMkLst>
          <pc:docMk/>
          <pc:sldMk cId="1735660937" sldId="261"/>
        </pc:sldMkLst>
        <pc:spChg chg="mod">
          <ac:chgData name="Philippe Baucour" userId="5102170ae7533958" providerId="LiveId" clId="{B2EE689F-2065-402A-8908-926DEA39FEF1}" dt="2024-08-20T14:14:03.145" v="187" actId="20577"/>
          <ac:spMkLst>
            <pc:docMk/>
            <pc:sldMk cId="1735660937" sldId="261"/>
            <ac:spMk id="2" creationId="{3C06C7F3-1F37-3278-1418-9BDC17C64C05}"/>
          </ac:spMkLst>
        </pc:spChg>
        <pc:spChg chg="mod">
          <ac:chgData name="Philippe Baucour" userId="5102170ae7533958" providerId="LiveId" clId="{B2EE689F-2065-402A-8908-926DEA39FEF1}" dt="2024-08-20T16:44:25.434" v="2428" actId="113"/>
          <ac:spMkLst>
            <pc:docMk/>
            <pc:sldMk cId="1735660937" sldId="261"/>
            <ac:spMk id="3" creationId="{6760927A-C4AD-6A17-7C37-5D5E288834D1}"/>
          </ac:spMkLst>
        </pc:spChg>
      </pc:sldChg>
      <pc:sldChg chg="del">
        <pc:chgData name="Philippe Baucour" userId="5102170ae7533958" providerId="LiveId" clId="{B2EE689F-2065-402A-8908-926DEA39FEF1}" dt="2024-08-20T13:49:05.039" v="26" actId="47"/>
        <pc:sldMkLst>
          <pc:docMk/>
          <pc:sldMk cId="3213887435" sldId="261"/>
        </pc:sldMkLst>
      </pc:sldChg>
      <pc:sldChg chg="addSp delSp modSp new del mod ord modClrScheme chgLayout">
        <pc:chgData name="Philippe Baucour" userId="5102170ae7533958" providerId="LiveId" clId="{B2EE689F-2065-402A-8908-926DEA39FEF1}" dt="2024-08-20T14:42:31.705" v="558" actId="47"/>
        <pc:sldMkLst>
          <pc:docMk/>
          <pc:sldMk cId="2620637221" sldId="262"/>
        </pc:sldMkLst>
        <pc:spChg chg="del mod ord">
          <ac:chgData name="Philippe Baucour" userId="5102170ae7533958" providerId="LiveId" clId="{B2EE689F-2065-402A-8908-926DEA39FEF1}" dt="2024-08-20T14:06:15.969" v="61" actId="700"/>
          <ac:spMkLst>
            <pc:docMk/>
            <pc:sldMk cId="2620637221" sldId="262"/>
            <ac:spMk id="2" creationId="{85EB0905-95F7-88B6-0107-B21D86EEBAD4}"/>
          </ac:spMkLst>
        </pc:spChg>
        <pc:spChg chg="add mod ord">
          <ac:chgData name="Philippe Baucour" userId="5102170ae7533958" providerId="LiveId" clId="{B2EE689F-2065-402A-8908-926DEA39FEF1}" dt="2024-08-20T14:22:10.550" v="330" actId="20577"/>
          <ac:spMkLst>
            <pc:docMk/>
            <pc:sldMk cId="2620637221" sldId="262"/>
            <ac:spMk id="3" creationId="{608F483B-4434-746C-7AEB-95C4776D51F5}"/>
          </ac:spMkLst>
        </pc:spChg>
        <pc:spChg chg="add mod ord">
          <ac:chgData name="Philippe Baucour" userId="5102170ae7533958" providerId="LiveId" clId="{B2EE689F-2065-402A-8908-926DEA39FEF1}" dt="2024-08-20T14:42:22.609" v="556" actId="21"/>
          <ac:spMkLst>
            <pc:docMk/>
            <pc:sldMk cId="2620637221" sldId="262"/>
            <ac:spMk id="4" creationId="{89BF95F5-742F-BEE1-0DE9-2ECD77A3A8FC}"/>
          </ac:spMkLst>
        </pc:spChg>
      </pc:sldChg>
      <pc:sldChg chg="modSp add mod">
        <pc:chgData name="Philippe Baucour" userId="5102170ae7533958" providerId="LiveId" clId="{B2EE689F-2065-402A-8908-926DEA39FEF1}" dt="2024-08-20T14:20:52.676" v="283" actId="20577"/>
        <pc:sldMkLst>
          <pc:docMk/>
          <pc:sldMk cId="3032471110" sldId="264"/>
        </pc:sldMkLst>
        <pc:spChg chg="mod">
          <ac:chgData name="Philippe Baucour" userId="5102170ae7533958" providerId="LiveId" clId="{B2EE689F-2065-402A-8908-926DEA39FEF1}" dt="2024-08-20T14:20:52.676" v="283" actId="20577"/>
          <ac:spMkLst>
            <pc:docMk/>
            <pc:sldMk cId="3032471110" sldId="264"/>
            <ac:spMk id="15" creationId="{4A0F2F50-A8F4-B84F-6FFC-7F8D6197CE61}"/>
          </ac:spMkLst>
        </pc:spChg>
      </pc:sldChg>
      <pc:sldChg chg="add del mod modShow">
        <pc:chgData name="Philippe Baucour" userId="5102170ae7533958" providerId="LiveId" clId="{B2EE689F-2065-402A-8908-926DEA39FEF1}" dt="2024-08-20T16:46:53.469" v="2439" actId="47"/>
        <pc:sldMkLst>
          <pc:docMk/>
          <pc:sldMk cId="3631102099" sldId="265"/>
        </pc:sldMkLst>
      </pc:sldChg>
      <pc:sldChg chg="addSp modSp add mod modNotesTx">
        <pc:chgData name="Philippe Baucour" userId="5102170ae7533958" providerId="LiveId" clId="{B2EE689F-2065-402A-8908-926DEA39FEF1}" dt="2024-08-20T14:20:24.282" v="273" actId="14100"/>
        <pc:sldMkLst>
          <pc:docMk/>
          <pc:sldMk cId="747625521" sldId="266"/>
        </pc:sldMkLst>
        <pc:spChg chg="mod">
          <ac:chgData name="Philippe Baucour" userId="5102170ae7533958" providerId="LiveId" clId="{B2EE689F-2065-402A-8908-926DEA39FEF1}" dt="2024-08-20T14:07:31.370" v="66" actId="20577"/>
          <ac:spMkLst>
            <pc:docMk/>
            <pc:sldMk cId="747625521" sldId="266"/>
            <ac:spMk id="2" creationId="{A252341B-7A2D-75F7-2C2D-EED801A5D175}"/>
          </ac:spMkLst>
        </pc:spChg>
        <pc:spChg chg="add mod">
          <ac:chgData name="Philippe Baucour" userId="5102170ae7533958" providerId="LiveId" clId="{B2EE689F-2065-402A-8908-926DEA39FEF1}" dt="2024-08-20T14:20:24.282" v="273" actId="14100"/>
          <ac:spMkLst>
            <pc:docMk/>
            <pc:sldMk cId="747625521" sldId="266"/>
            <ac:spMk id="7" creationId="{2D720B5A-7ECF-A3EF-D44E-2B0A0C2ED1F3}"/>
          </ac:spMkLst>
        </pc:spChg>
        <pc:picChg chg="add mod">
          <ac:chgData name="Philippe Baucour" userId="5102170ae7533958" providerId="LiveId" clId="{B2EE689F-2065-402A-8908-926DEA39FEF1}" dt="2024-08-20T14:19:59.230" v="265" actId="1076"/>
          <ac:picMkLst>
            <pc:docMk/>
            <pc:sldMk cId="747625521" sldId="266"/>
            <ac:picMk id="16" creationId="{5C5F7576-E45A-1EB5-C8AD-BD408978EE72}"/>
          </ac:picMkLst>
        </pc:picChg>
      </pc:sldChg>
      <pc:sldChg chg="modSp add mod ord">
        <pc:chgData name="Philippe Baucour" userId="5102170ae7533958" providerId="LiveId" clId="{B2EE689F-2065-402A-8908-926DEA39FEF1}" dt="2024-08-20T14:21:11.262" v="301" actId="20577"/>
        <pc:sldMkLst>
          <pc:docMk/>
          <pc:sldMk cId="2297956533" sldId="267"/>
        </pc:sldMkLst>
        <pc:spChg chg="mod">
          <ac:chgData name="Philippe Baucour" userId="5102170ae7533958" providerId="LiveId" clId="{B2EE689F-2065-402A-8908-926DEA39FEF1}" dt="2024-08-20T14:21:11.262" v="301" actId="20577"/>
          <ac:spMkLst>
            <pc:docMk/>
            <pc:sldMk cId="2297956533" sldId="267"/>
            <ac:spMk id="4" creationId="{CC2A2999-2A2B-52F7-227C-09A61B8C832C}"/>
          </ac:spMkLst>
        </pc:spChg>
      </pc:sldChg>
      <pc:sldChg chg="addSp modSp new mod ord">
        <pc:chgData name="Philippe Baucour" userId="5102170ae7533958" providerId="LiveId" clId="{B2EE689F-2065-402A-8908-926DEA39FEF1}" dt="2024-08-20T16:46:17.043" v="2438" actId="20577"/>
        <pc:sldMkLst>
          <pc:docMk/>
          <pc:sldMk cId="1147535142" sldId="268"/>
        </pc:sldMkLst>
        <pc:spChg chg="mod">
          <ac:chgData name="Philippe Baucour" userId="5102170ae7533958" providerId="LiveId" clId="{B2EE689F-2065-402A-8908-926DEA39FEF1}" dt="2024-08-20T14:25:40.069" v="423" actId="20577"/>
          <ac:spMkLst>
            <pc:docMk/>
            <pc:sldMk cId="1147535142" sldId="268"/>
            <ac:spMk id="2" creationId="{B452D778-62DA-501C-C058-8EC5C9C10756}"/>
          </ac:spMkLst>
        </pc:spChg>
        <pc:spChg chg="mod">
          <ac:chgData name="Philippe Baucour" userId="5102170ae7533958" providerId="LiveId" clId="{B2EE689F-2065-402A-8908-926DEA39FEF1}" dt="2024-08-20T16:46:17.043" v="2438" actId="20577"/>
          <ac:spMkLst>
            <pc:docMk/>
            <pc:sldMk cId="1147535142" sldId="268"/>
            <ac:spMk id="3" creationId="{AFB9DA82-C6AB-DDA5-193E-1A67542E96A1}"/>
          </ac:spMkLst>
        </pc:spChg>
        <pc:picChg chg="add mod">
          <ac:chgData name="Philippe Baucour" userId="5102170ae7533958" providerId="LiveId" clId="{B2EE689F-2065-402A-8908-926DEA39FEF1}" dt="2024-08-20T14:28:03.109" v="441" actId="108"/>
          <ac:picMkLst>
            <pc:docMk/>
            <pc:sldMk cId="1147535142" sldId="268"/>
            <ac:picMk id="5" creationId="{770456EA-62CE-CCEA-B0E6-4EF3CF1E6D85}"/>
          </ac:picMkLst>
        </pc:picChg>
      </pc:sldChg>
      <pc:sldChg chg="addSp delSp modSp new mod modClrScheme chgLayout">
        <pc:chgData name="Philippe Baucour" userId="5102170ae7533958" providerId="LiveId" clId="{B2EE689F-2065-402A-8908-926DEA39FEF1}" dt="2024-08-20T15:04:27.183" v="881" actId="108"/>
        <pc:sldMkLst>
          <pc:docMk/>
          <pc:sldMk cId="1748231111" sldId="269"/>
        </pc:sldMkLst>
        <pc:spChg chg="mod ord">
          <ac:chgData name="Philippe Baucour" userId="5102170ae7533958" providerId="LiveId" clId="{B2EE689F-2065-402A-8908-926DEA39FEF1}" dt="2024-08-20T14:51:21.666" v="569" actId="700"/>
          <ac:spMkLst>
            <pc:docMk/>
            <pc:sldMk cId="1748231111" sldId="269"/>
            <ac:spMk id="2" creationId="{558AABD1-B03F-DF62-2548-932C470ADE51}"/>
          </ac:spMkLst>
        </pc:spChg>
        <pc:spChg chg="del">
          <ac:chgData name="Philippe Baucour" userId="5102170ae7533958" providerId="LiveId" clId="{B2EE689F-2065-402A-8908-926DEA39FEF1}" dt="2024-08-20T14:51:21.666" v="569" actId="700"/>
          <ac:spMkLst>
            <pc:docMk/>
            <pc:sldMk cId="1748231111" sldId="269"/>
            <ac:spMk id="3" creationId="{3B4529BA-CD2F-2525-266E-0FE73968F148}"/>
          </ac:spMkLst>
        </pc:spChg>
        <pc:spChg chg="add mod">
          <ac:chgData name="Philippe Baucour" userId="5102170ae7533958" providerId="LiveId" clId="{B2EE689F-2065-402A-8908-926DEA39FEF1}" dt="2024-08-20T15:01:33.389" v="839" actId="1076"/>
          <ac:spMkLst>
            <pc:docMk/>
            <pc:sldMk cId="1748231111" sldId="269"/>
            <ac:spMk id="16" creationId="{BE1D5DFE-CF5D-072D-A965-612E214107C1}"/>
          </ac:spMkLst>
        </pc:spChg>
        <pc:spChg chg="add mod">
          <ac:chgData name="Philippe Baucour" userId="5102170ae7533958" providerId="LiveId" clId="{B2EE689F-2065-402A-8908-926DEA39FEF1}" dt="2024-08-20T15:01:26.965" v="838" actId="1076"/>
          <ac:spMkLst>
            <pc:docMk/>
            <pc:sldMk cId="1748231111" sldId="269"/>
            <ac:spMk id="17" creationId="{8AE23A63-D89E-267D-48F9-EBF653B6E652}"/>
          </ac:spMkLst>
        </pc:spChg>
        <pc:spChg chg="add mod">
          <ac:chgData name="Philippe Baucour" userId="5102170ae7533958" providerId="LiveId" clId="{B2EE689F-2065-402A-8908-926DEA39FEF1}" dt="2024-08-20T15:01:43.309" v="841" actId="1076"/>
          <ac:spMkLst>
            <pc:docMk/>
            <pc:sldMk cId="1748231111" sldId="269"/>
            <ac:spMk id="18" creationId="{AF525763-7605-D112-4D83-6EB8A5F63A6E}"/>
          </ac:spMkLst>
        </pc:spChg>
        <pc:picChg chg="add mod">
          <ac:chgData name="Philippe Baucour" userId="5102170ae7533958" providerId="LiveId" clId="{B2EE689F-2065-402A-8908-926DEA39FEF1}" dt="2024-08-20T15:04:23.102" v="877" actId="108"/>
          <ac:picMkLst>
            <pc:docMk/>
            <pc:sldMk cId="1748231111" sldId="269"/>
            <ac:picMk id="5" creationId="{CB00D995-6DDE-4EAB-2BB8-6A4EE5A58A7C}"/>
          </ac:picMkLst>
        </pc:picChg>
        <pc:picChg chg="add mod">
          <ac:chgData name="Philippe Baucour" userId="5102170ae7533958" providerId="LiveId" clId="{B2EE689F-2065-402A-8908-926DEA39FEF1}" dt="2024-08-20T15:04:24.243" v="878" actId="108"/>
          <ac:picMkLst>
            <pc:docMk/>
            <pc:sldMk cId="1748231111" sldId="269"/>
            <ac:picMk id="7" creationId="{F927CB2E-1126-96C3-214D-CBF693BDDFD6}"/>
          </ac:picMkLst>
        </pc:picChg>
        <pc:picChg chg="add mod">
          <ac:chgData name="Philippe Baucour" userId="5102170ae7533958" providerId="LiveId" clId="{B2EE689F-2065-402A-8908-926DEA39FEF1}" dt="2024-08-20T15:04:25.165" v="879" actId="108"/>
          <ac:picMkLst>
            <pc:docMk/>
            <pc:sldMk cId="1748231111" sldId="269"/>
            <ac:picMk id="9" creationId="{C61075BF-25F0-4D6E-DA93-A366E6FB5084}"/>
          </ac:picMkLst>
        </pc:picChg>
        <pc:picChg chg="add mod">
          <ac:chgData name="Philippe Baucour" userId="5102170ae7533958" providerId="LiveId" clId="{B2EE689F-2065-402A-8908-926DEA39FEF1}" dt="2024-08-20T15:01:36.720" v="840" actId="1076"/>
          <ac:picMkLst>
            <pc:docMk/>
            <pc:sldMk cId="1748231111" sldId="269"/>
            <ac:picMk id="11" creationId="{534E0EEB-9452-CA0E-A92A-DA2D648AD0FA}"/>
          </ac:picMkLst>
        </pc:picChg>
        <pc:picChg chg="add mod">
          <ac:chgData name="Philippe Baucour" userId="5102170ae7533958" providerId="LiveId" clId="{B2EE689F-2065-402A-8908-926DEA39FEF1}" dt="2024-08-20T15:04:26.213" v="880" actId="108"/>
          <ac:picMkLst>
            <pc:docMk/>
            <pc:sldMk cId="1748231111" sldId="269"/>
            <ac:picMk id="13" creationId="{C54E7DE8-04BC-640F-E88C-6FF69F7DDEF9}"/>
          </ac:picMkLst>
        </pc:picChg>
        <pc:picChg chg="add mod">
          <ac:chgData name="Philippe Baucour" userId="5102170ae7533958" providerId="LiveId" clId="{B2EE689F-2065-402A-8908-926DEA39FEF1}" dt="2024-08-20T15:04:27.183" v="881" actId="108"/>
          <ac:picMkLst>
            <pc:docMk/>
            <pc:sldMk cId="1748231111" sldId="269"/>
            <ac:picMk id="15" creationId="{B6257353-FD93-E6F0-1C7A-2C911156B25C}"/>
          </ac:picMkLst>
        </pc:picChg>
      </pc:sldChg>
      <pc:sldChg chg="modSp new mod">
        <pc:chgData name="Philippe Baucour" userId="5102170ae7533958" providerId="LiveId" clId="{B2EE689F-2065-402A-8908-926DEA39FEF1}" dt="2024-08-20T15:48:27.513" v="1265" actId="27636"/>
        <pc:sldMkLst>
          <pc:docMk/>
          <pc:sldMk cId="2492228979" sldId="270"/>
        </pc:sldMkLst>
        <pc:spChg chg="mod">
          <ac:chgData name="Philippe Baucour" userId="5102170ae7533958" providerId="LiveId" clId="{B2EE689F-2065-402A-8908-926DEA39FEF1}" dt="2024-08-20T14:30:07.760" v="492" actId="20577"/>
          <ac:spMkLst>
            <pc:docMk/>
            <pc:sldMk cId="2492228979" sldId="270"/>
            <ac:spMk id="2" creationId="{816CA654-D4E4-C121-8C03-2D4442388ED2}"/>
          </ac:spMkLst>
        </pc:spChg>
        <pc:spChg chg="mod">
          <ac:chgData name="Philippe Baucour" userId="5102170ae7533958" providerId="LiveId" clId="{B2EE689F-2065-402A-8908-926DEA39FEF1}" dt="2024-08-20T15:48:27.513" v="1265" actId="27636"/>
          <ac:spMkLst>
            <pc:docMk/>
            <pc:sldMk cId="2492228979" sldId="270"/>
            <ac:spMk id="3" creationId="{EAEEBC22-1509-CEB3-FF71-21F77B9FB14E}"/>
          </ac:spMkLst>
        </pc:spChg>
      </pc:sldChg>
      <pc:sldChg chg="addSp delSp modSp new mod modClrScheme chgLayout modNotesTx">
        <pc:chgData name="Philippe Baucour" userId="5102170ae7533958" providerId="LiveId" clId="{B2EE689F-2065-402A-8908-926DEA39FEF1}" dt="2024-08-20T15:51:05.017" v="1352" actId="6549"/>
        <pc:sldMkLst>
          <pc:docMk/>
          <pc:sldMk cId="1525589597" sldId="271"/>
        </pc:sldMkLst>
        <pc:spChg chg="mod ord">
          <ac:chgData name="Philippe Baucour" userId="5102170ae7533958" providerId="LiveId" clId="{B2EE689F-2065-402A-8908-926DEA39FEF1}" dt="2024-08-20T15:50:40.449" v="1308" actId="700"/>
          <ac:spMkLst>
            <pc:docMk/>
            <pc:sldMk cId="1525589597" sldId="271"/>
            <ac:spMk id="2" creationId="{3FBF303B-320E-615A-D4A6-CE2076FD915D}"/>
          </ac:spMkLst>
        </pc:spChg>
        <pc:spChg chg="del">
          <ac:chgData name="Philippe Baucour" userId="5102170ae7533958" providerId="LiveId" clId="{B2EE689F-2065-402A-8908-926DEA39FEF1}" dt="2024-08-20T15:26:03.055" v="1208" actId="700"/>
          <ac:spMkLst>
            <pc:docMk/>
            <pc:sldMk cId="1525589597" sldId="271"/>
            <ac:spMk id="3" creationId="{7F1358CB-03AD-3B17-4FF6-43A75D4E827B}"/>
          </ac:spMkLst>
        </pc:spChg>
        <pc:spChg chg="add mod ord">
          <ac:chgData name="Philippe Baucour" userId="5102170ae7533958" providerId="LiveId" clId="{B2EE689F-2065-402A-8908-926DEA39FEF1}" dt="2024-08-20T15:51:01.668" v="1351" actId="20577"/>
          <ac:spMkLst>
            <pc:docMk/>
            <pc:sldMk cId="1525589597" sldId="271"/>
            <ac:spMk id="6" creationId="{3F3FBD36-F5D6-8C6D-1ECB-2BC2F9C975C9}"/>
          </ac:spMkLst>
        </pc:spChg>
        <pc:picChg chg="add mod">
          <ac:chgData name="Philippe Baucour" userId="5102170ae7533958" providerId="LiveId" clId="{B2EE689F-2065-402A-8908-926DEA39FEF1}" dt="2024-08-20T15:26:10.393" v="1209" actId="1076"/>
          <ac:picMkLst>
            <pc:docMk/>
            <pc:sldMk cId="1525589597" sldId="271"/>
            <ac:picMk id="5" creationId="{79ACFFD6-8701-A586-409C-D065CFA85D2B}"/>
          </ac:picMkLst>
        </pc:picChg>
      </pc:sldChg>
      <pc:sldChg chg="addSp delSp modSp new mod">
        <pc:chgData name="Philippe Baucour" userId="5102170ae7533958" providerId="LiveId" clId="{B2EE689F-2065-402A-8908-926DEA39FEF1}" dt="2024-08-20T16:36:47.045" v="2084" actId="20577"/>
        <pc:sldMkLst>
          <pc:docMk/>
          <pc:sldMk cId="789373151" sldId="272"/>
        </pc:sldMkLst>
        <pc:spChg chg="mod">
          <ac:chgData name="Philippe Baucour" userId="5102170ae7533958" providerId="LiveId" clId="{B2EE689F-2065-402A-8908-926DEA39FEF1}" dt="2024-08-20T16:36:47.045" v="2084" actId="20577"/>
          <ac:spMkLst>
            <pc:docMk/>
            <pc:sldMk cId="789373151" sldId="272"/>
            <ac:spMk id="2" creationId="{353EE57E-5493-2327-616F-B3A8EB55D058}"/>
          </ac:spMkLst>
        </pc:spChg>
        <pc:spChg chg="mod">
          <ac:chgData name="Philippe Baucour" userId="5102170ae7533958" providerId="LiveId" clId="{B2EE689F-2065-402A-8908-926DEA39FEF1}" dt="2024-08-20T16:10:41.914" v="1469" actId="14100"/>
          <ac:spMkLst>
            <pc:docMk/>
            <pc:sldMk cId="789373151" sldId="272"/>
            <ac:spMk id="3" creationId="{9CCCAB07-2348-E027-5CBB-B6DFBEF0ECA5}"/>
          </ac:spMkLst>
        </pc:spChg>
        <pc:spChg chg="add mod">
          <ac:chgData name="Philippe Baucour" userId="5102170ae7533958" providerId="LiveId" clId="{B2EE689F-2065-402A-8908-926DEA39FEF1}" dt="2024-08-20T16:18:13.423" v="1619" actId="1035"/>
          <ac:spMkLst>
            <pc:docMk/>
            <pc:sldMk cId="789373151" sldId="272"/>
            <ac:spMk id="6" creationId="{A6FBEA0E-496A-DEEC-15CF-4C575BF1B8DC}"/>
          </ac:spMkLst>
        </pc:spChg>
        <pc:spChg chg="add mod">
          <ac:chgData name="Philippe Baucour" userId="5102170ae7533958" providerId="LiveId" clId="{B2EE689F-2065-402A-8908-926DEA39FEF1}" dt="2024-08-20T16:18:13.423" v="1619" actId="1035"/>
          <ac:spMkLst>
            <pc:docMk/>
            <pc:sldMk cId="789373151" sldId="272"/>
            <ac:spMk id="7" creationId="{44724778-4908-8097-B2D4-1DF08F28B450}"/>
          </ac:spMkLst>
        </pc:spChg>
        <pc:spChg chg="add mod">
          <ac:chgData name="Philippe Baucour" userId="5102170ae7533958" providerId="LiveId" clId="{B2EE689F-2065-402A-8908-926DEA39FEF1}" dt="2024-08-20T16:18:13.423" v="1619" actId="1035"/>
          <ac:spMkLst>
            <pc:docMk/>
            <pc:sldMk cId="789373151" sldId="272"/>
            <ac:spMk id="8" creationId="{77F9C462-D38F-8217-3290-4EA6B7587381}"/>
          </ac:spMkLst>
        </pc:spChg>
        <pc:spChg chg="add mod">
          <ac:chgData name="Philippe Baucour" userId="5102170ae7533958" providerId="LiveId" clId="{B2EE689F-2065-402A-8908-926DEA39FEF1}" dt="2024-08-20T16:18:13.423" v="1619" actId="1035"/>
          <ac:spMkLst>
            <pc:docMk/>
            <pc:sldMk cId="789373151" sldId="272"/>
            <ac:spMk id="9" creationId="{A420F552-C558-10F2-3840-2B3840BC5CA7}"/>
          </ac:spMkLst>
        </pc:spChg>
        <pc:spChg chg="add mod">
          <ac:chgData name="Philippe Baucour" userId="5102170ae7533958" providerId="LiveId" clId="{B2EE689F-2065-402A-8908-926DEA39FEF1}" dt="2024-08-20T16:18:13.423" v="1619" actId="1035"/>
          <ac:spMkLst>
            <pc:docMk/>
            <pc:sldMk cId="789373151" sldId="272"/>
            <ac:spMk id="10" creationId="{FE334B22-EF4D-A1D6-AD3A-9A837CD2EA0D}"/>
          </ac:spMkLst>
        </pc:spChg>
        <pc:picChg chg="add mod">
          <ac:chgData name="Philippe Baucour" userId="5102170ae7533958" providerId="LiveId" clId="{B2EE689F-2065-402A-8908-926DEA39FEF1}" dt="2024-08-20T16:18:52.163" v="1625" actId="108"/>
          <ac:picMkLst>
            <pc:docMk/>
            <pc:sldMk cId="789373151" sldId="272"/>
            <ac:picMk id="5" creationId="{852CC397-0BE9-B1E8-895C-A04848CCA426}"/>
          </ac:picMkLst>
        </pc:picChg>
        <pc:picChg chg="add mod">
          <ac:chgData name="Philippe Baucour" userId="5102170ae7533958" providerId="LiveId" clId="{B2EE689F-2065-402A-8908-926DEA39FEF1}" dt="2024-08-20T16:21:44.463" v="1672" actId="1035"/>
          <ac:picMkLst>
            <pc:docMk/>
            <pc:sldMk cId="789373151" sldId="272"/>
            <ac:picMk id="12" creationId="{6C6E6F12-489C-3253-A37A-9B6FD93D3E8F}"/>
          </ac:picMkLst>
        </pc:picChg>
        <pc:picChg chg="add del mod">
          <ac:chgData name="Philippe Baucour" userId="5102170ae7533958" providerId="LiveId" clId="{B2EE689F-2065-402A-8908-926DEA39FEF1}" dt="2024-08-20T16:22:57.161" v="1676" actId="21"/>
          <ac:picMkLst>
            <pc:docMk/>
            <pc:sldMk cId="789373151" sldId="272"/>
            <ac:picMk id="14" creationId="{455A44FA-2E55-D0E2-7C71-EF34D9840450}"/>
          </ac:picMkLst>
        </pc:picChg>
      </pc:sldChg>
      <pc:sldChg chg="addSp modSp new mod">
        <pc:chgData name="Philippe Baucour" userId="5102170ae7533958" providerId="LiveId" clId="{B2EE689F-2065-402A-8908-926DEA39FEF1}" dt="2024-08-20T16:47:48.114" v="2492" actId="1035"/>
        <pc:sldMkLst>
          <pc:docMk/>
          <pc:sldMk cId="84679321" sldId="273"/>
        </pc:sldMkLst>
        <pc:spChg chg="mod">
          <ac:chgData name="Philippe Baucour" userId="5102170ae7533958" providerId="LiveId" clId="{B2EE689F-2065-402A-8908-926DEA39FEF1}" dt="2024-08-20T16:47:17.335" v="2452" actId="20577"/>
          <ac:spMkLst>
            <pc:docMk/>
            <pc:sldMk cId="84679321" sldId="273"/>
            <ac:spMk id="2" creationId="{F47D66FB-F952-F3DE-39F9-A324E4C81197}"/>
          </ac:spMkLst>
        </pc:spChg>
        <pc:spChg chg="add mod">
          <ac:chgData name="Philippe Baucour" userId="5102170ae7533958" providerId="LiveId" clId="{B2EE689F-2065-402A-8908-926DEA39FEF1}" dt="2024-08-20T16:47:48.114" v="2492" actId="1035"/>
          <ac:spMkLst>
            <pc:docMk/>
            <pc:sldMk cId="84679321" sldId="273"/>
            <ac:spMk id="3" creationId="{ACEFA5E8-4615-CF35-BF1F-8975A9512F6E}"/>
          </ac:spMkLst>
        </pc:spChg>
        <pc:spChg chg="add mod">
          <ac:chgData name="Philippe Baucour" userId="5102170ae7533958" providerId="LiveId" clId="{B2EE689F-2065-402A-8908-926DEA39FEF1}" dt="2024-08-20T15:06:12.656" v="905" actId="1038"/>
          <ac:spMkLst>
            <pc:docMk/>
            <pc:sldMk cId="84679321" sldId="273"/>
            <ac:spMk id="7" creationId="{0D310D5B-3A81-15B8-626B-C3D78A394855}"/>
          </ac:spMkLst>
        </pc:spChg>
        <pc:picChg chg="add mod">
          <ac:chgData name="Philippe Baucour" userId="5102170ae7533958" providerId="LiveId" clId="{B2EE689F-2065-402A-8908-926DEA39FEF1}" dt="2024-08-20T15:04:14.546" v="876" actId="108"/>
          <ac:picMkLst>
            <pc:docMk/>
            <pc:sldMk cId="84679321" sldId="273"/>
            <ac:picMk id="4" creationId="{6A8FC15C-BEC8-742C-5B3E-599CE46CCB38}"/>
          </ac:picMkLst>
        </pc:picChg>
        <pc:picChg chg="add mod">
          <ac:chgData name="Philippe Baucour" userId="5102170ae7533958" providerId="LiveId" clId="{B2EE689F-2065-402A-8908-926DEA39FEF1}" dt="2024-08-20T16:47:48.114" v="2492" actId="1035"/>
          <ac:picMkLst>
            <pc:docMk/>
            <pc:sldMk cId="84679321" sldId="273"/>
            <ac:picMk id="6" creationId="{E7C16856-9003-D06E-EA60-A6D3D91A7742}"/>
          </ac:picMkLst>
        </pc:picChg>
      </pc:sldChg>
      <pc:sldChg chg="addSp modSp new mod">
        <pc:chgData name="Philippe Baucour" userId="5102170ae7533958" providerId="LiveId" clId="{B2EE689F-2065-402A-8908-926DEA39FEF1}" dt="2024-08-20T15:46:11.395" v="1217" actId="20577"/>
        <pc:sldMkLst>
          <pc:docMk/>
          <pc:sldMk cId="3456324371" sldId="274"/>
        </pc:sldMkLst>
        <pc:spChg chg="mod">
          <ac:chgData name="Philippe Baucour" userId="5102170ae7533958" providerId="LiveId" clId="{B2EE689F-2065-402A-8908-926DEA39FEF1}" dt="2024-08-20T15:46:11.395" v="1217" actId="20577"/>
          <ac:spMkLst>
            <pc:docMk/>
            <pc:sldMk cId="3456324371" sldId="274"/>
            <ac:spMk id="2" creationId="{EE897911-A1A8-C7EC-C846-D8602369FD6D}"/>
          </ac:spMkLst>
        </pc:spChg>
        <pc:picChg chg="add mod">
          <ac:chgData name="Philippe Baucour" userId="5102170ae7533958" providerId="LiveId" clId="{B2EE689F-2065-402A-8908-926DEA39FEF1}" dt="2024-08-20T15:10:18.083" v="997" actId="108"/>
          <ac:picMkLst>
            <pc:docMk/>
            <pc:sldMk cId="3456324371" sldId="274"/>
            <ac:picMk id="4" creationId="{C7152C95-9652-9FC7-A242-E6747C0E94C2}"/>
          </ac:picMkLst>
        </pc:picChg>
        <pc:picChg chg="add mod">
          <ac:chgData name="Philippe Baucour" userId="5102170ae7533958" providerId="LiveId" clId="{B2EE689F-2065-402A-8908-926DEA39FEF1}" dt="2024-08-20T15:10:22.052" v="998" actId="108"/>
          <ac:picMkLst>
            <pc:docMk/>
            <pc:sldMk cId="3456324371" sldId="274"/>
            <ac:picMk id="6" creationId="{A28B1D92-C9F1-7726-F34E-9B2FE109FF22}"/>
          </ac:picMkLst>
        </pc:picChg>
        <pc:picChg chg="add mod">
          <ac:chgData name="Philippe Baucour" userId="5102170ae7533958" providerId="LiveId" clId="{B2EE689F-2065-402A-8908-926DEA39FEF1}" dt="2024-08-20T15:10:39.518" v="1001" actId="1076"/>
          <ac:picMkLst>
            <pc:docMk/>
            <pc:sldMk cId="3456324371" sldId="274"/>
            <ac:picMk id="8" creationId="{C636DE9E-F18F-E7CA-A309-F0D8C21230E5}"/>
          </ac:picMkLst>
        </pc:picChg>
      </pc:sldChg>
      <pc:sldChg chg="addSp delSp modSp new mod modClrScheme chgLayout">
        <pc:chgData name="Philippe Baucour" userId="5102170ae7533958" providerId="LiveId" clId="{B2EE689F-2065-402A-8908-926DEA39FEF1}" dt="2024-08-20T15:25:47.792" v="1206" actId="108"/>
        <pc:sldMkLst>
          <pc:docMk/>
          <pc:sldMk cId="2038859278" sldId="275"/>
        </pc:sldMkLst>
        <pc:spChg chg="mod ord">
          <ac:chgData name="Philippe Baucour" userId="5102170ae7533958" providerId="LiveId" clId="{B2EE689F-2065-402A-8908-926DEA39FEF1}" dt="2024-08-20T15:22:03.517" v="1173" actId="700"/>
          <ac:spMkLst>
            <pc:docMk/>
            <pc:sldMk cId="2038859278" sldId="275"/>
            <ac:spMk id="2" creationId="{24063984-B4C8-C813-6AC7-447967932092}"/>
          </ac:spMkLst>
        </pc:spChg>
        <pc:spChg chg="del mod">
          <ac:chgData name="Philippe Baucour" userId="5102170ae7533958" providerId="LiveId" clId="{B2EE689F-2065-402A-8908-926DEA39FEF1}" dt="2024-08-20T15:22:03.517" v="1173" actId="700"/>
          <ac:spMkLst>
            <pc:docMk/>
            <pc:sldMk cId="2038859278" sldId="275"/>
            <ac:spMk id="3" creationId="{2DDDCF1E-A3D7-A2E0-0D2B-DD9EDAD1B44F}"/>
          </ac:spMkLst>
        </pc:spChg>
        <pc:picChg chg="add mod">
          <ac:chgData name="Philippe Baucour" userId="5102170ae7533958" providerId="LiveId" clId="{B2EE689F-2065-402A-8908-926DEA39FEF1}" dt="2024-08-20T15:25:47.792" v="1206" actId="108"/>
          <ac:picMkLst>
            <pc:docMk/>
            <pc:sldMk cId="2038859278" sldId="275"/>
            <ac:picMk id="5" creationId="{E89C0C74-B586-E2D8-03D8-F80FA07F1D0F}"/>
          </ac:picMkLst>
        </pc:picChg>
        <pc:picChg chg="add mod">
          <ac:chgData name="Philippe Baucour" userId="5102170ae7533958" providerId="LiveId" clId="{B2EE689F-2065-402A-8908-926DEA39FEF1}" dt="2024-08-20T15:25:44.326" v="1205" actId="108"/>
          <ac:picMkLst>
            <pc:docMk/>
            <pc:sldMk cId="2038859278" sldId="275"/>
            <ac:picMk id="7" creationId="{78EDD125-9313-D2CF-AB87-9B31CAFDA206}"/>
          </ac:picMkLst>
        </pc:picChg>
      </pc:sldChg>
      <pc:sldChg chg="addSp delSp modSp new mod modClrScheme chgLayout">
        <pc:chgData name="Philippe Baucour" userId="5102170ae7533958" providerId="LiveId" clId="{B2EE689F-2065-402A-8908-926DEA39FEF1}" dt="2024-08-20T16:49:57.237" v="2645" actId="700"/>
        <pc:sldMkLst>
          <pc:docMk/>
          <pc:sldMk cId="983044138" sldId="276"/>
        </pc:sldMkLst>
        <pc:spChg chg="mod ord">
          <ac:chgData name="Philippe Baucour" userId="5102170ae7533958" providerId="LiveId" clId="{B2EE689F-2065-402A-8908-926DEA39FEF1}" dt="2024-08-20T16:49:57.237" v="2645" actId="700"/>
          <ac:spMkLst>
            <pc:docMk/>
            <pc:sldMk cId="983044138" sldId="276"/>
            <ac:spMk id="2" creationId="{CBDA0F96-82F3-5E7F-5D26-0A79DACAF23E}"/>
          </ac:spMkLst>
        </pc:spChg>
        <pc:spChg chg="del">
          <ac:chgData name="Philippe Baucour" userId="5102170ae7533958" providerId="LiveId" clId="{B2EE689F-2065-402A-8908-926DEA39FEF1}" dt="2024-08-20T16:49:57.237" v="2645" actId="700"/>
          <ac:spMkLst>
            <pc:docMk/>
            <pc:sldMk cId="983044138" sldId="276"/>
            <ac:spMk id="3" creationId="{505EB389-1F7B-DED3-F607-777B1138A771}"/>
          </ac:spMkLst>
        </pc:spChg>
        <pc:picChg chg="add mod">
          <ac:chgData name="Philippe Baucour" userId="5102170ae7533958" providerId="LiveId" clId="{B2EE689F-2065-402A-8908-926DEA39FEF1}" dt="2024-08-20T16:49:41.616" v="2630" actId="1036"/>
          <ac:picMkLst>
            <pc:docMk/>
            <pc:sldMk cId="983044138" sldId="276"/>
            <ac:picMk id="5" creationId="{7558FB0A-3EB6-8804-FECE-E5E55A994446}"/>
          </ac:picMkLst>
        </pc:picChg>
        <pc:picChg chg="add mod">
          <ac:chgData name="Philippe Baucour" userId="5102170ae7533958" providerId="LiveId" clId="{B2EE689F-2065-402A-8908-926DEA39FEF1}" dt="2024-08-20T16:49:41.616" v="2630" actId="1036"/>
          <ac:picMkLst>
            <pc:docMk/>
            <pc:sldMk cId="983044138" sldId="276"/>
            <ac:picMk id="7" creationId="{111E652D-977C-1EDF-9D3B-2B0E3F60299A}"/>
          </ac:picMkLst>
        </pc:picChg>
        <pc:picChg chg="add mod">
          <ac:chgData name="Philippe Baucour" userId="5102170ae7533958" providerId="LiveId" clId="{B2EE689F-2065-402A-8908-926DEA39FEF1}" dt="2024-08-20T16:49:51.439" v="2644" actId="1036"/>
          <ac:picMkLst>
            <pc:docMk/>
            <pc:sldMk cId="983044138" sldId="276"/>
            <ac:picMk id="9" creationId="{4EE75ED0-4F80-17F5-F694-5BCB820E09D1}"/>
          </ac:picMkLst>
        </pc:picChg>
        <pc:picChg chg="add mod">
          <ac:chgData name="Philippe Baucour" userId="5102170ae7533958" providerId="LiveId" clId="{B2EE689F-2065-402A-8908-926DEA39FEF1}" dt="2024-08-20T16:49:51.439" v="2644" actId="1036"/>
          <ac:picMkLst>
            <pc:docMk/>
            <pc:sldMk cId="983044138" sldId="276"/>
            <ac:picMk id="11" creationId="{993ED54A-8234-DCB6-40BD-7F4985C38D29}"/>
          </ac:picMkLst>
        </pc:picChg>
        <pc:picChg chg="add del mod">
          <ac:chgData name="Philippe Baucour" userId="5102170ae7533958" providerId="LiveId" clId="{B2EE689F-2065-402A-8908-926DEA39FEF1}" dt="2024-08-20T16:02:44.462" v="1418" actId="21"/>
          <ac:picMkLst>
            <pc:docMk/>
            <pc:sldMk cId="983044138" sldId="276"/>
            <ac:picMk id="13" creationId="{C41F733B-971D-EA0B-53C8-1E433C78820A}"/>
          </ac:picMkLst>
        </pc:picChg>
      </pc:sldChg>
      <pc:sldChg chg="addSp modSp new mod">
        <pc:chgData name="Philippe Baucour" userId="5102170ae7533958" providerId="LiveId" clId="{B2EE689F-2065-402A-8908-926DEA39FEF1}" dt="2024-08-20T16:18:41.695" v="1623" actId="108"/>
        <pc:sldMkLst>
          <pc:docMk/>
          <pc:sldMk cId="3225795604" sldId="277"/>
        </pc:sldMkLst>
        <pc:spChg chg="mod">
          <ac:chgData name="Philippe Baucour" userId="5102170ae7533958" providerId="LiveId" clId="{B2EE689F-2065-402A-8908-926DEA39FEF1}" dt="2024-08-20T16:04:01.501" v="1427"/>
          <ac:spMkLst>
            <pc:docMk/>
            <pc:sldMk cId="3225795604" sldId="277"/>
            <ac:spMk id="2" creationId="{B9ACD412-2D77-0354-544C-6A39D7D093BB}"/>
          </ac:spMkLst>
        </pc:spChg>
        <pc:spChg chg="add mod">
          <ac:chgData name="Philippe Baucour" userId="5102170ae7533958" providerId="LiveId" clId="{B2EE689F-2065-402A-8908-926DEA39FEF1}" dt="2024-08-20T16:05:30.731" v="1446" actId="1076"/>
          <ac:spMkLst>
            <pc:docMk/>
            <pc:sldMk cId="3225795604" sldId="277"/>
            <ac:spMk id="8" creationId="{EEAE76EB-0CEA-83B2-2E24-9662EF5DF29B}"/>
          </ac:spMkLst>
        </pc:spChg>
        <pc:spChg chg="add mod">
          <ac:chgData name="Philippe Baucour" userId="5102170ae7533958" providerId="LiveId" clId="{B2EE689F-2065-402A-8908-926DEA39FEF1}" dt="2024-08-20T16:05:48.988" v="1455" actId="1036"/>
          <ac:spMkLst>
            <pc:docMk/>
            <pc:sldMk cId="3225795604" sldId="277"/>
            <ac:spMk id="9" creationId="{B00D1002-10B3-6715-9CC0-DBF2017E9796}"/>
          </ac:spMkLst>
        </pc:spChg>
        <pc:spChg chg="add mod">
          <ac:chgData name="Philippe Baucour" userId="5102170ae7533958" providerId="LiveId" clId="{B2EE689F-2065-402A-8908-926DEA39FEF1}" dt="2024-08-20T16:06:24.362" v="1465" actId="1038"/>
          <ac:spMkLst>
            <pc:docMk/>
            <pc:sldMk cId="3225795604" sldId="277"/>
            <ac:spMk id="10" creationId="{51195D5F-B08D-2825-C185-84510E253ECE}"/>
          </ac:spMkLst>
        </pc:spChg>
        <pc:picChg chg="add mod">
          <ac:chgData name="Philippe Baucour" userId="5102170ae7533958" providerId="LiveId" clId="{B2EE689F-2065-402A-8908-926DEA39FEF1}" dt="2024-08-20T16:18:38.489" v="1622" actId="108"/>
          <ac:picMkLst>
            <pc:docMk/>
            <pc:sldMk cId="3225795604" sldId="277"/>
            <ac:picMk id="5" creationId="{BD25D348-E9D7-73E4-9EB5-0CE67344B52D}"/>
          </ac:picMkLst>
        </pc:picChg>
        <pc:picChg chg="add mod">
          <ac:chgData name="Philippe Baucour" userId="5102170ae7533958" providerId="LiveId" clId="{B2EE689F-2065-402A-8908-926DEA39FEF1}" dt="2024-08-20T16:18:41.695" v="1623" actId="108"/>
          <ac:picMkLst>
            <pc:docMk/>
            <pc:sldMk cId="3225795604" sldId="277"/>
            <ac:picMk id="7" creationId="{E1E05D12-043D-A579-4D51-EF6D7D766B3B}"/>
          </ac:picMkLst>
        </pc:picChg>
        <pc:picChg chg="add mod">
          <ac:chgData name="Philippe Baucour" userId="5102170ae7533958" providerId="LiveId" clId="{B2EE689F-2065-402A-8908-926DEA39FEF1}" dt="2024-08-20T16:18:35.196" v="1621" actId="108"/>
          <ac:picMkLst>
            <pc:docMk/>
            <pc:sldMk cId="3225795604" sldId="277"/>
            <ac:picMk id="13" creationId="{C41F733B-971D-EA0B-53C8-1E433C78820A}"/>
          </ac:picMkLst>
        </pc:picChg>
      </pc:sldChg>
      <pc:sldChg chg="addSp modSp new mod modNotesTx">
        <pc:chgData name="Philippe Baucour" userId="5102170ae7533958" providerId="LiveId" clId="{B2EE689F-2065-402A-8908-926DEA39FEF1}" dt="2024-08-20T16:37:26.001" v="2098" actId="20577"/>
        <pc:sldMkLst>
          <pc:docMk/>
          <pc:sldMk cId="694977292" sldId="278"/>
        </pc:sldMkLst>
        <pc:spChg chg="mod">
          <ac:chgData name="Philippe Baucour" userId="5102170ae7533958" providerId="LiveId" clId="{B2EE689F-2065-402A-8908-926DEA39FEF1}" dt="2024-08-20T16:23:21.771" v="1679"/>
          <ac:spMkLst>
            <pc:docMk/>
            <pc:sldMk cId="694977292" sldId="278"/>
            <ac:spMk id="2" creationId="{4A63942F-5901-B687-F2D0-D00052FF11E4}"/>
          </ac:spMkLst>
        </pc:spChg>
        <pc:spChg chg="add mod">
          <ac:chgData name="Philippe Baucour" userId="5102170ae7533958" providerId="LiveId" clId="{B2EE689F-2065-402A-8908-926DEA39FEF1}" dt="2024-08-20T16:23:43.943" v="1682" actId="1076"/>
          <ac:spMkLst>
            <pc:docMk/>
            <pc:sldMk cId="694977292" sldId="278"/>
            <ac:spMk id="6" creationId="{E8014D9F-DBDD-8379-35B0-0C745EC796D1}"/>
          </ac:spMkLst>
        </pc:spChg>
        <pc:spChg chg="add mod">
          <ac:chgData name="Philippe Baucour" userId="5102170ae7533958" providerId="LiveId" clId="{B2EE689F-2065-402A-8908-926DEA39FEF1}" dt="2024-08-20T16:24:13.264" v="1689" actId="1076"/>
          <ac:spMkLst>
            <pc:docMk/>
            <pc:sldMk cId="694977292" sldId="278"/>
            <ac:spMk id="7" creationId="{EEBBFFD1-AC19-E2F4-E0D7-95DF8447A9EC}"/>
          </ac:spMkLst>
        </pc:spChg>
        <pc:spChg chg="add mod">
          <ac:chgData name="Philippe Baucour" userId="5102170ae7533958" providerId="LiveId" clId="{B2EE689F-2065-402A-8908-926DEA39FEF1}" dt="2024-08-20T16:24:23.317" v="1691" actId="1076"/>
          <ac:spMkLst>
            <pc:docMk/>
            <pc:sldMk cId="694977292" sldId="278"/>
            <ac:spMk id="8" creationId="{BF4D1496-8280-3022-7707-EB989AB15866}"/>
          </ac:spMkLst>
        </pc:spChg>
        <pc:picChg chg="add mod">
          <ac:chgData name="Philippe Baucour" userId="5102170ae7533958" providerId="LiveId" clId="{B2EE689F-2065-402A-8908-926DEA39FEF1}" dt="2024-08-20T16:23:54.792" v="1685" actId="14100"/>
          <ac:picMkLst>
            <pc:docMk/>
            <pc:sldMk cId="694977292" sldId="278"/>
            <ac:picMk id="5" creationId="{75FD758C-AB12-8028-B371-F1291D10BEE9}"/>
          </ac:picMkLst>
        </pc:picChg>
        <pc:picChg chg="add mod">
          <ac:chgData name="Philippe Baucour" userId="5102170ae7533958" providerId="LiveId" clId="{B2EE689F-2065-402A-8908-926DEA39FEF1}" dt="2024-08-20T16:23:06.961" v="1678" actId="1076"/>
          <ac:picMkLst>
            <pc:docMk/>
            <pc:sldMk cId="694977292" sldId="278"/>
            <ac:picMk id="14" creationId="{455A44FA-2E55-D0E2-7C71-EF34D9840450}"/>
          </ac:picMkLst>
        </pc:picChg>
      </pc:sldChg>
      <pc:sldChg chg="addSp modSp new mod">
        <pc:chgData name="Philippe Baucour" userId="5102170ae7533958" providerId="LiveId" clId="{B2EE689F-2065-402A-8908-926DEA39FEF1}" dt="2024-08-20T16:34:41.208" v="1938" actId="1038"/>
        <pc:sldMkLst>
          <pc:docMk/>
          <pc:sldMk cId="1712493428" sldId="279"/>
        </pc:sldMkLst>
        <pc:spChg chg="mod">
          <ac:chgData name="Philippe Baucour" userId="5102170ae7533958" providerId="LiveId" clId="{B2EE689F-2065-402A-8908-926DEA39FEF1}" dt="2024-08-20T16:25:48.619" v="1694"/>
          <ac:spMkLst>
            <pc:docMk/>
            <pc:sldMk cId="1712493428" sldId="279"/>
            <ac:spMk id="2" creationId="{F2444DB5-00BD-BE2D-BA8E-A6F02FCDA4CE}"/>
          </ac:spMkLst>
        </pc:spChg>
        <pc:spChg chg="mod">
          <ac:chgData name="Philippe Baucour" userId="5102170ae7533958" providerId="LiveId" clId="{B2EE689F-2065-402A-8908-926DEA39FEF1}" dt="2024-08-20T16:33:30.757" v="1803" actId="14100"/>
          <ac:spMkLst>
            <pc:docMk/>
            <pc:sldMk cId="1712493428" sldId="279"/>
            <ac:spMk id="3" creationId="{CBF7662D-9599-0B73-65E8-2DC4745F45CB}"/>
          </ac:spMkLst>
        </pc:spChg>
        <pc:spChg chg="add mod">
          <ac:chgData name="Philippe Baucour" userId="5102170ae7533958" providerId="LiveId" clId="{B2EE689F-2065-402A-8908-926DEA39FEF1}" dt="2024-08-20T16:34:41.208" v="1938" actId="1038"/>
          <ac:spMkLst>
            <pc:docMk/>
            <pc:sldMk cId="1712493428" sldId="279"/>
            <ac:spMk id="8" creationId="{BC7BEC2F-AB35-E48E-9E8F-8E4A679DDBD7}"/>
          </ac:spMkLst>
        </pc:spChg>
        <pc:picChg chg="add mod">
          <ac:chgData name="Philippe Baucour" userId="5102170ae7533958" providerId="LiveId" clId="{B2EE689F-2065-402A-8908-926DEA39FEF1}" dt="2024-08-20T16:34:33.732" v="1931" actId="553"/>
          <ac:picMkLst>
            <pc:docMk/>
            <pc:sldMk cId="1712493428" sldId="279"/>
            <ac:picMk id="5" creationId="{080032C5-88D5-13AF-DEF6-7B93F837E61F}"/>
          </ac:picMkLst>
        </pc:picChg>
        <pc:picChg chg="add mod">
          <ac:chgData name="Philippe Baucour" userId="5102170ae7533958" providerId="LiveId" clId="{B2EE689F-2065-402A-8908-926DEA39FEF1}" dt="2024-08-20T16:34:33.732" v="1931" actId="553"/>
          <ac:picMkLst>
            <pc:docMk/>
            <pc:sldMk cId="1712493428" sldId="279"/>
            <ac:picMk id="7" creationId="{8A414230-0726-7835-7089-D4E99FE710F2}"/>
          </ac:picMkLst>
        </pc:picChg>
        <pc:picChg chg="add mod">
          <ac:chgData name="Philippe Baucour" userId="5102170ae7533958" providerId="LiveId" clId="{B2EE689F-2065-402A-8908-926DEA39FEF1}" dt="2024-08-20T16:34:33.732" v="1931" actId="553"/>
          <ac:picMkLst>
            <pc:docMk/>
            <pc:sldMk cId="1712493428" sldId="279"/>
            <ac:picMk id="10" creationId="{68CE1A1C-0091-541E-2EED-C7082BD79F0A}"/>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4:27.42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18,'115'-8,"-7"-1,157 14,-221-1,-1 2,0 1,-1 3,46 15,-59-16,2-1,42 5,-40-8,57 16,-72-15,0-2,1 0,-1-1,1 0,0-2,0 0,0-1,0-2,34-5,-16 2,0 2,1 2,-1 1,0 2,47 8,-23-4,0-2,72-6,-35 1,-77 0,36-7,-35 4,36-1,-23 3,-1-1,68-17,-97 19,214-47,-188 41,-14 3,-1 0,25-10,-32 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32.217"/>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0,'149'15,"3"-8,34 0,-35-5,130-4,-209-5,30-1,-3 7,93 3,-141 4,50 3,-46-10,76-10,-79 6,0 3,60 4,-18 0,-51-2,-31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40.636"/>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90,'21'-9,"1"1,0 2,1 0,-1 2,35-4,-54 8,35-3,49 1,-52 3,66-7,-43 0,0 2,69 6,-29 0,-92-2,54 1,0-3,105-17,-120 13,0 2,1 1,63 6,-15-1,68-2,-148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0:53.535"/>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1,'4'1,"-1"-1,1 1,0 0,0 0,0 1,-1-1,8 5,18 6,7-6,0-1,66 1,23-6,-116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09.77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0,'38'2,"0"2,49 12,-17-3,7-6,-1-2,85-7,-42 0,-100 2,1-2,0 0,-1-1,25-7,-35 7</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27.881"/>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18,'86'10,"170"-3,-10-7,17-2,-245 0,1-1,25-8,6-1,-27 9,0 2,0 0,-1 2,33 4,32 0,-61-5,-19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11:45.142"/>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15,'89'14,"1"-4,0-3,1-5,-1-4,93-13,-8 0,0 7,231 20,42-8,-248-6,-182 1,1-1,28-6,26-2,-66 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7:59:26.557"/>
    </inkml:context>
    <inkml:brush xml:id="br0">
      <inkml:brushProperty name="width" value="0.3" units="cm"/>
      <inkml:brushProperty name="height" value="0.6" units="cm"/>
      <inkml:brushProperty name="color" value="#FFFC00"/>
      <inkml:brushProperty name="tip" value="rectangle"/>
      <inkml:brushProperty name="rasterOp" value="maskPen"/>
      <inkml:brushProperty name="ignorePressure" value="1"/>
    </inkml:brush>
  </inkml:definitions>
  <inkml:trace contextRef="#ctx0" brushRef="#br0">0 149,'446'-15,"-318"10,-77 4,1-1,0-3,52-12,-72 11,41-4,-13 4,15-2,-56 8,1-2,-1 0,0-1,0-1,0-1,24-9,-21 6,0 1,0 2,1 0,0 1,40-1,-23 2,191-3,-212 6,-11 0,0 1,0 1,0-1,-1 1,13 5,-13-5,0 1,0-1,0-1,0 1,0-1,0 0,14-1,200-7,-148-2,45-1,1383 11,-1483 1,0 1,0 0,0 1,-1 1,0 1,27 13,-2-2,-13-5,0 1,48 32,-45-16,-29-26,2 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5:36.723"/>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0 1,'25'1,"0"2,0 1,-1 1,27 9,51 10,3-14,188-6,-154-6,-107 2,-16-1,0 0,0 2,-1 0,1 1,-1 0,23 7,-21-5,0-1,0 0,0-1,1-1,-1-1,30-3,7 1,156-8,-96 0,-5 6,9-1,-19 1,-64 4,41-5,45-2,-13 1,232-6,-318 12,-10 0,0 2,0-1,17 6,-16-4,0 0,22 2,131 6,-155-10,-1 0,1 0,0 1,-1 1,16 5,-16-4,0-1,1 0,-1-1,1 0,16 0,-4-1,0 1,-1 1,24 7,-24-5,1-1,-1-1,26 1,-31-5,0 2,0 0,0 1,0 0,0 1,28 10,-27-5,0-2,0 0,0-1,1-1,0 0,-1-1,1-2,0 0,1-1,22-2,-8-2,-23 3,-1 0,1-1,0 0,0 0,-1-1,14-6,-12 3,82-44,-86 45,-1 1,1 0,-1 1,1 0,0 0,1 0,-1 1,13-2,-21 4,1 0,0 1,-1-1,1-1,-1 1,1 0,0 0,-1 0,1 0,-1 0,1 0,0-1,-1 1,1 0,-1-1,1 1,-1 0,1-1,-1 1,1 0,-1-1,0 1,1-1,0 0,1-6</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22.933"/>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30,'29'0,"-3"0,0 0,1-2,27-5,-27 3,44-2,-6 2,16-2,94 5,-79 3,-83-2</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30.578"/>
    </inkml:context>
    <inkml:brush xml:id="br0">
      <inkml:brushProperty name="width" value="0.2" units="cm"/>
      <inkml:brushProperty name="height" value="0.4" units="cm"/>
      <inkml:brushProperty name="color" value="#00FDFF"/>
      <inkml:brushProperty name="tip" value="rectangle"/>
      <inkml:brushProperty name="rasterOp" value="maskPen"/>
      <inkml:brushProperty name="ignorePressure" value="1"/>
    </inkml:brush>
  </inkml:definitions>
  <inkml:trace contextRef="#ctx0" brushRef="#br0">1 1,'30'14,"2"0,-1-2,1-1,1-2,0-1,0-1,1-2,0-2,53 0,-49-4,0-1,-1-2,46-10,-54 8,-1 2,1 2,1 0,33 3,-36 1,0-2,0-1,1-1,-1-1,31-9,-18 4,-28 7</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45.60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0,'105'23,"-44"-8,0-3,1-3,104 3,6-24,55 8,-135 5,-41 5,-44-4,1 0,0-1,0-1,0 1,-1-1,1 0,13-3,60-19,24-5,-94 26</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8:55.31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0 15,'463'0,"-371"-8,4 1,-69 7,-15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16.877"/>
    </inkml:context>
    <inkml:brush xml:id="br0">
      <inkml:brushProperty name="width" value="0.2" units="cm"/>
      <inkml:brushProperty name="height" value="0.4" units="cm"/>
      <inkml:brushProperty name="color" value="#00F900"/>
      <inkml:brushProperty name="tip" value="rectangle"/>
      <inkml:brushProperty name="rasterOp" value="maskPen"/>
      <inkml:brushProperty name="ignorePressure" value="1"/>
    </inkml:brush>
  </inkml:definitions>
  <inkml:trace contextRef="#ctx0" brushRef="#br0">1 57,'129'8,"-83"-4,85-2,-107-5,0-2,30-8,-29 6,47-7,228-1,-249 8,-43 5,-1 1,1-1,0 1,-1 1,1 0,0 0,11 1,-9 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24.569"/>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1,'277'51,"-201"-41,129 0,466-11,-559-13,-80 14,-12 1,0-1,0-1,0-1,0-1,38-10,-50 11,0 0,1 0,-1 0,10 0,-7 2</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31T08:09:34.134"/>
    </inkml:context>
    <inkml:brush xml:id="br0">
      <inkml:brushProperty name="width" value="0.2" units="cm"/>
      <inkml:brushProperty name="height" value="0.4" units="cm"/>
      <inkml:brushProperty name="color" value="#FFFC00"/>
      <inkml:brushProperty name="tip" value="rectangle"/>
      <inkml:brushProperty name="rasterOp" value="maskPen"/>
      <inkml:brushProperty name="ignorePressure" value="1"/>
    </inkml:brush>
  </inkml:definitions>
  <inkml:trace contextRef="#ctx0" brushRef="#br0">1 62,'24'0,"7"1,1-1,0-2,-1-2,35-7,-37 5,0 2,-1 1,1 1,43 3,-45 1,1-2,-1-1,0-1,0-2,36-8,-38 7,0 1,0 1,0 1,0 1,40 4,5 0,0-3,-58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1752CD-A7D2-4825-BC26-9DAEFBD0A5FF}" type="datetimeFigureOut">
              <a:rPr lang="fr-FR" smtClean="0"/>
              <a:t>21/11/2024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1AEC00-4977-4C47-A11B-52155DC12F54}" type="slidenum">
              <a:rPr lang="fr-FR" smtClean="0"/>
              <a:t>‹N°›</a:t>
            </a:fld>
            <a:endParaRPr lang="fr-FR"/>
          </a:p>
        </p:txBody>
      </p:sp>
    </p:spTree>
    <p:extLst>
      <p:ext uri="{BB962C8B-B14F-4D97-AF65-F5344CB8AC3E}">
        <p14:creationId xmlns:p14="http://schemas.microsoft.com/office/powerpoint/2010/main" val="18298656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app.jedha.co/course/project-prep-lds/project-overview-ld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buFont typeface="Arial" panose="020B0604020202020204" pitchFamily="34" charset="0"/>
              <a:buNone/>
            </a:pPr>
            <a:r>
              <a:rPr lang="en-US" b="1" i="0" dirty="0">
                <a:solidFill>
                  <a:srgbClr val="1F2123"/>
                </a:solidFill>
                <a:effectLst/>
                <a:highlight>
                  <a:srgbClr val="FBFDFF"/>
                </a:highlight>
                <a:latin typeface="Inter"/>
              </a:rPr>
              <a:t>See also : </a:t>
            </a:r>
            <a:r>
              <a:rPr lang="fr-FR" sz="1200" dirty="0">
                <a:hlinkClick r:id="rId3"/>
              </a:rPr>
              <a:t>https://app.jedha.co/course/project-prep-lds/project-overview-lds</a:t>
            </a:r>
            <a:br>
              <a:rPr lang="en-US" b="1" i="0" dirty="0">
                <a:solidFill>
                  <a:srgbClr val="1F2123"/>
                </a:solidFill>
                <a:effectLst/>
                <a:highlight>
                  <a:srgbClr val="FBFDFF"/>
                </a:highlight>
                <a:latin typeface="Inter"/>
              </a:rPr>
            </a:br>
            <a:br>
              <a:rPr lang="en-US" b="1" i="0" dirty="0">
                <a:solidFill>
                  <a:srgbClr val="1F2123"/>
                </a:solidFill>
                <a:effectLst/>
                <a:highlight>
                  <a:srgbClr val="FBFDFF"/>
                </a:highlight>
                <a:latin typeface="Inter"/>
              </a:rPr>
            </a:br>
            <a:r>
              <a:rPr lang="en-US" b="1" i="0" dirty="0">
                <a:solidFill>
                  <a:srgbClr val="1F2123"/>
                </a:solidFill>
                <a:effectLst/>
                <a:highlight>
                  <a:srgbClr val="FBFDFF"/>
                </a:highlight>
                <a:latin typeface="Inter"/>
              </a:rPr>
              <a:t>Criteria :</a:t>
            </a:r>
          </a:p>
          <a:p>
            <a:pPr algn="l">
              <a:buFont typeface="Arial" panose="020B0604020202020204" pitchFamily="34" charset="0"/>
              <a:buNone/>
            </a:pPr>
            <a:endParaRPr lang="en-US" b="1" i="0" dirty="0">
              <a:solidFill>
                <a:srgbClr val="1F2123"/>
              </a:solidFill>
              <a:effectLst/>
              <a:highlight>
                <a:srgbClr val="FBFDFF"/>
              </a:highlight>
              <a:latin typeface="Inter"/>
            </a:endParaRPr>
          </a:p>
          <a:p>
            <a:pPr marL="0" indent="0" algn="l">
              <a:buFont typeface="Arial" panose="020B0604020202020204" pitchFamily="34" charset="0"/>
              <a:buNone/>
            </a:pPr>
            <a:r>
              <a:rPr lang="en-US" b="0" i="0" dirty="0">
                <a:solidFill>
                  <a:srgbClr val="1F2123"/>
                </a:solidFill>
                <a:effectLst/>
                <a:highlight>
                  <a:srgbClr val="FBFDFF"/>
                </a:highlight>
                <a:latin typeface="Inter"/>
              </a:rPr>
              <a:t>The use of machine learning algorithms is automated and accessible through a web interface :</a:t>
            </a:r>
          </a:p>
          <a:p>
            <a:pPr marL="0" indent="0" algn="l">
              <a:buFont typeface="Arial" panose="020B0604020202020204" pitchFamily="34" charset="0"/>
              <a:buNone/>
            </a:pPr>
            <a:endParaRPr lang="en-US" b="0" i="0" dirty="0">
              <a:solidFill>
                <a:srgbClr val="1F2123"/>
              </a:solidFill>
              <a:effectLst/>
              <a:highlight>
                <a:srgbClr val="FBFDFF"/>
              </a:highlight>
              <a:latin typeface="Inter"/>
            </a:endParaRP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machine learning algorithm construction process in an environment (Containerization via Docker and normalization via </a:t>
            </a:r>
            <a:r>
              <a:rPr lang="en-US" b="0" i="0" dirty="0" err="1">
                <a:solidFill>
                  <a:srgbClr val="1F2123"/>
                </a:solidFill>
                <a:effectLst/>
                <a:highlight>
                  <a:srgbClr val="FBFDFF"/>
                </a:highlight>
                <a:latin typeface="Inter"/>
              </a:rPr>
              <a:t>MLFlow</a:t>
            </a:r>
            <a:r>
              <a:rPr lang="en-US" b="0" i="0" dirty="0">
                <a:solidFill>
                  <a:srgbClr val="1F2123"/>
                </a:solidFill>
                <a:effectLst/>
                <a:highlight>
                  <a:srgbClr val="FBFDFF"/>
                </a:highlight>
                <a:latin typeface="Inter"/>
              </a:rPr>
              <a:t>)</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Quality of the data returned by the application programming interface (API) incorporating the predictions of the algorithm implemented</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Cleanliness of the code (compliance with PEP8 standards in Python)</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Practicality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Usefulness of the web interface including the use of the application programming interface</a:t>
            </a:r>
          </a:p>
          <a:p>
            <a:pPr marL="171450" indent="-171450" algn="l">
              <a:buFont typeface="Arial" panose="020B0604020202020204" pitchFamily="34" charset="0"/>
              <a:buChar char="•"/>
            </a:pPr>
            <a:r>
              <a:rPr lang="en-US" b="0" i="0" dirty="0">
                <a:solidFill>
                  <a:srgbClr val="1F2123"/>
                </a:solidFill>
                <a:effectLst/>
                <a:highlight>
                  <a:srgbClr val="FBFDFF"/>
                </a:highlight>
                <a:latin typeface="Inter"/>
              </a:rPr>
              <a:t>Accessibility of the web interface including the use of the application programming interface</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a:t>
            </a:fld>
            <a:endParaRPr lang="fr-FR"/>
          </a:p>
        </p:txBody>
      </p:sp>
    </p:spTree>
    <p:extLst>
      <p:ext uri="{BB962C8B-B14F-4D97-AF65-F5344CB8AC3E}">
        <p14:creationId xmlns:p14="http://schemas.microsoft.com/office/powerpoint/2010/main" val="23374373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en-US" b="1" i="0" dirty="0">
                <a:effectLst/>
                <a:latin typeface="Inter"/>
              </a:rPr>
              <a:t>Key Evaluation Criteria</a:t>
            </a:r>
          </a:p>
          <a:p>
            <a:pPr algn="l">
              <a:buFont typeface="+mj-lt"/>
              <a:buAutoNum type="arabicPeriod"/>
            </a:pPr>
            <a:r>
              <a:rPr lang="en-US" b="1" i="0" dirty="0">
                <a:solidFill>
                  <a:srgbClr val="1F2123"/>
                </a:solidFill>
                <a:effectLst/>
                <a:latin typeface="Inter"/>
              </a:rPr>
              <a:t>Data Preparation and Model Performance</a:t>
            </a:r>
            <a:r>
              <a:rPr lang="en-US" b="0" i="0" dirty="0">
                <a:solidFill>
                  <a:srgbClr val="1F2123"/>
                </a:solidFill>
                <a:effectLst/>
                <a:latin typeface="Inter"/>
              </a:rPr>
              <a:t>: Did you select a meaningful dataset, preprocess it properly, and train a high-performance model?</a:t>
            </a:r>
          </a:p>
          <a:p>
            <a:pPr algn="l">
              <a:buFont typeface="+mj-lt"/>
              <a:buAutoNum type="arabicPeriod"/>
            </a:pPr>
            <a:r>
              <a:rPr lang="en-US" b="1" i="0" dirty="0">
                <a:solidFill>
                  <a:srgbClr val="1F2123"/>
                </a:solidFill>
                <a:effectLst/>
                <a:latin typeface="Inter"/>
              </a:rPr>
              <a:t>Pipeline Completeness</a:t>
            </a:r>
            <a:r>
              <a:rPr lang="en-US" b="0" i="0" dirty="0">
                <a:solidFill>
                  <a:srgbClr val="1F2123"/>
                </a:solidFill>
                <a:effectLst/>
                <a:latin typeface="Inter"/>
              </a:rPr>
              <a:t>: Does your MLOps pipeline handle the entire lifecycle from deployment to monitoring and retraining?</a:t>
            </a:r>
          </a:p>
          <a:p>
            <a:pPr algn="l">
              <a:buFont typeface="+mj-lt"/>
              <a:buAutoNum type="arabicPeriod"/>
            </a:pPr>
            <a:r>
              <a:rPr lang="en-US" b="1" i="0" dirty="0">
                <a:solidFill>
                  <a:srgbClr val="1F2123"/>
                </a:solidFill>
                <a:effectLst/>
                <a:latin typeface="Inter"/>
              </a:rPr>
              <a:t>Automation</a:t>
            </a:r>
            <a:r>
              <a:rPr lang="en-US" b="0" i="0" dirty="0">
                <a:solidFill>
                  <a:srgbClr val="1F2123"/>
                </a:solidFill>
                <a:effectLst/>
                <a:latin typeface="Inter"/>
              </a:rPr>
              <a:t>: How well have you automated the processes for deployment and retraining? Is the system robust enough to handle changes in data or performance?</a:t>
            </a:r>
          </a:p>
          <a:p>
            <a:pPr algn="l">
              <a:buFont typeface="+mj-lt"/>
              <a:buAutoNum type="arabicPeriod"/>
            </a:pPr>
            <a:r>
              <a:rPr lang="en-US" b="1" i="0" dirty="0">
                <a:solidFill>
                  <a:srgbClr val="1F2123"/>
                </a:solidFill>
                <a:effectLst/>
                <a:latin typeface="Inter"/>
              </a:rPr>
              <a:t>Scalability and Monitoring</a:t>
            </a:r>
            <a:r>
              <a:rPr lang="en-US" b="0" i="0" dirty="0">
                <a:solidFill>
                  <a:srgbClr val="1F2123"/>
                </a:solidFill>
                <a:effectLst/>
                <a:latin typeface="Inter"/>
              </a:rPr>
              <a:t>: Can your pipeline scale to handle larger data volumes and heavier user loads? Is the monitoring system proactive and effective?</a:t>
            </a:r>
          </a:p>
          <a:p>
            <a:pPr algn="l">
              <a:buFont typeface="+mj-lt"/>
              <a:buAutoNum type="arabicPeriod"/>
            </a:pPr>
            <a:r>
              <a:rPr lang="en-US" b="1" i="0" dirty="0">
                <a:solidFill>
                  <a:srgbClr val="1F2123"/>
                </a:solidFill>
                <a:effectLst/>
                <a:latin typeface="Inter"/>
              </a:rPr>
              <a:t>Documentation and Usability</a:t>
            </a:r>
            <a:r>
              <a:rPr lang="en-US" b="0" i="0" dirty="0">
                <a:solidFill>
                  <a:srgbClr val="1F2123"/>
                </a:solidFill>
                <a:effectLst/>
                <a:latin typeface="Inter"/>
              </a:rPr>
              <a:t>: Is the pipeline clearly documented and accessible for future developers or stakeholders?</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17</a:t>
            </a:fld>
            <a:endParaRPr lang="fr-FR"/>
          </a:p>
        </p:txBody>
      </p:sp>
    </p:spTree>
    <p:extLst>
      <p:ext uri="{BB962C8B-B14F-4D97-AF65-F5344CB8AC3E}">
        <p14:creationId xmlns:p14="http://schemas.microsoft.com/office/powerpoint/2010/main" val="2921956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2 bookings are consecutive with a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between them most of the rentals are on time (returns happen before </a:t>
            </a:r>
            <a:r>
              <a:rPr lang="en-US" b="0" dirty="0">
                <a:solidFill>
                  <a:srgbClr val="CE9178"/>
                </a:solidFill>
                <a:effectLst/>
                <a:latin typeface="JetBrains Mono" panose="02000009000000000000" pitchFamily="49" charset="0"/>
              </a:rPr>
              <a:t>`</a:t>
            </a:r>
            <a:r>
              <a:rPr lang="en-US" b="0" dirty="0" err="1">
                <a:solidFill>
                  <a:srgbClr val="CE9178"/>
                </a:solidFill>
                <a:effectLst/>
                <a:latin typeface="JetBrains Mono" panose="02000009000000000000" pitchFamily="49" charset="0"/>
              </a:rPr>
              <a:t>time_delta_with_previous_rental_in_minutes</a:t>
            </a:r>
            <a:r>
              <a:rPr lang="en-US" b="0" dirty="0">
                <a:solidFill>
                  <a:srgbClr val="CE9178"/>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270 vs 1245</a:t>
            </a:r>
          </a:p>
          <a:p>
            <a:endParaRPr lang="en-US" b="0" dirty="0">
              <a:solidFill>
                <a:srgbClr val="6796E6"/>
              </a:solidFill>
              <a:effectLst/>
              <a:latin typeface="JetBrains Mono" panose="02000009000000000000" pitchFamily="49" charset="0"/>
            </a:endParaRPr>
          </a:p>
          <a:p>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When there is no Time $</a:t>
            </a:r>
            <a:r>
              <a:rPr lang="en-US" b="0" dirty="0">
                <a:solidFill>
                  <a:srgbClr val="569CD6"/>
                </a:solidFill>
                <a:effectLst/>
                <a:latin typeface="JetBrains Mono" panose="02000009000000000000" pitchFamily="49" charset="0"/>
              </a:rPr>
              <a:t>\Delta</a:t>
            </a:r>
            <a:r>
              <a:rPr lang="en-US" b="0" dirty="0">
                <a:solidFill>
                  <a:srgbClr val="CCCCCC"/>
                </a:solidFill>
                <a:effectLst/>
                <a:latin typeface="JetBrains Mono" panose="02000009000000000000" pitchFamily="49" charset="0"/>
              </a:rPr>
              <a:t>$ (no previous driver) most of the returns are late</a:t>
            </a:r>
          </a:p>
          <a:p>
            <a:r>
              <a:rPr lang="en-US" b="0" dirty="0">
                <a:solidFill>
                  <a:srgbClr val="CCCCCC"/>
                </a:solidFill>
                <a:effectLst/>
                <a:latin typeface="JetBrains Mono" panose="02000009000000000000" pitchFamily="49" charset="0"/>
              </a:rPr>
              <a:t>    </a:t>
            </a:r>
            <a:r>
              <a:rPr lang="en-US" b="0" dirty="0">
                <a:solidFill>
                  <a:srgbClr val="6796E6"/>
                </a:solidFill>
                <a:effectLst/>
                <a:latin typeface="JetBrains Mono" panose="02000009000000000000" pitchFamily="49" charset="0"/>
              </a:rPr>
              <a:t>*</a:t>
            </a:r>
            <a:r>
              <a:rPr lang="en-US" b="0" dirty="0">
                <a:solidFill>
                  <a:srgbClr val="CCCCCC"/>
                </a:solidFill>
                <a:effectLst/>
                <a:latin typeface="JetBrains Mono" panose="02000009000000000000" pitchFamily="49" charset="0"/>
              </a:rPr>
              <a:t> See 8602 vs 6228</a:t>
            </a:r>
          </a:p>
          <a:p>
            <a:endParaRPr lang="fr-FR" dirty="0"/>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18</a:t>
            </a:fld>
            <a:endParaRPr lang="fr-FR"/>
          </a:p>
        </p:txBody>
      </p:sp>
    </p:spTree>
    <p:extLst>
      <p:ext uri="{BB962C8B-B14F-4D97-AF65-F5344CB8AC3E}">
        <p14:creationId xmlns:p14="http://schemas.microsoft.com/office/powerpoint/2010/main" val="226822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https://app.jedha.co/course/project-prep-lds/project-overview-lds</a:t>
            </a:r>
          </a:p>
        </p:txBody>
      </p:sp>
      <p:sp>
        <p:nvSpPr>
          <p:cNvPr id="4" name="Espace réservé du numéro de diapositive 3"/>
          <p:cNvSpPr>
            <a:spLocks noGrp="1"/>
          </p:cNvSpPr>
          <p:nvPr>
            <p:ph type="sldNum" sz="quarter" idx="5"/>
          </p:nvPr>
        </p:nvSpPr>
        <p:spPr/>
        <p:txBody>
          <a:bodyPr/>
          <a:lstStyle/>
          <a:p>
            <a:fld id="{341AEC00-4977-4C47-A11B-52155DC12F54}" type="slidenum">
              <a:rPr lang="fr-FR" smtClean="0"/>
              <a:t>27</a:t>
            </a:fld>
            <a:endParaRPr lang="fr-FR"/>
          </a:p>
        </p:txBody>
      </p:sp>
    </p:spTree>
    <p:extLst>
      <p:ext uri="{BB962C8B-B14F-4D97-AF65-F5344CB8AC3E}">
        <p14:creationId xmlns:p14="http://schemas.microsoft.com/office/powerpoint/2010/main" val="344957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2E32E5-0E32-21BA-7B33-4E84FCE765FA}"/>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5FBD7FAC-BB3B-23EA-9DCA-FDE2BCD1279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0AA99329-0D08-F208-031F-DEF48D78752E}"/>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7B342EDF-8D45-AC0D-6E19-A6A4EF3C3B4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713D4AF-DEE6-8DD5-B765-24AE23D120D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62118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992431-887A-42A2-F0D6-035FF2E1079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8824D626-1967-394F-7202-187C9B46016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AF9BBAD-5AEA-D507-ED47-8366B8930AF9}"/>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D5AED1F4-5541-9CA6-1F75-070FDB547DFB}"/>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74956F1-6D3B-07B2-62D8-B15CA8B49E1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68975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1A4FCC2-DF80-4ABE-1016-2E3CABDBF74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C67A9DEB-9A40-84E7-F564-90C9501677D0}"/>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FB9AE88-E141-604C-E8AF-26F45F495CB8}"/>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B2F2E2E7-6ADF-D886-C29B-F3A498A593E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B3C4F5E-12FB-E4BE-0188-2A09E8FDA599}"/>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2510566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7AA457-D715-902A-8022-19B233A9202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E68595C-2546-C479-6C1A-F6870F70EE69}"/>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361E16D-AC4D-321B-D85F-24E4322273DE}"/>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7B0E9905-B105-3D84-8023-4E4B5E61EA8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5833BA0-16E0-2959-7F41-DE6E63225AD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54436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3AD5C4-7662-3C33-749A-835A03D5085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2D68AA6-121B-EA82-5BBC-BB5F0B3FC1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35827D68-8003-E662-5E08-8D974E7B3736}"/>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1FDAD31B-54BC-D012-D333-D4B81E75AC5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E83A2F7A-9018-D14E-C480-3D5C3B85CF4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243462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C89948-B46C-0C47-D808-4E9C52EF282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78F6A89F-013B-B944-3E28-ADE725E6D071}"/>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12AF6CB-C120-49AD-394E-7A2C8046BE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450391BE-BB8F-55D3-8C8D-FF731253DA85}"/>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6" name="Espace réservé du pied de page 5">
            <a:extLst>
              <a:ext uri="{FF2B5EF4-FFF2-40B4-BE49-F238E27FC236}">
                <a16:creationId xmlns:a16="http://schemas.microsoft.com/office/drawing/2014/main" id="{F1EC92AD-3B4C-6B83-5236-02C9695E0B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75454A0-AEB1-CEF4-38D7-23229D7532B1}"/>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3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FE31C28-DDFF-E7C0-C681-A1FDFA05CB6D}"/>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9F223A1E-8CBB-445D-5595-1C0A466A6D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9687C315-4355-1178-CE98-6521D44E0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3096C1CD-D3B7-36B0-E7C0-4B5F36587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64A8461-FC21-6251-30CA-171A860F8E53}"/>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BF22BA07-48E4-B0F6-D73E-BCE7A5F136CC}"/>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8" name="Espace réservé du pied de page 7">
            <a:extLst>
              <a:ext uri="{FF2B5EF4-FFF2-40B4-BE49-F238E27FC236}">
                <a16:creationId xmlns:a16="http://schemas.microsoft.com/office/drawing/2014/main" id="{A90A414A-FEAA-4D59-82D7-7544B0EB76A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6ECF0D7E-BA83-BA43-6663-42AAD4F77E0F}"/>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602296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7B553A-B5AF-69E8-EF7D-44D72EDA1FB6}"/>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D9C6FD63-B6C6-CA87-2D42-CE1DD3962873}"/>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4" name="Espace réservé du pied de page 3">
            <a:extLst>
              <a:ext uri="{FF2B5EF4-FFF2-40B4-BE49-F238E27FC236}">
                <a16:creationId xmlns:a16="http://schemas.microsoft.com/office/drawing/2014/main" id="{0DFE31A8-2E9E-2EE1-0B65-CD612EF9F7D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B92A002-D0C5-1785-9613-E21F5C7A097D}"/>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5269512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1D8CDF41-3BAA-6E63-BE65-EF0DA30980F2}"/>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3" name="Espace réservé du pied de page 2">
            <a:extLst>
              <a:ext uri="{FF2B5EF4-FFF2-40B4-BE49-F238E27FC236}">
                <a16:creationId xmlns:a16="http://schemas.microsoft.com/office/drawing/2014/main" id="{5A3F9B48-44F1-076B-BBCC-367415C85C06}"/>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8DAEEE3-188D-B8F5-4D1A-A61618618A47}"/>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411064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9CDBC42-0539-2ACD-1B55-0AB76F19F40D}"/>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01A16142-FC29-A51F-AA37-05AA4DE91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9B372C61-604A-D8C7-8EA8-60F6B9ECA6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D2FDD401-A606-D7F7-F885-31B4C44E2531}"/>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6" name="Espace réservé du pied de page 5">
            <a:extLst>
              <a:ext uri="{FF2B5EF4-FFF2-40B4-BE49-F238E27FC236}">
                <a16:creationId xmlns:a16="http://schemas.microsoft.com/office/drawing/2014/main" id="{AD894DFA-51DC-3F56-2721-D6B2BD3A02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C0A7F5F-8510-20E3-B00C-70E722C8B1D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382958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31DE8F-1E91-2DBE-0EAE-676D32663D11}"/>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85EC1E0D-D738-25ED-72DF-FCAB91A1993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p>
        </p:txBody>
      </p:sp>
      <p:sp>
        <p:nvSpPr>
          <p:cNvPr id="4" name="Espace réservé du texte 3">
            <a:extLst>
              <a:ext uri="{FF2B5EF4-FFF2-40B4-BE49-F238E27FC236}">
                <a16:creationId xmlns:a16="http://schemas.microsoft.com/office/drawing/2014/main" id="{F0237CA8-10A3-2F58-A40E-2FD6DE488F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D0797A5-0516-BCA8-8BC8-676AFC8E80CD}"/>
              </a:ext>
            </a:extLst>
          </p:cNvPr>
          <p:cNvSpPr>
            <a:spLocks noGrp="1"/>
          </p:cNvSpPr>
          <p:nvPr>
            <p:ph type="dt" sz="half" idx="10"/>
          </p:nvPr>
        </p:nvSpPr>
        <p:spPr/>
        <p:txBody>
          <a:bodyPr/>
          <a:lstStyle/>
          <a:p>
            <a:fld id="{7ECB9D5A-E5E4-41FE-AF39-634902D6D5D2}" type="datetimeFigureOut">
              <a:rPr lang="fr-FR" smtClean="0"/>
              <a:t>21/11/2024</a:t>
            </a:fld>
            <a:endParaRPr lang="fr-FR"/>
          </a:p>
        </p:txBody>
      </p:sp>
      <p:sp>
        <p:nvSpPr>
          <p:cNvPr id="6" name="Espace réservé du pied de page 5">
            <a:extLst>
              <a:ext uri="{FF2B5EF4-FFF2-40B4-BE49-F238E27FC236}">
                <a16:creationId xmlns:a16="http://schemas.microsoft.com/office/drawing/2014/main" id="{9BD4B060-FE88-63D9-46A1-C978734594A0}"/>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794F1AD-C7CB-BC1B-ED74-474F82D092A2}"/>
              </a:ext>
            </a:extLst>
          </p:cNvPr>
          <p:cNvSpPr>
            <a:spLocks noGrp="1"/>
          </p:cNvSpPr>
          <p:nvPr>
            <p:ph type="sldNum" sz="quarter" idx="12"/>
          </p:nvPr>
        </p:nvSpPr>
        <p:spPr/>
        <p:txBody>
          <a:bodyPr/>
          <a:lstStyle/>
          <a:p>
            <a:fld id="{EC587C53-F3DD-493A-BD0E-6AA202F748FC}" type="slidenum">
              <a:rPr lang="fr-FR" smtClean="0"/>
              <a:t>‹N°›</a:t>
            </a:fld>
            <a:endParaRPr lang="fr-FR"/>
          </a:p>
        </p:txBody>
      </p:sp>
    </p:spTree>
    <p:extLst>
      <p:ext uri="{BB962C8B-B14F-4D97-AF65-F5344CB8AC3E}">
        <p14:creationId xmlns:p14="http://schemas.microsoft.com/office/powerpoint/2010/main" val="1577891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D86DFC44-42A8-2BFC-28F3-7F6E6B2A2650}"/>
              </a:ext>
            </a:extLst>
          </p:cNvPr>
          <p:cNvSpPr>
            <a:spLocks noGrp="1"/>
          </p:cNvSpPr>
          <p:nvPr>
            <p:ph type="title"/>
          </p:nvPr>
        </p:nvSpPr>
        <p:spPr>
          <a:xfrm>
            <a:off x="213360" y="136525"/>
            <a:ext cx="11765280" cy="998855"/>
          </a:xfrm>
          <a:prstGeom prst="rect">
            <a:avLst/>
          </a:prstGeom>
        </p:spPr>
        <p:txBody>
          <a:bodyPr vert="horz" lIns="91440" tIns="45720" rIns="91440" bIns="45720" rtlCol="0" anchor="ctr">
            <a:normAutofit/>
          </a:bodyPr>
          <a:lstStyle/>
          <a:p>
            <a:r>
              <a:rPr lang="fr-FR" dirty="0"/>
              <a:t>Modifiez le style du titre</a:t>
            </a:r>
          </a:p>
        </p:txBody>
      </p:sp>
      <p:sp>
        <p:nvSpPr>
          <p:cNvPr id="3" name="Espace réservé du texte 2">
            <a:extLst>
              <a:ext uri="{FF2B5EF4-FFF2-40B4-BE49-F238E27FC236}">
                <a16:creationId xmlns:a16="http://schemas.microsoft.com/office/drawing/2014/main" id="{C4539119-6287-B133-CEB0-416B3F43FBB5}"/>
              </a:ext>
            </a:extLst>
          </p:cNvPr>
          <p:cNvSpPr>
            <a:spLocks noGrp="1"/>
          </p:cNvSpPr>
          <p:nvPr>
            <p:ph type="body" idx="1"/>
          </p:nvPr>
        </p:nvSpPr>
        <p:spPr>
          <a:xfrm>
            <a:off x="213360" y="1249680"/>
            <a:ext cx="11765280" cy="4927283"/>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4" name="Espace réservé de la date 3">
            <a:extLst>
              <a:ext uri="{FF2B5EF4-FFF2-40B4-BE49-F238E27FC236}">
                <a16:creationId xmlns:a16="http://schemas.microsoft.com/office/drawing/2014/main" id="{1C1367E4-B888-67CD-1F58-76EA915F01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CB9D5A-E5E4-41FE-AF39-634902D6D5D2}" type="datetimeFigureOut">
              <a:rPr lang="fr-FR" smtClean="0"/>
              <a:t>21/11/2024</a:t>
            </a:fld>
            <a:endParaRPr lang="fr-FR"/>
          </a:p>
        </p:txBody>
      </p:sp>
      <p:sp>
        <p:nvSpPr>
          <p:cNvPr id="5" name="Espace réservé du pied de page 4">
            <a:extLst>
              <a:ext uri="{FF2B5EF4-FFF2-40B4-BE49-F238E27FC236}">
                <a16:creationId xmlns:a16="http://schemas.microsoft.com/office/drawing/2014/main" id="{66E924FB-8853-7ADD-5044-7B81C15F9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F2BA40FF-EDF1-54D9-336A-B755D355F4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587C53-F3DD-493A-BD0E-6AA202F748FC}" type="slidenum">
              <a:rPr lang="fr-FR" smtClean="0"/>
              <a:t>‹N°›</a:t>
            </a:fld>
            <a:endParaRPr lang="fr-FR"/>
          </a:p>
        </p:txBody>
      </p:sp>
    </p:spTree>
    <p:extLst>
      <p:ext uri="{BB962C8B-B14F-4D97-AF65-F5344CB8AC3E}">
        <p14:creationId xmlns:p14="http://schemas.microsoft.com/office/powerpoint/2010/main" val="4125817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a:solidFill>
            <a:schemeClr val="tx1"/>
          </a:solidFill>
          <a:latin typeface="Courier New" panose="02070309020205020404" pitchFamily="49" charset="0"/>
          <a:ea typeface="+mj-ea"/>
          <a:cs typeface="Courier New" panose="02070309020205020404" pitchFamily="49"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New" panose="02070309020205020404" pitchFamily="49" charset="0"/>
          <a:ea typeface="+mn-ea"/>
          <a:cs typeface="Courier New" panose="02070309020205020404" pitchFamily="49"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New" panose="02070309020205020404" pitchFamily="49" charset="0"/>
          <a:ea typeface="+mn-ea"/>
          <a:cs typeface="Courier New" panose="02070309020205020404" pitchFamily="49"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New" panose="02070309020205020404" pitchFamily="49" charset="0"/>
          <a:ea typeface="+mn-ea"/>
          <a:cs typeface="Courier New" panose="02070309020205020404" pitchFamily="49"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New" panose="02070309020205020404" pitchFamily="49" charset="0"/>
          <a:ea typeface="+mn-ea"/>
          <a:cs typeface="Courier New" panose="02070309020205020404" pitchFamily="49"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hyperlink" Target="mailto:philippe.baucour@gmail.com" TargetMode="External"/><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s://github.com/40tude/fraud_detection_2" TargetMode="External"/><Relationship Id="rId15" Type="http://schemas.openxmlformats.org/officeDocument/2006/relationships/image" Target="../media/image10.svg"/><Relationship Id="rId10" Type="http://schemas.openxmlformats.org/officeDocument/2006/relationships/image" Target="../media/image5.png"/><Relationship Id="rId4" Type="http://schemas.openxmlformats.org/officeDocument/2006/relationships/hyperlink" Target="https://app.jedha.co/course/become-certified-ai-architect-lds/data-analyst-certificate-lds" TargetMode="External"/><Relationship Id="rId9" Type="http://schemas.openxmlformats.org/officeDocument/2006/relationships/image" Target="../media/image4.svg"/><Relationship Id="rId14" Type="http://schemas.openxmlformats.org/officeDocument/2006/relationships/image" Target="../media/image9.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3.svg"/><Relationship Id="rId7" Type="http://schemas.openxmlformats.org/officeDocument/2006/relationships/image" Target="../media/image22.png"/><Relationship Id="rId12" Type="http://schemas.openxmlformats.org/officeDocument/2006/relationships/image" Target="../media/image26.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5.png"/><Relationship Id="rId5" Type="http://schemas.openxmlformats.org/officeDocument/2006/relationships/image" Target="../media/image15.png"/><Relationship Id="rId10" Type="http://schemas.openxmlformats.org/officeDocument/2006/relationships/image" Target="../media/image24.svg"/><Relationship Id="rId4" Type="http://schemas.openxmlformats.org/officeDocument/2006/relationships/image" Target="../media/image14.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hyperlink" Target="https://app.jedha.co/course/become-certified-ai-architect-lds/data-analyst-certificate-ld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hyperlink" Target="https://app.jedha.co/course/project-prep-lds/project-overview-lds" TargetMode="Externa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13" Type="http://schemas.openxmlformats.org/officeDocument/2006/relationships/image" Target="../media/image230.png"/><Relationship Id="rId18" Type="http://schemas.openxmlformats.org/officeDocument/2006/relationships/customXml" Target="../ink/ink8.xml"/><Relationship Id="rId26" Type="http://schemas.openxmlformats.org/officeDocument/2006/relationships/customXml" Target="../ink/ink12.xml"/><Relationship Id="rId3" Type="http://schemas.openxmlformats.org/officeDocument/2006/relationships/image" Target="../media/image34.png"/><Relationship Id="rId21" Type="http://schemas.openxmlformats.org/officeDocument/2006/relationships/image" Target="../media/image270.png"/><Relationship Id="rId7" Type="http://schemas.openxmlformats.org/officeDocument/2006/relationships/image" Target="../media/image200.png"/><Relationship Id="rId12" Type="http://schemas.openxmlformats.org/officeDocument/2006/relationships/customXml" Target="../ink/ink5.xml"/><Relationship Id="rId17" Type="http://schemas.openxmlformats.org/officeDocument/2006/relationships/image" Target="../media/image250.png"/><Relationship Id="rId25" Type="http://schemas.openxmlformats.org/officeDocument/2006/relationships/image" Target="../media/image290.png"/><Relationship Id="rId33" Type="http://schemas.openxmlformats.org/officeDocument/2006/relationships/image" Target="../media/image33.png"/><Relationship Id="rId2" Type="http://schemas.openxmlformats.org/officeDocument/2006/relationships/hyperlink" Target="https://app.jedha.co/course/project-prep-lds/project-overview-lds" TargetMode="External"/><Relationship Id="rId16" Type="http://schemas.openxmlformats.org/officeDocument/2006/relationships/customXml" Target="../ink/ink7.xml"/><Relationship Id="rId20" Type="http://schemas.openxmlformats.org/officeDocument/2006/relationships/customXml" Target="../ink/ink9.xml"/><Relationship Id="rId29"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20.png"/><Relationship Id="rId24" Type="http://schemas.openxmlformats.org/officeDocument/2006/relationships/customXml" Target="../ink/ink11.xml"/><Relationship Id="rId32" Type="http://schemas.openxmlformats.org/officeDocument/2006/relationships/customXml" Target="../ink/ink15.xml"/><Relationship Id="rId5" Type="http://schemas.openxmlformats.org/officeDocument/2006/relationships/image" Target="../media/image190.png"/><Relationship Id="rId15" Type="http://schemas.openxmlformats.org/officeDocument/2006/relationships/image" Target="../media/image24.png"/><Relationship Id="rId23" Type="http://schemas.openxmlformats.org/officeDocument/2006/relationships/image" Target="../media/image280.png"/><Relationship Id="rId28" Type="http://schemas.openxmlformats.org/officeDocument/2006/relationships/customXml" Target="../ink/ink13.xml"/><Relationship Id="rId10" Type="http://schemas.openxmlformats.org/officeDocument/2006/relationships/customXml" Target="../ink/ink4.xml"/><Relationship Id="rId19" Type="http://schemas.openxmlformats.org/officeDocument/2006/relationships/image" Target="../media/image26.png"/><Relationship Id="rId31" Type="http://schemas.openxmlformats.org/officeDocument/2006/relationships/image" Target="../media/image320.png"/><Relationship Id="rId4" Type="http://schemas.openxmlformats.org/officeDocument/2006/relationships/customXml" Target="../ink/ink1.xml"/><Relationship Id="rId9" Type="http://schemas.openxmlformats.org/officeDocument/2006/relationships/image" Target="../media/image210.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300.png"/><Relationship Id="rId30" Type="http://schemas.openxmlformats.org/officeDocument/2006/relationships/customXml" Target="../ink/ink14.xml"/><Relationship Id="rId8" Type="http://schemas.openxmlformats.org/officeDocument/2006/relationships/customXml" Target="../ink/ink3.xml"/></Relationships>
</file>

<file path=ppt/slides/_rels/slide1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hyperlink" Target="https://app.jedha.co/course/project-prep-lds/project-overview-lds" TargetMode="External"/><Relationship Id="rId7"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10" Type="http://schemas.openxmlformats.org/officeDocument/2006/relationships/image" Target="../media/image350.png"/><Relationship Id="rId4" Type="http://schemas.openxmlformats.org/officeDocument/2006/relationships/image" Target="../media/image35.png"/><Relationship Id="rId9" Type="http://schemas.openxmlformats.org/officeDocument/2006/relationships/customXml" Target="../ink/ink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43.svg"/><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svg"/><Relationship Id="rId9" Type="http://schemas.openxmlformats.org/officeDocument/2006/relationships/image" Target="../media/image44.png"/></Relationships>
</file>

<file path=ppt/slides/_rels/slide23.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24.xml.rels><?xml version="1.0" encoding="UTF-8" standalone="yes"?>
<Relationships xmlns="http://schemas.openxmlformats.org/package/2006/relationships"><Relationship Id="rId8" Type="http://schemas.openxmlformats.org/officeDocument/2006/relationships/image" Target="../media/image24.svg"/><Relationship Id="rId3" Type="http://schemas.openxmlformats.org/officeDocument/2006/relationships/image" Target="../media/image15.png"/><Relationship Id="rId7" Type="http://schemas.openxmlformats.org/officeDocument/2006/relationships/image" Target="../media/image23.png"/><Relationship Id="rId12" Type="http://schemas.openxmlformats.org/officeDocument/2006/relationships/image" Target="../media/image21.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3.svg"/><Relationship Id="rId11" Type="http://schemas.openxmlformats.org/officeDocument/2006/relationships/image" Target="../media/image22.png"/><Relationship Id="rId5" Type="http://schemas.openxmlformats.org/officeDocument/2006/relationships/image" Target="../media/image12.png"/><Relationship Id="rId10" Type="http://schemas.openxmlformats.org/officeDocument/2006/relationships/image" Target="../media/image26.svg"/><Relationship Id="rId4" Type="http://schemas.openxmlformats.org/officeDocument/2006/relationships/image" Target="../media/image16.svg"/><Relationship Id="rId9"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9.svg"/><Relationship Id="rId7" Type="http://schemas.openxmlformats.org/officeDocument/2006/relationships/image" Target="../media/image53.sv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svg"/><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sv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403E06-B2E3-4008-35B5-576464278A6D}"/>
              </a:ext>
            </a:extLst>
          </p:cNvPr>
          <p:cNvSpPr>
            <a:spLocks noGrp="1"/>
          </p:cNvSpPr>
          <p:nvPr>
            <p:ph type="ctrTitle"/>
          </p:nvPr>
        </p:nvSpPr>
        <p:spPr/>
        <p:txBody>
          <a:bodyPr>
            <a:normAutofit/>
          </a:bodyPr>
          <a:lstStyle/>
          <a:p>
            <a:r>
              <a:rPr lang="fr-FR" dirty="0" err="1"/>
              <a:t>fraud</a:t>
            </a:r>
            <a:r>
              <a:rPr lang="fr-FR" dirty="0"/>
              <a:t> </a:t>
            </a:r>
            <a:r>
              <a:rPr lang="fr-FR" dirty="0" err="1"/>
              <a:t>detection</a:t>
            </a:r>
            <a:r>
              <a:rPr lang="fr-FR" dirty="0"/>
              <a:t> 2 Project</a:t>
            </a:r>
          </a:p>
        </p:txBody>
      </p:sp>
      <p:sp>
        <p:nvSpPr>
          <p:cNvPr id="3" name="Sous-titre 2">
            <a:extLst>
              <a:ext uri="{FF2B5EF4-FFF2-40B4-BE49-F238E27FC236}">
                <a16:creationId xmlns:a16="http://schemas.microsoft.com/office/drawing/2014/main" id="{08069205-150B-B4B1-565B-156D78F5E9E8}"/>
              </a:ext>
            </a:extLst>
          </p:cNvPr>
          <p:cNvSpPr>
            <a:spLocks noGrp="1"/>
          </p:cNvSpPr>
          <p:nvPr>
            <p:ph type="subTitle" idx="1"/>
          </p:nvPr>
        </p:nvSpPr>
        <p:spPr>
          <a:xfrm>
            <a:off x="61993" y="3602037"/>
            <a:ext cx="12049932" cy="2628282"/>
          </a:xfrm>
        </p:spPr>
        <p:txBody>
          <a:bodyPr>
            <a:normAutofit/>
          </a:bodyPr>
          <a:lstStyle/>
          <a:p>
            <a:pPr algn="l">
              <a:tabLst>
                <a:tab pos="982663" algn="l"/>
              </a:tabLst>
            </a:pPr>
            <a:r>
              <a:rPr lang="fr-FR" sz="1400" dirty="0" err="1"/>
              <a:t>author</a:t>
            </a:r>
            <a:r>
              <a:rPr lang="fr-FR" sz="1400" dirty="0"/>
              <a:t> :	</a:t>
            </a:r>
            <a:r>
              <a:rPr lang="fr-FR" sz="1400" dirty="0">
                <a:hlinkClick r:id="rId3"/>
              </a:rPr>
              <a:t>philippe.baucour@gmail.com</a:t>
            </a:r>
            <a:endParaRPr lang="fr-FR" sz="1400" dirty="0"/>
          </a:p>
          <a:p>
            <a:pPr algn="l">
              <a:tabLst>
                <a:tab pos="982663" algn="l"/>
              </a:tabLst>
            </a:pPr>
            <a:r>
              <a:rPr lang="fr-FR" sz="1400" dirty="0" err="1"/>
              <a:t>specs</a:t>
            </a:r>
            <a:r>
              <a:rPr lang="fr-FR" sz="1400" dirty="0"/>
              <a:t>  :	</a:t>
            </a:r>
            <a:r>
              <a:rPr lang="fr-FR" sz="1400" dirty="0">
                <a:hlinkClick r:id="rId4"/>
              </a:rPr>
              <a:t>https://app.jedha.co/course/become-certified-ai-architect-lds/data-analyst-certificate-lds</a:t>
            </a:r>
            <a:endParaRPr lang="fr-FR" sz="1400" dirty="0"/>
          </a:p>
          <a:p>
            <a:pPr algn="l">
              <a:tabLst>
                <a:tab pos="982663" algn="l"/>
              </a:tabLst>
            </a:pPr>
            <a:r>
              <a:rPr lang="fr-FR" sz="1400" dirty="0"/>
              <a:t>URLs   :	</a:t>
            </a:r>
            <a:r>
              <a:rPr lang="fr-FR" sz="1400" dirty="0" err="1"/>
              <a:t>project</a:t>
            </a:r>
            <a:r>
              <a:rPr lang="fr-FR" sz="1400" dirty="0"/>
              <a:t>	</a:t>
            </a:r>
            <a:r>
              <a:rPr lang="fr-FR" sz="1400" dirty="0">
                <a:hlinkClick r:id="rId5"/>
              </a:rPr>
              <a:t>https://github.com/40tude/fraud_detection_2</a:t>
            </a:r>
            <a:endParaRPr lang="fr-FR" sz="1400" dirty="0"/>
          </a:p>
          <a:p>
            <a:pPr algn="l">
              <a:tabLst>
                <a:tab pos="982663" algn="l"/>
                <a:tab pos="2060575" algn="l"/>
              </a:tabLst>
            </a:pPr>
            <a:endParaRPr lang="fr-FR" sz="1400" dirty="0"/>
          </a:p>
          <a:p>
            <a:pPr algn="l">
              <a:tabLst>
                <a:tab pos="982663" algn="l"/>
              </a:tabLst>
            </a:pPr>
            <a:endParaRPr lang="fr-FR" sz="1400" dirty="0"/>
          </a:p>
          <a:p>
            <a:pPr algn="l"/>
            <a:r>
              <a:rPr lang="en-US" sz="1400" dirty="0"/>
              <a:t>The content of the following slides is mainly a cut-and-paste of what's already available in the project notebook(s) or screen captures of running applications. The idea is that the slides can be used to guide and frame the presentation and discussion.</a:t>
            </a:r>
            <a:endParaRPr lang="fr-FR" sz="1400" dirty="0"/>
          </a:p>
          <a:p>
            <a:pPr algn="l"/>
            <a:endParaRPr lang="fr-FR" sz="1400" dirty="0"/>
          </a:p>
          <a:p>
            <a:pPr algn="l"/>
            <a:endParaRPr lang="fr-FR" sz="1400" dirty="0"/>
          </a:p>
        </p:txBody>
      </p:sp>
      <p:pic>
        <p:nvPicPr>
          <p:cNvPr id="4" name="Graphique 3" descr="Badge 3 avec un remplissage uni">
            <a:extLst>
              <a:ext uri="{FF2B5EF4-FFF2-40B4-BE49-F238E27FC236}">
                <a16:creationId xmlns:a16="http://schemas.microsoft.com/office/drawing/2014/main" id="{44B1A1B4-D0CD-EA8E-DBA4-56385D79DD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98095" y="1485900"/>
            <a:ext cx="914400" cy="914400"/>
          </a:xfrm>
          <a:prstGeom prst="rect">
            <a:avLst/>
          </a:prstGeom>
        </p:spPr>
      </p:pic>
      <p:pic>
        <p:nvPicPr>
          <p:cNvPr id="5" name="Espace réservé du contenu 13" descr="Badge avec un remplissage uni">
            <a:extLst>
              <a:ext uri="{FF2B5EF4-FFF2-40B4-BE49-F238E27FC236}">
                <a16:creationId xmlns:a16="http://schemas.microsoft.com/office/drawing/2014/main" id="{D2F66180-A270-694C-7A84-CB5F721DFF3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98095" y="2971800"/>
            <a:ext cx="914400" cy="914400"/>
          </a:xfrm>
          <a:prstGeom prst="rect">
            <a:avLst/>
          </a:prstGeom>
        </p:spPr>
      </p:pic>
      <p:pic>
        <p:nvPicPr>
          <p:cNvPr id="6" name="Graphique 5" descr="Badge 5 avec un remplissage uni">
            <a:extLst>
              <a:ext uri="{FF2B5EF4-FFF2-40B4-BE49-F238E27FC236}">
                <a16:creationId xmlns:a16="http://schemas.microsoft.com/office/drawing/2014/main" id="{D06A6A00-B0E4-3AD8-2638-F8C5CEE40EE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98095" y="5943600"/>
            <a:ext cx="914400" cy="914400"/>
          </a:xfrm>
          <a:prstGeom prst="rect">
            <a:avLst/>
          </a:prstGeom>
        </p:spPr>
      </p:pic>
      <p:pic>
        <p:nvPicPr>
          <p:cNvPr id="7" name="Graphique 6" descr="Badge 4 avec un remplissage uni">
            <a:extLst>
              <a:ext uri="{FF2B5EF4-FFF2-40B4-BE49-F238E27FC236}">
                <a16:creationId xmlns:a16="http://schemas.microsoft.com/office/drawing/2014/main" id="{E65DC5B8-20AD-8E73-ECE0-7144F19A2BE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98095" y="4457700"/>
            <a:ext cx="914400" cy="914400"/>
          </a:xfrm>
          <a:prstGeom prst="rect">
            <a:avLst/>
          </a:prstGeom>
        </p:spPr>
      </p:pic>
      <p:pic>
        <p:nvPicPr>
          <p:cNvPr id="8" name="Graphique 7" descr="Badge 1 avec un remplissage uni">
            <a:extLst>
              <a:ext uri="{FF2B5EF4-FFF2-40B4-BE49-F238E27FC236}">
                <a16:creationId xmlns:a16="http://schemas.microsoft.com/office/drawing/2014/main" id="{ED5FF6AF-92FE-7A8C-FE6B-0B4E12DF7F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98095" y="0"/>
            <a:ext cx="914400" cy="914400"/>
          </a:xfrm>
          <a:prstGeom prst="rect">
            <a:avLst/>
          </a:prstGeom>
        </p:spPr>
      </p:pic>
      <p:sp>
        <p:nvSpPr>
          <p:cNvPr id="9" name="Flèche : haut 8">
            <a:extLst>
              <a:ext uri="{FF2B5EF4-FFF2-40B4-BE49-F238E27FC236}">
                <a16:creationId xmlns:a16="http://schemas.microsoft.com/office/drawing/2014/main" id="{A0CDF9F3-4C89-322A-8854-59C64DD36E6C}"/>
              </a:ext>
            </a:extLst>
          </p:cNvPr>
          <p:cNvSpPr/>
          <p:nvPr/>
        </p:nvSpPr>
        <p:spPr>
          <a:xfrm rot="16200000">
            <a:off x="-170070" y="-884069"/>
            <a:ext cx="464127" cy="644236"/>
          </a:xfrm>
          <a:prstGeom prst="up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926022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1AA8C-B05B-F644-F98A-D9855E80321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3DFE813-5366-C26B-099A-AD4994004BEE}"/>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8F20B26-09BB-FB79-57B0-BEC753DBE0A0}"/>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9BC6E889-9163-AF49-2C08-A7E6B00D242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D2367278-31C2-1695-D6BC-7F4B1CDA481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F10A2FE-164F-6DFA-0AF0-DC30F9BBE52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1" name="Connecteur droit avec flèche 10">
            <a:extLst>
              <a:ext uri="{FF2B5EF4-FFF2-40B4-BE49-F238E27FC236}">
                <a16:creationId xmlns:a16="http://schemas.microsoft.com/office/drawing/2014/main" id="{89D26B7B-EB9A-15E1-1821-EA9DBD5AC9D8}"/>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174FCE59-715B-3609-A175-87785668CED2}"/>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779A5BA2-00FC-C9E5-63E5-D55CC652B10A}"/>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654BEBE5-E395-AC95-5B48-8CE530484B1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475C44E-BE23-A4AA-DEB6-9194D90D23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7A64FED7-9321-9AA9-9361-62756DB54FAD}"/>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E7A7F245-A620-C9A7-4E05-7733214734E8}"/>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966E682-097C-754F-2F5B-CB44248042A4}"/>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3C4427B5-5854-8358-5726-AA4000F18ADF}"/>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1E43B8F3-D360-BE26-14B6-C0C6354E919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A4B43EB-E05C-566D-CF70-40F95B34643A}"/>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4372FCC6-3270-58F2-2BBD-D87336EB960F}"/>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5C0EF10-DB9E-E457-6410-8F95CA34EB6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DAA52C34-94D3-9356-3D67-10A3E9A5C20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D458D790-7B83-9A00-01A9-78E5F37F4928}"/>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BA6B5272-2215-7850-6F1B-49C3C440A95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74B521BA-82C6-F52B-A7E5-E360C97A900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6148DE1B-5D0A-B716-1FE0-AC96180E879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7F5F3446-17EA-148B-18E7-711CC7E99D2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4396CD7B-ADFD-145D-C9D1-E4F04A6F0253}"/>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C14A7D82-B433-E124-DFEE-872B4DD7BC0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828F5B9F-EC6C-5B3B-0362-9A84334402E9}"/>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73DEED46-162B-98DA-B3EC-1796F96137A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7CE8419E-ECD4-C7FF-1ABA-FB6648B3CA22}"/>
              </a:ext>
            </a:extLst>
          </p:cNvPr>
          <p:cNvCxnSpPr>
            <a:cxnSpLocks/>
          </p:cNvCxnSpPr>
          <p:nvPr/>
        </p:nvCxnSpPr>
        <p:spPr>
          <a:xfrm rot="16200000" flipH="1">
            <a:off x="3445978" y="467184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46D68756-024A-7136-8FA9-77D486FC3D9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E4BEE32A-F5E1-976D-5951-53DEE4CAD0BE}"/>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FB184330-AB7B-F0BB-5A83-0B52D7E31121}"/>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1557A7BF-7071-AC85-8B29-1E3AFCF0A78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11989A6D-DF63-4E52-8DBF-A84107E62323}"/>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43367EA2-55C1-9AAE-5E0F-92280077AD3C}"/>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E3D3B08B-0736-484B-A517-50E88BB9ED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E620B8EB-35A7-3430-C6A7-E7A9157950FA}"/>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1FB3D158-4880-F170-1ADC-962C549958E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D36B3295-42F0-9E7B-AB18-CBCCC56538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83970EBE-385A-AB7E-ABDC-91BD732ACA11}"/>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550CF048-F935-EA4D-3497-30DA53356990}"/>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2A44F280-DA49-A710-95E7-3FB7FE349A5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A59C860A-F807-430D-1713-9E0EC814D1C8}"/>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9AFFD9A9-D4A2-1B18-6E74-133555209A8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61A7DFC1-7401-1FD2-B4E4-2E2F73BACE8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FB5A7E73-1576-27C4-974A-3FF674172441}"/>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4E051526-E50C-B7EE-61DA-4ECCA449B488}"/>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D9ACFA67-A801-37AD-5F00-F2E51183255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1" name="Groupe 50">
            <a:extLst>
              <a:ext uri="{FF2B5EF4-FFF2-40B4-BE49-F238E27FC236}">
                <a16:creationId xmlns:a16="http://schemas.microsoft.com/office/drawing/2014/main" id="{510F4070-6EE5-C3EF-2983-8A87BFCA0AEF}"/>
              </a:ext>
            </a:extLst>
          </p:cNvPr>
          <p:cNvGrpSpPr/>
          <p:nvPr/>
        </p:nvGrpSpPr>
        <p:grpSpPr>
          <a:xfrm>
            <a:off x="9182810" y="3862356"/>
            <a:ext cx="723275" cy="632298"/>
            <a:chOff x="1629740" y="4604058"/>
            <a:chExt cx="723275" cy="632298"/>
          </a:xfrm>
        </p:grpSpPr>
        <p:pic>
          <p:nvPicPr>
            <p:cNvPr id="52" name="Image 51">
              <a:extLst>
                <a:ext uri="{FF2B5EF4-FFF2-40B4-BE49-F238E27FC236}">
                  <a16:creationId xmlns:a16="http://schemas.microsoft.com/office/drawing/2014/main" id="{690E4058-A2EE-7ED1-66C4-CC87C9EED867}"/>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3" name="ZoneTexte 52">
              <a:extLst>
                <a:ext uri="{FF2B5EF4-FFF2-40B4-BE49-F238E27FC236}">
                  <a16:creationId xmlns:a16="http://schemas.microsoft.com/office/drawing/2014/main" id="{BAB586A5-C9C5-9244-4DEE-62EE4E9BE4B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55912077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14"/>
                                        </p:tgtEl>
                                      </p:cBhvr>
                                    </p:animEffect>
                                    <p:set>
                                      <p:cBhvr>
                                        <p:cTn id="7" dur="1" fill="hold">
                                          <p:stCondLst>
                                            <p:cond delay="999"/>
                                          </p:stCondLst>
                                        </p:cTn>
                                        <p:tgtEl>
                                          <p:spTgt spid="14"/>
                                        </p:tgtEl>
                                        <p:attrNameLst>
                                          <p:attrName>style.visibility</p:attrName>
                                        </p:attrNameLst>
                                      </p:cBhvr>
                                      <p:to>
                                        <p:strVal val="hidden"/>
                                      </p:to>
                                    </p:set>
                                  </p:childTnLst>
                                </p:cTn>
                              </p:par>
                            </p:childTnLst>
                          </p:cTn>
                        </p:par>
                        <p:par>
                          <p:cTn id="8" fill="hold">
                            <p:stCondLst>
                              <p:cond delay="1000"/>
                            </p:stCondLst>
                            <p:childTnLst>
                              <p:par>
                                <p:cTn id="9" presetID="22" presetClass="entr" presetSubtype="1" fill="hold" nodeType="afterEffect">
                                  <p:stCondLst>
                                    <p:cond delay="250"/>
                                  </p:stCondLst>
                                  <p:childTnLst>
                                    <p:set>
                                      <p:cBhvr>
                                        <p:cTn id="10" dur="1" fill="hold">
                                          <p:stCondLst>
                                            <p:cond delay="0"/>
                                          </p:stCondLst>
                                        </p:cTn>
                                        <p:tgtEl>
                                          <p:spTgt spid="13"/>
                                        </p:tgtEl>
                                        <p:attrNameLst>
                                          <p:attrName>style.visibility</p:attrName>
                                        </p:attrNameLst>
                                      </p:cBhvr>
                                      <p:to>
                                        <p:strVal val="visible"/>
                                      </p:to>
                                    </p:set>
                                    <p:animEffect transition="in" filter="wipe(up)">
                                      <p:cBhvr>
                                        <p:cTn id="11" dur="1000"/>
                                        <p:tgtEl>
                                          <p:spTgt spid="13"/>
                                        </p:tgtEl>
                                      </p:cBhvr>
                                    </p:animEffect>
                                  </p:childTnLst>
                                </p:cTn>
                              </p:par>
                            </p:childTnLst>
                          </p:cTn>
                        </p:par>
                        <p:par>
                          <p:cTn id="12" fill="hold">
                            <p:stCondLst>
                              <p:cond delay="2250"/>
                            </p:stCondLst>
                            <p:childTnLst>
                              <p:par>
                                <p:cTn id="13" presetID="10" presetClass="entr" presetSubtype="0" fill="hold" nodeType="after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childTnLst>
                                </p:cTn>
                              </p:par>
                            </p:childTnLst>
                          </p:cTn>
                        </p:par>
                        <p:par>
                          <p:cTn id="16" fill="hold">
                            <p:stCondLst>
                              <p:cond delay="3500"/>
                            </p:stCondLst>
                            <p:childTnLst>
                              <p:par>
                                <p:cTn id="17" presetID="22" presetClass="entr" presetSubtype="8" fill="hold" nodeType="afterEffect">
                                  <p:stCondLst>
                                    <p:cond delay="25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1000"/>
                                        <p:tgtEl>
                                          <p:spTgt spid="15"/>
                                        </p:tgtEl>
                                      </p:cBhvr>
                                    </p:animEffect>
                                  </p:childTnLst>
                                </p:cTn>
                              </p:par>
                            </p:childTnLst>
                          </p:cTn>
                        </p:par>
                        <p:par>
                          <p:cTn id="20" fill="hold">
                            <p:stCondLst>
                              <p:cond delay="4750"/>
                            </p:stCondLst>
                            <p:childTnLst>
                              <p:par>
                                <p:cTn id="21" presetID="10" presetClass="entr" presetSubtype="0" fill="hold" nodeType="afterEffect">
                                  <p:stCondLst>
                                    <p:cond delay="25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1000"/>
                                        <p:tgtEl>
                                          <p:spTgt spid="32"/>
                                        </p:tgtEl>
                                      </p:cBhvr>
                                    </p:animEffect>
                                  </p:childTnLst>
                                </p:cTn>
                              </p:par>
                            </p:childTnLst>
                          </p:cTn>
                        </p:par>
                        <p:par>
                          <p:cTn id="24" fill="hold">
                            <p:stCondLst>
                              <p:cond delay="6000"/>
                            </p:stCondLst>
                            <p:childTnLst>
                              <p:par>
                                <p:cTn id="25" presetID="10" presetClass="entr" presetSubtype="0" fill="hold" nodeType="afterEffect">
                                  <p:stCondLst>
                                    <p:cond delay="25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1000"/>
                                        <p:tgtEl>
                                          <p:spTgt spid="35"/>
                                        </p:tgtEl>
                                      </p:cBhvr>
                                    </p:animEffect>
                                  </p:childTnLst>
                                </p:cTn>
                              </p:par>
                            </p:childTnLst>
                          </p:cTn>
                        </p:par>
                        <p:par>
                          <p:cTn id="28" fill="hold">
                            <p:stCondLst>
                              <p:cond delay="7250"/>
                            </p:stCondLst>
                            <p:childTnLst>
                              <p:par>
                                <p:cTn id="29" presetID="10" presetClass="entr" presetSubtype="0" fill="hold" nodeType="afterEffect">
                                  <p:stCondLst>
                                    <p:cond delay="0"/>
                                  </p:stCondLst>
                                  <p:childTnLst>
                                    <p:set>
                                      <p:cBhvr>
                                        <p:cTn id="30" dur="1" fill="hold">
                                          <p:stCondLst>
                                            <p:cond delay="0"/>
                                          </p:stCondLst>
                                        </p:cTn>
                                        <p:tgtEl>
                                          <p:spTgt spid="42"/>
                                        </p:tgtEl>
                                        <p:attrNameLst>
                                          <p:attrName>style.visibility</p:attrName>
                                        </p:attrNameLst>
                                      </p:cBhvr>
                                      <p:to>
                                        <p:strVal val="visible"/>
                                      </p:to>
                                    </p:set>
                                    <p:animEffect transition="in" filter="fade">
                                      <p:cBhvr>
                                        <p:cTn id="31" dur="1000"/>
                                        <p:tgtEl>
                                          <p:spTgt spid="42"/>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1000"/>
                                        <p:tgtEl>
                                          <p:spTgt spid="11"/>
                                        </p:tgtEl>
                                      </p:cBhvr>
                                    </p:animEffect>
                                    <p:set>
                                      <p:cBhvr>
                                        <p:cTn id="36" dur="1" fill="hold">
                                          <p:stCondLst>
                                            <p:cond delay="999"/>
                                          </p:stCondLst>
                                        </p:cTn>
                                        <p:tgtEl>
                                          <p:spTgt spid="11"/>
                                        </p:tgtEl>
                                        <p:attrNameLst>
                                          <p:attrName>style.visibility</p:attrName>
                                        </p:attrNameLst>
                                      </p:cBhvr>
                                      <p:to>
                                        <p:strVal val="hidden"/>
                                      </p:to>
                                    </p:set>
                                  </p:childTnLst>
                                </p:cTn>
                              </p:par>
                            </p:childTnLst>
                          </p:cTn>
                        </p:par>
                        <p:par>
                          <p:cTn id="37" fill="hold">
                            <p:stCondLst>
                              <p:cond delay="1000"/>
                            </p:stCondLst>
                            <p:childTnLst>
                              <p:par>
                                <p:cTn id="38" presetID="22" presetClass="entr" presetSubtype="1" fill="hold" nodeType="afterEffect">
                                  <p:stCondLst>
                                    <p:cond delay="25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1000"/>
                                        <p:tgtEl>
                                          <p:spTgt spid="39"/>
                                        </p:tgtEl>
                                      </p:cBhvr>
                                    </p:animEffect>
                                  </p:childTnLst>
                                </p:cTn>
                              </p:par>
                            </p:childTnLst>
                          </p:cTn>
                        </p:par>
                        <p:par>
                          <p:cTn id="41" fill="hold">
                            <p:stCondLst>
                              <p:cond delay="2250"/>
                            </p:stCondLst>
                            <p:childTnLst>
                              <p:par>
                                <p:cTn id="42" presetID="10" presetClass="entr" presetSubtype="0" fill="hold" nodeType="afterEffect">
                                  <p:stCondLst>
                                    <p:cond delay="25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1000"/>
                                        <p:tgtEl>
                                          <p:spTgt spid="41"/>
                                        </p:tgtEl>
                                      </p:cBhvr>
                                    </p:animEffect>
                                  </p:childTnLst>
                                </p:cTn>
                              </p:par>
                            </p:childTnLst>
                          </p:cTn>
                        </p:par>
                        <p:par>
                          <p:cTn id="45" fill="hold">
                            <p:stCondLst>
                              <p:cond delay="3500"/>
                            </p:stCondLst>
                            <p:childTnLst>
                              <p:par>
                                <p:cTn id="46" presetID="22" presetClass="entr" presetSubtype="4" fill="hold" nodeType="afterEffect">
                                  <p:stCondLst>
                                    <p:cond delay="25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1000"/>
                                        <p:tgtEl>
                                          <p:spTgt spid="40"/>
                                        </p:tgtEl>
                                      </p:cBhvr>
                                    </p:animEffect>
                                  </p:childTnLst>
                                </p:cTn>
                              </p:par>
                            </p:childTnLst>
                          </p:cTn>
                        </p:par>
                        <p:par>
                          <p:cTn id="49" fill="hold">
                            <p:stCondLst>
                              <p:cond delay="6000"/>
                            </p:stCondLst>
                            <p:childTnLst>
                              <p:par>
                                <p:cTn id="50" presetID="10" presetClass="entr" presetSubtype="0" fill="hold" nodeType="afterEffect">
                                  <p:stCondLst>
                                    <p:cond delay="250"/>
                                  </p:stCondLst>
                                  <p:childTnLst>
                                    <p:set>
                                      <p:cBhvr>
                                        <p:cTn id="51" dur="1" fill="hold">
                                          <p:stCondLst>
                                            <p:cond delay="0"/>
                                          </p:stCondLst>
                                        </p:cTn>
                                        <p:tgtEl>
                                          <p:spTgt spid="45"/>
                                        </p:tgtEl>
                                        <p:attrNameLst>
                                          <p:attrName>style.visibility</p:attrName>
                                        </p:attrNameLst>
                                      </p:cBhvr>
                                      <p:to>
                                        <p:strVal val="visible"/>
                                      </p:to>
                                    </p:set>
                                    <p:animEffect transition="in" filter="fade">
                                      <p:cBhvr>
                                        <p:cTn id="52" dur="1000"/>
                                        <p:tgtEl>
                                          <p:spTgt spid="45"/>
                                        </p:tgtEl>
                                      </p:cBhvr>
                                    </p:animEffect>
                                  </p:childTnLst>
                                </p:cTn>
                              </p:par>
                            </p:childTnLst>
                          </p:cTn>
                        </p:par>
                        <p:par>
                          <p:cTn id="53" fill="hold">
                            <p:stCondLst>
                              <p:cond delay="7250"/>
                            </p:stCondLst>
                            <p:childTnLst>
                              <p:par>
                                <p:cTn id="54" presetID="10" presetClass="entr" presetSubtype="0" fill="hold" nodeType="afterEffect">
                                  <p:stCondLst>
                                    <p:cond delay="250"/>
                                  </p:stCondLst>
                                  <p:childTnLst>
                                    <p:set>
                                      <p:cBhvr>
                                        <p:cTn id="55" dur="1" fill="hold">
                                          <p:stCondLst>
                                            <p:cond delay="0"/>
                                          </p:stCondLst>
                                        </p:cTn>
                                        <p:tgtEl>
                                          <p:spTgt spid="48"/>
                                        </p:tgtEl>
                                        <p:attrNameLst>
                                          <p:attrName>style.visibility</p:attrName>
                                        </p:attrNameLst>
                                      </p:cBhvr>
                                      <p:to>
                                        <p:strVal val="visible"/>
                                      </p:to>
                                    </p:set>
                                    <p:animEffect transition="in" filter="fade">
                                      <p:cBhvr>
                                        <p:cTn id="56" dur="1000"/>
                                        <p:tgtEl>
                                          <p:spTgt spid="48"/>
                                        </p:tgtEl>
                                      </p:cBhvr>
                                    </p:animEffect>
                                  </p:childTnLst>
                                </p:cTn>
                              </p:par>
                            </p:childTnLst>
                          </p:cTn>
                        </p:par>
                        <p:par>
                          <p:cTn id="57" fill="hold">
                            <p:stCondLst>
                              <p:cond delay="8500"/>
                            </p:stCondLst>
                            <p:childTnLst>
                              <p:par>
                                <p:cTn id="58" presetID="10" presetClass="entr" presetSubtype="0" fill="hold" nodeType="afterEffect">
                                  <p:stCondLst>
                                    <p:cond delay="250"/>
                                  </p:stCondLst>
                                  <p:childTnLst>
                                    <p:set>
                                      <p:cBhvr>
                                        <p:cTn id="59" dur="1" fill="hold">
                                          <p:stCondLst>
                                            <p:cond delay="0"/>
                                          </p:stCondLst>
                                        </p:cTn>
                                        <p:tgtEl>
                                          <p:spTgt spid="51"/>
                                        </p:tgtEl>
                                        <p:attrNameLst>
                                          <p:attrName>style.visibility</p:attrName>
                                        </p:attrNameLst>
                                      </p:cBhvr>
                                      <p:to>
                                        <p:strVal val="visible"/>
                                      </p:to>
                                    </p:set>
                                    <p:animEffect transition="in" filter="fade">
                                      <p:cBhvr>
                                        <p:cTn id="60"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56530-E40C-E628-637B-DE48ECD63CC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19FE9107-FDFE-F8D3-8A7B-A224747FD87B}"/>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15B583C5-984E-3ADD-844C-555069174D34}"/>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36FDF993-25BD-4098-5D9F-A10573AB7221}"/>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F11E5F01-D5E9-BB33-A3D2-EF9EF1E6168B}"/>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20C5DFF2-4E6E-4056-B0C0-A9169EACDFE7}"/>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19" name="Connecteur droit avec flèche 18">
            <a:extLst>
              <a:ext uri="{FF2B5EF4-FFF2-40B4-BE49-F238E27FC236}">
                <a16:creationId xmlns:a16="http://schemas.microsoft.com/office/drawing/2014/main" id="{2FAA69A2-EEFC-EC0D-BEE6-6FD2EDD856C6}"/>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B966CBC-8193-0F3B-F553-18B4EA309C37}"/>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B34F12FA-1832-17F0-712F-C300BBB6F578}"/>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D7E2297-C2B0-411C-9815-215C16CCF2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8F152DE9-FC79-B836-42E4-03F65E58E1DC}"/>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0B0D4F62-ED82-FED6-F5B2-9A58A4B5C997}"/>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2484354-BD30-E894-030C-08BA2F9C06F6}"/>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70D2EBFE-0208-2343-3F60-551532473545}"/>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C5ACEDA0-8AF1-E9E2-78C1-971531523CDB}"/>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F6F86BA3-63C4-E436-9A44-F1EB0B07DF77}"/>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F7C7C5C6-CB8B-8DA4-8524-3005A90E542C}"/>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CDC933D8-194E-6A3E-2FB4-242967CE0E21}"/>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2555628E-FE6B-B5C3-3E51-42AF11EEB712}"/>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E38D9B89-2F31-97FA-D2FE-408C6C6CB5E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5BAA00F2-37EA-D834-659A-95C69FD80E9E}"/>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87AABA72-05E6-CC47-03A3-BCBA38D3A5B3}"/>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76DC2C05-C44F-B542-E9E8-88FDA68822BB}"/>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526636F0-E3ED-1DD5-55BD-310EF46B253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E8114094-790A-3A77-7342-D07119AC8AFB}"/>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1B4B3BC4-B13B-2EDC-4817-535CF2BF8AFB}"/>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pic>
        <p:nvPicPr>
          <p:cNvPr id="9" name="Picture 2" descr="Backlog - Free ui icons">
            <a:extLst>
              <a:ext uri="{FF2B5EF4-FFF2-40B4-BE49-F238E27FC236}">
                <a16:creationId xmlns:a16="http://schemas.microsoft.com/office/drawing/2014/main" id="{1113DB7B-7AC6-FCEC-2117-AF909882E48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cxnSp>
        <p:nvCxnSpPr>
          <p:cNvPr id="13" name="Connecteur : en angle 12">
            <a:extLst>
              <a:ext uri="{FF2B5EF4-FFF2-40B4-BE49-F238E27FC236}">
                <a16:creationId xmlns:a16="http://schemas.microsoft.com/office/drawing/2014/main" id="{0B62D38A-796C-D938-AFFD-DF26305D1955}"/>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necteur : en angle 14">
            <a:extLst>
              <a:ext uri="{FF2B5EF4-FFF2-40B4-BE49-F238E27FC236}">
                <a16:creationId xmlns:a16="http://schemas.microsoft.com/office/drawing/2014/main" id="{944252BA-F727-D38F-4C5D-EF62276D84C5}"/>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grpSp>
        <p:nvGrpSpPr>
          <p:cNvPr id="32" name="Groupe 31">
            <a:extLst>
              <a:ext uri="{FF2B5EF4-FFF2-40B4-BE49-F238E27FC236}">
                <a16:creationId xmlns:a16="http://schemas.microsoft.com/office/drawing/2014/main" id="{CA8740F7-3269-A024-6045-21070543211B}"/>
              </a:ext>
            </a:extLst>
          </p:cNvPr>
          <p:cNvGrpSpPr/>
          <p:nvPr/>
        </p:nvGrpSpPr>
        <p:grpSpPr>
          <a:xfrm>
            <a:off x="1559687" y="3862356"/>
            <a:ext cx="723275" cy="632298"/>
            <a:chOff x="1629740" y="4604058"/>
            <a:chExt cx="723275" cy="632298"/>
          </a:xfrm>
        </p:grpSpPr>
        <p:pic>
          <p:nvPicPr>
            <p:cNvPr id="33" name="Image 32">
              <a:extLst>
                <a:ext uri="{FF2B5EF4-FFF2-40B4-BE49-F238E27FC236}">
                  <a16:creationId xmlns:a16="http://schemas.microsoft.com/office/drawing/2014/main" id="{7E20D579-F52E-7E1F-3E92-CB2DCAA12E8F}"/>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4" name="ZoneTexte 33">
              <a:extLst>
                <a:ext uri="{FF2B5EF4-FFF2-40B4-BE49-F238E27FC236}">
                  <a16:creationId xmlns:a16="http://schemas.microsoft.com/office/drawing/2014/main" id="{D578AC2E-BBAA-3413-09A6-199DDA6132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35" name="Groupe 34">
            <a:extLst>
              <a:ext uri="{FF2B5EF4-FFF2-40B4-BE49-F238E27FC236}">
                <a16:creationId xmlns:a16="http://schemas.microsoft.com/office/drawing/2014/main" id="{3CACFF17-D2B2-EE35-71C2-B80375E106D1}"/>
              </a:ext>
            </a:extLst>
          </p:cNvPr>
          <p:cNvGrpSpPr/>
          <p:nvPr/>
        </p:nvGrpSpPr>
        <p:grpSpPr>
          <a:xfrm>
            <a:off x="3515542" y="3862356"/>
            <a:ext cx="723275" cy="632298"/>
            <a:chOff x="1629740" y="4604058"/>
            <a:chExt cx="723275" cy="632298"/>
          </a:xfrm>
        </p:grpSpPr>
        <p:pic>
          <p:nvPicPr>
            <p:cNvPr id="37" name="Image 36">
              <a:extLst>
                <a:ext uri="{FF2B5EF4-FFF2-40B4-BE49-F238E27FC236}">
                  <a16:creationId xmlns:a16="http://schemas.microsoft.com/office/drawing/2014/main" id="{52A3C4B3-2DDE-EFDF-A2C4-6E81456890CE}"/>
                </a:ext>
              </a:extLst>
            </p:cNvPr>
            <p:cNvPicPr>
              <a:picLocks noChangeAspect="1"/>
            </p:cNvPicPr>
            <p:nvPr/>
          </p:nvPicPr>
          <p:blipFill>
            <a:blip r:embed="rId8">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38" name="ZoneTexte 37">
              <a:extLst>
                <a:ext uri="{FF2B5EF4-FFF2-40B4-BE49-F238E27FC236}">
                  <a16:creationId xmlns:a16="http://schemas.microsoft.com/office/drawing/2014/main" id="{A9AC2D00-1E83-F55C-54F5-6E2B4D52521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cxnSp>
        <p:nvCxnSpPr>
          <p:cNvPr id="39" name="Connecteur : en angle 38">
            <a:extLst>
              <a:ext uri="{FF2B5EF4-FFF2-40B4-BE49-F238E27FC236}">
                <a16:creationId xmlns:a16="http://schemas.microsoft.com/office/drawing/2014/main" id="{6549BFDB-B99B-8FC8-435F-5E70BD381856}"/>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eur : en angle 39">
            <a:extLst>
              <a:ext uri="{FF2B5EF4-FFF2-40B4-BE49-F238E27FC236}">
                <a16:creationId xmlns:a16="http://schemas.microsoft.com/office/drawing/2014/main" id="{42B01A8A-03EE-BD16-03B3-2A81C6F4C314}"/>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pic>
        <p:nvPicPr>
          <p:cNvPr id="41" name="Picture 2" descr="Backlog - Free ui icons">
            <a:extLst>
              <a:ext uri="{FF2B5EF4-FFF2-40B4-BE49-F238E27FC236}">
                <a16:creationId xmlns:a16="http://schemas.microsoft.com/office/drawing/2014/main" id="{7FCDA4D8-F0EC-79DF-3FEB-CA2DF6F53FC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roupe 41">
            <a:extLst>
              <a:ext uri="{FF2B5EF4-FFF2-40B4-BE49-F238E27FC236}">
                <a16:creationId xmlns:a16="http://schemas.microsoft.com/office/drawing/2014/main" id="{97AB11EC-4A28-F698-740C-13BB617EDFEF}"/>
              </a:ext>
            </a:extLst>
          </p:cNvPr>
          <p:cNvGrpSpPr/>
          <p:nvPr/>
        </p:nvGrpSpPr>
        <p:grpSpPr>
          <a:xfrm>
            <a:off x="4400033" y="3862356"/>
            <a:ext cx="723275" cy="632298"/>
            <a:chOff x="1629740" y="4604058"/>
            <a:chExt cx="723275" cy="632298"/>
          </a:xfrm>
        </p:grpSpPr>
        <p:pic>
          <p:nvPicPr>
            <p:cNvPr id="43" name="Image 42">
              <a:extLst>
                <a:ext uri="{FF2B5EF4-FFF2-40B4-BE49-F238E27FC236}">
                  <a16:creationId xmlns:a16="http://schemas.microsoft.com/office/drawing/2014/main" id="{1A437092-E7BF-E1A0-4580-587AA7EC8335}"/>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4" name="ZoneTexte 43">
              <a:extLst>
                <a:ext uri="{FF2B5EF4-FFF2-40B4-BE49-F238E27FC236}">
                  <a16:creationId xmlns:a16="http://schemas.microsoft.com/office/drawing/2014/main" id="{177DF36D-99E3-E151-82A3-D616C0B0738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5" name="Groupe 44">
            <a:extLst>
              <a:ext uri="{FF2B5EF4-FFF2-40B4-BE49-F238E27FC236}">
                <a16:creationId xmlns:a16="http://schemas.microsoft.com/office/drawing/2014/main" id="{1813516F-2C9F-6C06-E4F4-36D3F3433BFC}"/>
              </a:ext>
            </a:extLst>
          </p:cNvPr>
          <p:cNvGrpSpPr/>
          <p:nvPr/>
        </p:nvGrpSpPr>
        <p:grpSpPr>
          <a:xfrm>
            <a:off x="6340383" y="3862356"/>
            <a:ext cx="723275" cy="632298"/>
            <a:chOff x="1629740" y="4604058"/>
            <a:chExt cx="723275" cy="632298"/>
          </a:xfrm>
        </p:grpSpPr>
        <p:pic>
          <p:nvPicPr>
            <p:cNvPr id="46" name="Image 45">
              <a:extLst>
                <a:ext uri="{FF2B5EF4-FFF2-40B4-BE49-F238E27FC236}">
                  <a16:creationId xmlns:a16="http://schemas.microsoft.com/office/drawing/2014/main" id="{B3F9FA07-DE4C-98D9-C2A5-FFD87E37D0C4}"/>
                </a:ext>
              </a:extLst>
            </p:cNvPr>
            <p:cNvPicPr>
              <a:picLocks noChangeAspect="1"/>
            </p:cNvPicPr>
            <p:nvPr/>
          </p:nvPicPr>
          <p:blipFill>
            <a:blip r:embed="rId8">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7" name="ZoneTexte 46">
              <a:extLst>
                <a:ext uri="{FF2B5EF4-FFF2-40B4-BE49-F238E27FC236}">
                  <a16:creationId xmlns:a16="http://schemas.microsoft.com/office/drawing/2014/main" id="{47AB4720-7E3D-B2D5-8443-B6E5A1D981B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48" name="Groupe 47">
            <a:extLst>
              <a:ext uri="{FF2B5EF4-FFF2-40B4-BE49-F238E27FC236}">
                <a16:creationId xmlns:a16="http://schemas.microsoft.com/office/drawing/2014/main" id="{5184D714-D262-3E9E-1BC9-621C3CB6DD10}"/>
              </a:ext>
            </a:extLst>
          </p:cNvPr>
          <p:cNvGrpSpPr/>
          <p:nvPr/>
        </p:nvGrpSpPr>
        <p:grpSpPr>
          <a:xfrm>
            <a:off x="7204405" y="3862356"/>
            <a:ext cx="723275" cy="632298"/>
            <a:chOff x="1629740" y="4604058"/>
            <a:chExt cx="723275" cy="632298"/>
          </a:xfrm>
        </p:grpSpPr>
        <p:pic>
          <p:nvPicPr>
            <p:cNvPr id="49" name="Image 48">
              <a:extLst>
                <a:ext uri="{FF2B5EF4-FFF2-40B4-BE49-F238E27FC236}">
                  <a16:creationId xmlns:a16="http://schemas.microsoft.com/office/drawing/2014/main" id="{B4C5AABA-9B6B-B79F-3886-1D92E63959E6}"/>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50" name="ZoneTexte 49">
              <a:extLst>
                <a:ext uri="{FF2B5EF4-FFF2-40B4-BE49-F238E27FC236}">
                  <a16:creationId xmlns:a16="http://schemas.microsoft.com/office/drawing/2014/main" id="{1BEF1151-C7F2-FA85-94A0-58E5A893BC34}"/>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cxnSp>
        <p:nvCxnSpPr>
          <p:cNvPr id="2" name="Connecteur droit avec flèche 1">
            <a:extLst>
              <a:ext uri="{FF2B5EF4-FFF2-40B4-BE49-F238E27FC236}">
                <a16:creationId xmlns:a16="http://schemas.microsoft.com/office/drawing/2014/main" id="{6C7BE669-B1A2-050A-F342-0051A1306F4A}"/>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A91B69F3-5014-07A2-241C-9D93AEABD12A}"/>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cxnSp>
        <p:nvCxnSpPr>
          <p:cNvPr id="52" name="Connecteur droit avec flèche 51">
            <a:extLst>
              <a:ext uri="{FF2B5EF4-FFF2-40B4-BE49-F238E27FC236}">
                <a16:creationId xmlns:a16="http://schemas.microsoft.com/office/drawing/2014/main" id="{A63B4B85-6C46-3678-06AE-0EFE2FC0741B}"/>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28798626-3457-450A-82C1-7D70EC250F0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54" name="Groupe 53">
            <a:extLst>
              <a:ext uri="{FF2B5EF4-FFF2-40B4-BE49-F238E27FC236}">
                <a16:creationId xmlns:a16="http://schemas.microsoft.com/office/drawing/2014/main" id="{C534E1B9-8F78-9ECF-0BEA-195FECB70A74}"/>
              </a:ext>
            </a:extLst>
          </p:cNvPr>
          <p:cNvGrpSpPr/>
          <p:nvPr/>
        </p:nvGrpSpPr>
        <p:grpSpPr>
          <a:xfrm>
            <a:off x="4725621" y="1975251"/>
            <a:ext cx="954107" cy="632298"/>
            <a:chOff x="1487068" y="4604058"/>
            <a:chExt cx="954107" cy="632298"/>
          </a:xfrm>
        </p:grpSpPr>
        <p:pic>
          <p:nvPicPr>
            <p:cNvPr id="55" name="Image 54">
              <a:extLst>
                <a:ext uri="{FF2B5EF4-FFF2-40B4-BE49-F238E27FC236}">
                  <a16:creationId xmlns:a16="http://schemas.microsoft.com/office/drawing/2014/main" id="{75CB3183-2E9E-2082-B10F-F9BA19B5FBF8}"/>
                </a:ext>
              </a:extLst>
            </p:cNvPr>
            <p:cNvPicPr>
              <a:picLocks noChangeAspect="1"/>
            </p:cNvPicPr>
            <p:nvPr/>
          </p:nvPicPr>
          <p:blipFill>
            <a:blip r:embed="rId8">
              <a:duotone>
                <a:prstClr val="black"/>
                <a:srgbClr val="F1C5E0">
                  <a:tint val="45000"/>
                  <a:satMod val="400000"/>
                </a:srgbClr>
              </a:duotone>
            </a:blip>
            <a:stretch>
              <a:fillRect/>
            </a:stretch>
          </p:blipFill>
          <p:spPr>
            <a:xfrm>
              <a:off x="1719696" y="4604058"/>
              <a:ext cx="511335" cy="511335"/>
            </a:xfrm>
            <a:prstGeom prst="rect">
              <a:avLst/>
            </a:prstGeom>
          </p:spPr>
        </p:pic>
        <p:sp>
          <p:nvSpPr>
            <p:cNvPr id="56" name="ZoneTexte 55">
              <a:extLst>
                <a:ext uri="{FF2B5EF4-FFF2-40B4-BE49-F238E27FC236}">
                  <a16:creationId xmlns:a16="http://schemas.microsoft.com/office/drawing/2014/main" id="{959DE538-089C-D183-5285-F2335922C82A}"/>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60" name="Groupe 59">
            <a:extLst>
              <a:ext uri="{FF2B5EF4-FFF2-40B4-BE49-F238E27FC236}">
                <a16:creationId xmlns:a16="http://schemas.microsoft.com/office/drawing/2014/main" id="{38F39961-9DCB-CF2A-C4DB-19F04ADBEA94}"/>
              </a:ext>
            </a:extLst>
          </p:cNvPr>
          <p:cNvGrpSpPr/>
          <p:nvPr/>
        </p:nvGrpSpPr>
        <p:grpSpPr>
          <a:xfrm>
            <a:off x="5268107" y="5159358"/>
            <a:ext cx="1043927" cy="1636482"/>
            <a:chOff x="5268107" y="5159358"/>
            <a:chExt cx="1043927" cy="1636482"/>
          </a:xfrm>
        </p:grpSpPr>
        <p:sp>
          <p:nvSpPr>
            <p:cNvPr id="57" name="ZoneTexte 56">
              <a:extLst>
                <a:ext uri="{FF2B5EF4-FFF2-40B4-BE49-F238E27FC236}">
                  <a16:creationId xmlns:a16="http://schemas.microsoft.com/office/drawing/2014/main" id="{C6FA8FD4-A87D-8216-5D6F-BFC095067FCD}"/>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58" name="Graphique 57" descr="Adresse de courrier avec un remplissage uni">
              <a:extLst>
                <a:ext uri="{FF2B5EF4-FFF2-40B4-BE49-F238E27FC236}">
                  <a16:creationId xmlns:a16="http://schemas.microsoft.com/office/drawing/2014/main" id="{364C5F4D-F5B4-BF3D-1B12-286F5CEAFC8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324275" y="5881440"/>
              <a:ext cx="914400" cy="914400"/>
            </a:xfrm>
            <a:prstGeom prst="rect">
              <a:avLst/>
            </a:prstGeom>
          </p:spPr>
        </p:pic>
        <p:pic>
          <p:nvPicPr>
            <p:cNvPr id="59" name="Graphique 58" descr="Éclair avec un remplissage uni">
              <a:extLst>
                <a:ext uri="{FF2B5EF4-FFF2-40B4-BE49-F238E27FC236}">
                  <a16:creationId xmlns:a16="http://schemas.microsoft.com/office/drawing/2014/main" id="{9EE37D28-C9AD-EB42-4695-4F2684C749B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5542438" y="5159358"/>
              <a:ext cx="769596" cy="769596"/>
            </a:xfrm>
            <a:prstGeom prst="rect">
              <a:avLst/>
            </a:prstGeom>
          </p:spPr>
        </p:pic>
      </p:grpSp>
      <p:grpSp>
        <p:nvGrpSpPr>
          <p:cNvPr id="61" name="Groupe 60">
            <a:extLst>
              <a:ext uri="{FF2B5EF4-FFF2-40B4-BE49-F238E27FC236}">
                <a16:creationId xmlns:a16="http://schemas.microsoft.com/office/drawing/2014/main" id="{7A7DE5AB-0990-8812-ABF9-E67A4703D265}"/>
              </a:ext>
            </a:extLst>
          </p:cNvPr>
          <p:cNvGrpSpPr/>
          <p:nvPr/>
        </p:nvGrpSpPr>
        <p:grpSpPr>
          <a:xfrm>
            <a:off x="9182810" y="3862356"/>
            <a:ext cx="723275" cy="632298"/>
            <a:chOff x="1629740" y="4604058"/>
            <a:chExt cx="723275" cy="632298"/>
          </a:xfrm>
        </p:grpSpPr>
        <p:pic>
          <p:nvPicPr>
            <p:cNvPr id="62" name="Image 61">
              <a:extLst>
                <a:ext uri="{FF2B5EF4-FFF2-40B4-BE49-F238E27FC236}">
                  <a16:creationId xmlns:a16="http://schemas.microsoft.com/office/drawing/2014/main" id="{F80304E0-2DFB-F066-DC7B-61E36204F3AE}"/>
                </a:ext>
              </a:extLst>
            </p:cNvPr>
            <p:cNvPicPr>
              <a:picLocks noChangeAspect="1"/>
            </p:cNvPicPr>
            <p:nvPr/>
          </p:nvPicPr>
          <p:blipFill>
            <a:blip r:embed="rId8">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63" name="ZoneTexte 62">
              <a:extLst>
                <a:ext uri="{FF2B5EF4-FFF2-40B4-BE49-F238E27FC236}">
                  <a16:creationId xmlns:a16="http://schemas.microsoft.com/office/drawing/2014/main" id="{9E01B249-0083-5065-B1C2-D1DF6CFA17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64" name="Groupe 63">
            <a:extLst>
              <a:ext uri="{FF2B5EF4-FFF2-40B4-BE49-F238E27FC236}">
                <a16:creationId xmlns:a16="http://schemas.microsoft.com/office/drawing/2014/main" id="{01AF0BAB-0202-C8AC-B755-E8C073D46419}"/>
              </a:ext>
            </a:extLst>
          </p:cNvPr>
          <p:cNvGrpSpPr/>
          <p:nvPr/>
        </p:nvGrpSpPr>
        <p:grpSpPr>
          <a:xfrm>
            <a:off x="9509810" y="674349"/>
            <a:ext cx="569387" cy="632298"/>
            <a:chOff x="1679427" y="4604058"/>
            <a:chExt cx="569387" cy="632298"/>
          </a:xfrm>
        </p:grpSpPr>
        <p:pic>
          <p:nvPicPr>
            <p:cNvPr id="65" name="Image 64">
              <a:extLst>
                <a:ext uri="{FF2B5EF4-FFF2-40B4-BE49-F238E27FC236}">
                  <a16:creationId xmlns:a16="http://schemas.microsoft.com/office/drawing/2014/main" id="{89920810-FF34-87A1-0B7F-59420A6B254A}"/>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6" name="ZoneTexte 65">
              <a:extLst>
                <a:ext uri="{FF2B5EF4-FFF2-40B4-BE49-F238E27FC236}">
                  <a16:creationId xmlns:a16="http://schemas.microsoft.com/office/drawing/2014/main" id="{3310F110-3E14-AA06-EED7-C94E820AA22B}"/>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7" name="Groupe 66">
            <a:extLst>
              <a:ext uri="{FF2B5EF4-FFF2-40B4-BE49-F238E27FC236}">
                <a16:creationId xmlns:a16="http://schemas.microsoft.com/office/drawing/2014/main" id="{12982451-160F-24C1-A269-342E5AD1319C}"/>
              </a:ext>
            </a:extLst>
          </p:cNvPr>
          <p:cNvGrpSpPr/>
          <p:nvPr/>
        </p:nvGrpSpPr>
        <p:grpSpPr>
          <a:xfrm>
            <a:off x="10376601" y="3861698"/>
            <a:ext cx="569387" cy="632298"/>
            <a:chOff x="1679427" y="4604058"/>
            <a:chExt cx="569387" cy="632298"/>
          </a:xfrm>
        </p:grpSpPr>
        <p:pic>
          <p:nvPicPr>
            <p:cNvPr id="68" name="Image 67">
              <a:extLst>
                <a:ext uri="{FF2B5EF4-FFF2-40B4-BE49-F238E27FC236}">
                  <a16:creationId xmlns:a16="http://schemas.microsoft.com/office/drawing/2014/main" id="{122B2963-F210-DD0F-34FD-57B84B8B09B7}"/>
                </a:ext>
              </a:extLst>
            </p:cNvPr>
            <p:cNvPicPr>
              <a:picLocks noChangeAspect="1"/>
            </p:cNvPicPr>
            <p:nvPr/>
          </p:nvPicPr>
          <p:blipFill>
            <a:blip r:embed="rId8">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9" name="ZoneTexte 68">
              <a:extLst>
                <a:ext uri="{FF2B5EF4-FFF2-40B4-BE49-F238E27FC236}">
                  <a16:creationId xmlns:a16="http://schemas.microsoft.com/office/drawing/2014/main" id="{1564A49B-9254-F573-43FE-CC12D96D34A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306208025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0"/>
                                        </p:tgtEl>
                                      </p:cBhvr>
                                    </p:animEffect>
                                    <p:set>
                                      <p:cBhvr>
                                        <p:cTn id="7" dur="1" fill="hold">
                                          <p:stCondLst>
                                            <p:cond delay="999"/>
                                          </p:stCondLst>
                                        </p:cTn>
                                        <p:tgtEl>
                                          <p:spTgt spid="20"/>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19"/>
                                        </p:tgtEl>
                                      </p:cBhvr>
                                    </p:animEffect>
                                    <p:set>
                                      <p:cBhvr>
                                        <p:cTn id="10" dur="1" fill="hold">
                                          <p:stCondLst>
                                            <p:cond delay="999"/>
                                          </p:stCondLst>
                                        </p:cTn>
                                        <p:tgtEl>
                                          <p:spTgt spid="19"/>
                                        </p:tgtEl>
                                        <p:attrNameLst>
                                          <p:attrName>style.visibility</p:attrName>
                                        </p:attrNameLst>
                                      </p:cBhvr>
                                      <p:to>
                                        <p:strVal val="hidden"/>
                                      </p:to>
                                    </p:set>
                                  </p:childTnLst>
                                </p:cTn>
                              </p:par>
                            </p:childTnLst>
                          </p:cTn>
                        </p:par>
                        <p:par>
                          <p:cTn id="11" fill="hold">
                            <p:stCondLst>
                              <p:cond delay="1000"/>
                            </p:stCondLst>
                            <p:childTnLst>
                              <p:par>
                                <p:cTn id="12" presetID="22" presetClass="entr" presetSubtype="4" fill="hold" nodeType="afterEffect">
                                  <p:stCondLst>
                                    <p:cond delay="250"/>
                                  </p:stCondLst>
                                  <p:childTnLst>
                                    <p:set>
                                      <p:cBhvr>
                                        <p:cTn id="13" dur="1" fill="hold">
                                          <p:stCondLst>
                                            <p:cond delay="0"/>
                                          </p:stCondLst>
                                        </p:cTn>
                                        <p:tgtEl>
                                          <p:spTgt spid="2"/>
                                        </p:tgtEl>
                                        <p:attrNameLst>
                                          <p:attrName>style.visibility</p:attrName>
                                        </p:attrNameLst>
                                      </p:cBhvr>
                                      <p:to>
                                        <p:strVal val="visible"/>
                                      </p:to>
                                    </p:set>
                                    <p:animEffect transition="in" filter="wipe(down)">
                                      <p:cBhvr>
                                        <p:cTn id="14" dur="1000"/>
                                        <p:tgtEl>
                                          <p:spTgt spid="2"/>
                                        </p:tgtEl>
                                      </p:cBhvr>
                                    </p:animEffect>
                                  </p:childTnLst>
                                </p:cTn>
                              </p:par>
                            </p:childTnLst>
                          </p:cTn>
                        </p:par>
                        <p:par>
                          <p:cTn id="15" fill="hold">
                            <p:stCondLst>
                              <p:cond delay="2250"/>
                            </p:stCondLst>
                            <p:childTnLst>
                              <p:par>
                                <p:cTn id="16" presetID="10" presetClass="entr" presetSubtype="0" fill="hold" grpId="0" nodeType="afterEffect">
                                  <p:stCondLst>
                                    <p:cond delay="250"/>
                                  </p:stCondLst>
                                  <p:childTnLst>
                                    <p:set>
                                      <p:cBhvr>
                                        <p:cTn id="17" dur="1" fill="hold">
                                          <p:stCondLst>
                                            <p:cond delay="0"/>
                                          </p:stCondLst>
                                        </p:cTn>
                                        <p:tgtEl>
                                          <p:spTgt spid="51"/>
                                        </p:tgtEl>
                                        <p:attrNameLst>
                                          <p:attrName>style.visibility</p:attrName>
                                        </p:attrNameLst>
                                      </p:cBhvr>
                                      <p:to>
                                        <p:strVal val="visible"/>
                                      </p:to>
                                    </p:set>
                                    <p:animEffect transition="in" filter="fade">
                                      <p:cBhvr>
                                        <p:cTn id="18" dur="1000"/>
                                        <p:tgtEl>
                                          <p:spTgt spid="51"/>
                                        </p:tgtEl>
                                      </p:cBhvr>
                                    </p:animEffect>
                                  </p:childTnLst>
                                </p:cTn>
                              </p:par>
                            </p:childTnLst>
                          </p:cTn>
                        </p:par>
                        <p:par>
                          <p:cTn id="19" fill="hold">
                            <p:stCondLst>
                              <p:cond delay="3500"/>
                            </p:stCondLst>
                            <p:childTnLst>
                              <p:par>
                                <p:cTn id="20" presetID="22" presetClass="entr" presetSubtype="1" fill="hold" nodeType="afterEffect">
                                  <p:stCondLst>
                                    <p:cond delay="250"/>
                                  </p:stCondLst>
                                  <p:childTnLst>
                                    <p:set>
                                      <p:cBhvr>
                                        <p:cTn id="21" dur="1" fill="hold">
                                          <p:stCondLst>
                                            <p:cond delay="0"/>
                                          </p:stCondLst>
                                        </p:cTn>
                                        <p:tgtEl>
                                          <p:spTgt spid="52"/>
                                        </p:tgtEl>
                                        <p:attrNameLst>
                                          <p:attrName>style.visibility</p:attrName>
                                        </p:attrNameLst>
                                      </p:cBhvr>
                                      <p:to>
                                        <p:strVal val="visible"/>
                                      </p:to>
                                    </p:set>
                                    <p:animEffect transition="in" filter="wipe(up)">
                                      <p:cBhvr>
                                        <p:cTn id="22" dur="1000"/>
                                        <p:tgtEl>
                                          <p:spTgt spid="52"/>
                                        </p:tgtEl>
                                      </p:cBhvr>
                                    </p:animEffect>
                                  </p:childTnLst>
                                </p:cTn>
                              </p:par>
                            </p:childTnLst>
                          </p:cTn>
                        </p:par>
                        <p:par>
                          <p:cTn id="23" fill="hold">
                            <p:stCondLst>
                              <p:cond delay="4750"/>
                            </p:stCondLst>
                            <p:childTnLst>
                              <p:par>
                                <p:cTn id="24" presetID="10" presetClass="entr" presetSubtype="0" fill="hold" nodeType="afterEffect">
                                  <p:stCondLst>
                                    <p:cond delay="0"/>
                                  </p:stCondLst>
                                  <p:childTnLst>
                                    <p:set>
                                      <p:cBhvr>
                                        <p:cTn id="25" dur="1" fill="hold">
                                          <p:stCondLst>
                                            <p:cond delay="0"/>
                                          </p:stCondLst>
                                        </p:cTn>
                                        <p:tgtEl>
                                          <p:spTgt spid="60"/>
                                        </p:tgtEl>
                                        <p:attrNameLst>
                                          <p:attrName>style.visibility</p:attrName>
                                        </p:attrNameLst>
                                      </p:cBhvr>
                                      <p:to>
                                        <p:strVal val="visible"/>
                                      </p:to>
                                    </p:set>
                                    <p:animEffect transition="in" filter="fade">
                                      <p:cBhvr>
                                        <p:cTn id="26" dur="2000"/>
                                        <p:tgtEl>
                                          <p:spTgt spid="60"/>
                                        </p:tgtEl>
                                      </p:cBhvr>
                                    </p:animEffect>
                                  </p:childTnLst>
                                </p:cTn>
                              </p:par>
                            </p:childTnLst>
                          </p:cTn>
                        </p:par>
                        <p:par>
                          <p:cTn id="27" fill="hold">
                            <p:stCondLst>
                              <p:cond delay="6750"/>
                            </p:stCondLst>
                            <p:childTnLst>
                              <p:par>
                                <p:cTn id="28" presetID="22" presetClass="entr" presetSubtype="1" fill="hold" nodeType="afterEffect">
                                  <p:stCondLst>
                                    <p:cond delay="250"/>
                                  </p:stCondLst>
                                  <p:childTnLst>
                                    <p:set>
                                      <p:cBhvr>
                                        <p:cTn id="29" dur="1" fill="hold">
                                          <p:stCondLst>
                                            <p:cond delay="0"/>
                                          </p:stCondLst>
                                        </p:cTn>
                                        <p:tgtEl>
                                          <p:spTgt spid="53"/>
                                        </p:tgtEl>
                                        <p:attrNameLst>
                                          <p:attrName>style.visibility</p:attrName>
                                        </p:attrNameLst>
                                      </p:cBhvr>
                                      <p:to>
                                        <p:strVal val="visible"/>
                                      </p:to>
                                    </p:set>
                                    <p:animEffect transition="in" filter="wipe(up)">
                                      <p:cBhvr>
                                        <p:cTn id="30" dur="1000"/>
                                        <p:tgtEl>
                                          <p:spTgt spid="53"/>
                                        </p:tgtEl>
                                      </p:cBhvr>
                                    </p:animEffect>
                                  </p:childTnLst>
                                </p:cTn>
                              </p:par>
                            </p:childTnLst>
                          </p:cTn>
                        </p:par>
                        <p:par>
                          <p:cTn id="31" fill="hold">
                            <p:stCondLst>
                              <p:cond delay="8000"/>
                            </p:stCondLst>
                            <p:childTnLst>
                              <p:par>
                                <p:cTn id="32" presetID="10" presetClass="entr" presetSubtype="0" fill="hold" nodeType="afterEffect">
                                  <p:stCondLst>
                                    <p:cond delay="250"/>
                                  </p:stCondLst>
                                  <p:childTnLst>
                                    <p:set>
                                      <p:cBhvr>
                                        <p:cTn id="33" dur="1" fill="hold">
                                          <p:stCondLst>
                                            <p:cond delay="0"/>
                                          </p:stCondLst>
                                        </p:cTn>
                                        <p:tgtEl>
                                          <p:spTgt spid="54"/>
                                        </p:tgtEl>
                                        <p:attrNameLst>
                                          <p:attrName>style.visibility</p:attrName>
                                        </p:attrNameLst>
                                      </p:cBhvr>
                                      <p:to>
                                        <p:strVal val="visible"/>
                                      </p:to>
                                    </p:set>
                                    <p:animEffect transition="in" filter="fade">
                                      <p:cBhvr>
                                        <p:cTn id="34" dur="1000"/>
                                        <p:tgtEl>
                                          <p:spTgt spid="54"/>
                                        </p:tgtEl>
                                      </p:cBhvr>
                                    </p:animEffect>
                                  </p:childTnLst>
                                </p:cTn>
                              </p:par>
                            </p:childTnLst>
                          </p:cTn>
                        </p:par>
                        <p:par>
                          <p:cTn id="35" fill="hold">
                            <p:stCondLst>
                              <p:cond delay="9250"/>
                            </p:stCondLst>
                            <p:childTnLst>
                              <p:par>
                                <p:cTn id="36" presetID="10" presetClass="entr" presetSubtype="0" fill="hold" nodeType="afterEffect">
                                  <p:stCondLst>
                                    <p:cond delay="0"/>
                                  </p:stCondLst>
                                  <p:childTnLst>
                                    <p:set>
                                      <p:cBhvr>
                                        <p:cTn id="37" dur="1" fill="hold">
                                          <p:stCondLst>
                                            <p:cond delay="0"/>
                                          </p:stCondLst>
                                        </p:cTn>
                                        <p:tgtEl>
                                          <p:spTgt spid="67"/>
                                        </p:tgtEl>
                                        <p:attrNameLst>
                                          <p:attrName>style.visibility</p:attrName>
                                        </p:attrNameLst>
                                      </p:cBhvr>
                                      <p:to>
                                        <p:strVal val="visible"/>
                                      </p:to>
                                    </p:set>
                                    <p:animEffect transition="in" filter="fade">
                                      <p:cBhvr>
                                        <p:cTn id="38" dur="1000"/>
                                        <p:tgtEl>
                                          <p:spTgt spid="67"/>
                                        </p:tgtEl>
                                      </p:cBhvr>
                                    </p:animEffect>
                                  </p:childTnLst>
                                </p:cTn>
                              </p:par>
                            </p:childTnLst>
                          </p:cTn>
                        </p:par>
                        <p:par>
                          <p:cTn id="39" fill="hold">
                            <p:stCondLst>
                              <p:cond delay="10250"/>
                            </p:stCondLst>
                            <p:childTnLst>
                              <p:par>
                                <p:cTn id="40" presetID="10" presetClass="entr" presetSubtype="0" fill="hold" nodeType="afterEffect">
                                  <p:stCondLst>
                                    <p:cond delay="250"/>
                                  </p:stCondLst>
                                  <p:childTnLst>
                                    <p:set>
                                      <p:cBhvr>
                                        <p:cTn id="41" dur="1" fill="hold">
                                          <p:stCondLst>
                                            <p:cond delay="0"/>
                                          </p:stCondLst>
                                        </p:cTn>
                                        <p:tgtEl>
                                          <p:spTgt spid="64"/>
                                        </p:tgtEl>
                                        <p:attrNameLst>
                                          <p:attrName>style.visibility</p:attrName>
                                        </p:attrNameLst>
                                      </p:cBhvr>
                                      <p:to>
                                        <p:strVal val="visible"/>
                                      </p:to>
                                    </p:set>
                                    <p:animEffect transition="in" filter="fade">
                                      <p:cBhvr>
                                        <p:cTn id="42" dur="10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1FF5A-1339-A981-F039-C61351696D94}"/>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CF8584FC-E43E-A0E9-DF7E-FF5A9F3C0DFF}"/>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99CCB8C-12E9-F5B0-DD18-32E47B83F4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DD6E1BC3-1DC2-A4C5-BA89-EF5B66E3579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E3633DC5-F866-EF7E-8219-AD29F552818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D7CFB60-4D38-41FF-3EB7-A9F9A3DBC5A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6F5B14EF-F8FB-6075-733B-3D5E200772EC}"/>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044AEFF-968C-3E1A-33F8-14110D3B6479}"/>
              </a:ext>
            </a:extLst>
          </p:cNvPr>
          <p:cNvSpPr/>
          <p:nvPr/>
        </p:nvSpPr>
        <p:spPr>
          <a:xfrm>
            <a:off x="8064357"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2" name="Rectangle 21">
            <a:extLst>
              <a:ext uri="{FF2B5EF4-FFF2-40B4-BE49-F238E27FC236}">
                <a16:creationId xmlns:a16="http://schemas.microsoft.com/office/drawing/2014/main" id="{C7F8A282-1CB5-0F60-D2E2-C4F00D2D004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31DA523-B887-DB31-7026-4B21604A34E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AC40DA5-6CD9-CA1B-ED2C-0D622AE0A3A8}"/>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D22ECBB8-2DD5-D213-7F50-EF5CF5AF9E42}"/>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D5E5E21E-4F69-BD4A-DB20-C048DF095C3C}"/>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5181AC3-B8D5-3DB4-954D-62C7E60135B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56D8212B-5B83-3866-806D-E025045CC469}"/>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F2E76A9E-76D5-FF63-DD34-8B390FD34F40}"/>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299182F0-7386-4E69-90FF-1B353CDF8AD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2DB8A4FD-90BC-E89D-FB56-A2C628C84AC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F9D9B22A-E93E-18C5-FC08-AC8B7A57AD79}"/>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753B1FB0-BAD7-AF6B-422D-0361E7018DCC}"/>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CD49DC6-D9E7-1FC3-CA9A-F284531A1B7E}"/>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977C0495-5DDF-5DDF-C112-380FE7E88D68}"/>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C6D398AB-B3F2-A333-5446-A8DAB27BCFDE}"/>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290A56F0-3C1D-3853-42E7-A10D701F4232}"/>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9EEA3EC8-ED99-6993-BC2F-C2C8F3D12F68}"/>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1723ADC7-4A90-4505-4695-19DA43F16BEF}"/>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273B0CD0-5489-33B7-A2BE-CD9AF38F8ACB}"/>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6222BB43-B746-2CEA-1945-04A483CB7F83}"/>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E627E980-90DE-9A6A-73B9-8F3E841093DC}"/>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75B6FEBB-02AF-0724-D1D2-A37B68842D5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D351BBA2-7908-8372-51FF-B4A525C0EDB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6A224251-22C4-D717-3732-D6929632A725}"/>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E06943F3-D5D5-E6CC-0337-A54D78FA903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EEDAD5C9-7B6C-BDD9-B0CA-08CE0A99D7BF}"/>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C47C1699-D734-6049-66C0-F0069E638FE1}"/>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9BE3204D-9ECF-7E81-C362-928511267C7C}"/>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1AAA8C85-E93B-B31C-9751-BBE26115183E}"/>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F3856D51-9024-D5EC-8436-017255106C4D}"/>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4D8B5DA8-30CA-A22D-A2AF-A358E1A41E6F}"/>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D3DB8799-F374-F10D-1429-496F27B5F91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25AA81E1-DE22-90C7-CD1D-380AEB63F0F9}"/>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grpSp>
        <p:nvGrpSpPr>
          <p:cNvPr id="7" name="Groupe 6">
            <a:extLst>
              <a:ext uri="{FF2B5EF4-FFF2-40B4-BE49-F238E27FC236}">
                <a16:creationId xmlns:a16="http://schemas.microsoft.com/office/drawing/2014/main" id="{A32F916C-0652-6322-83D7-27D071DB185E}"/>
              </a:ext>
            </a:extLst>
          </p:cNvPr>
          <p:cNvGrpSpPr/>
          <p:nvPr/>
        </p:nvGrpSpPr>
        <p:grpSpPr>
          <a:xfrm>
            <a:off x="6014562" y="1027612"/>
            <a:ext cx="1738253" cy="914400"/>
            <a:chOff x="6014562" y="1027612"/>
            <a:chExt cx="1738253" cy="914400"/>
          </a:xfrm>
        </p:grpSpPr>
        <p:pic>
          <p:nvPicPr>
            <p:cNvPr id="21" name="Graphique 20" descr="Base de données avec un remplissage uni">
              <a:extLst>
                <a:ext uri="{FF2B5EF4-FFF2-40B4-BE49-F238E27FC236}">
                  <a16:creationId xmlns:a16="http://schemas.microsoft.com/office/drawing/2014/main" id="{C84D16F6-CACA-43EA-0A2F-ED46F031629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121" name="ZoneTexte 120">
              <a:extLst>
                <a:ext uri="{FF2B5EF4-FFF2-40B4-BE49-F238E27FC236}">
                  <a16:creationId xmlns:a16="http://schemas.microsoft.com/office/drawing/2014/main" id="{78025810-C5E9-917D-C21F-41FF8F443DC7}"/>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grpSp>
      <p:sp>
        <p:nvSpPr>
          <p:cNvPr id="126" name="Rectangle 125">
            <a:extLst>
              <a:ext uri="{FF2B5EF4-FFF2-40B4-BE49-F238E27FC236}">
                <a16:creationId xmlns:a16="http://schemas.microsoft.com/office/drawing/2014/main" id="{179ABD75-48AD-4C88-60A3-6114ED9E9790}"/>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44AAFBE5-BB53-ECA9-B8BC-5F208A7A96F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e 7">
            <a:extLst>
              <a:ext uri="{FF2B5EF4-FFF2-40B4-BE49-F238E27FC236}">
                <a16:creationId xmlns:a16="http://schemas.microsoft.com/office/drawing/2014/main" id="{9F7E842C-42E0-06DB-33DB-CF6EE339C336}"/>
              </a:ext>
            </a:extLst>
          </p:cNvPr>
          <p:cNvGrpSpPr/>
          <p:nvPr/>
        </p:nvGrpSpPr>
        <p:grpSpPr>
          <a:xfrm>
            <a:off x="3197543" y="5701696"/>
            <a:ext cx="1048431" cy="901381"/>
            <a:chOff x="3197543" y="5701696"/>
            <a:chExt cx="1048431" cy="901381"/>
          </a:xfrm>
        </p:grpSpPr>
        <p:sp>
          <p:nvSpPr>
            <p:cNvPr id="123" name="ZoneTexte 122">
              <a:extLst>
                <a:ext uri="{FF2B5EF4-FFF2-40B4-BE49-F238E27FC236}">
                  <a16:creationId xmlns:a16="http://schemas.microsoft.com/office/drawing/2014/main" id="{5C53430B-5CE7-F111-54EB-47BC443935FB}"/>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48" name="ZoneTexte 147">
              <a:extLst>
                <a:ext uri="{FF2B5EF4-FFF2-40B4-BE49-F238E27FC236}">
                  <a16:creationId xmlns:a16="http://schemas.microsoft.com/office/drawing/2014/main" id="{03746058-B00D-934F-AA47-76973C8A672B}"/>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grpSp>
      <p:pic>
        <p:nvPicPr>
          <p:cNvPr id="149" name="Picture 2" descr="Backlog - Free ui icons">
            <a:extLst>
              <a:ext uri="{FF2B5EF4-FFF2-40B4-BE49-F238E27FC236}">
                <a16:creationId xmlns:a16="http://schemas.microsoft.com/office/drawing/2014/main" id="{56126902-7EB5-6DA1-13C9-38E1138A7B4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e 8">
            <a:extLst>
              <a:ext uri="{FF2B5EF4-FFF2-40B4-BE49-F238E27FC236}">
                <a16:creationId xmlns:a16="http://schemas.microsoft.com/office/drawing/2014/main" id="{325787C6-C509-8BB0-C953-E05EC739534C}"/>
              </a:ext>
            </a:extLst>
          </p:cNvPr>
          <p:cNvGrpSpPr/>
          <p:nvPr/>
        </p:nvGrpSpPr>
        <p:grpSpPr>
          <a:xfrm>
            <a:off x="6879077" y="6045524"/>
            <a:ext cx="1200589" cy="553199"/>
            <a:chOff x="6879077" y="6045524"/>
            <a:chExt cx="1200589" cy="553199"/>
          </a:xfrm>
        </p:grpSpPr>
        <p:sp>
          <p:nvSpPr>
            <p:cNvPr id="122" name="ZoneTexte 121">
              <a:extLst>
                <a:ext uri="{FF2B5EF4-FFF2-40B4-BE49-F238E27FC236}">
                  <a16:creationId xmlns:a16="http://schemas.microsoft.com/office/drawing/2014/main" id="{3AAA773F-5889-EDED-4127-A87D06818E80}"/>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50" name="ZoneTexte 149">
              <a:extLst>
                <a:ext uri="{FF2B5EF4-FFF2-40B4-BE49-F238E27FC236}">
                  <a16:creationId xmlns:a16="http://schemas.microsoft.com/office/drawing/2014/main" id="{F8F588E2-1883-FB63-59F8-C13811793505}"/>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grpSp>
        <p:nvGrpSpPr>
          <p:cNvPr id="155" name="Groupe 154">
            <a:extLst>
              <a:ext uri="{FF2B5EF4-FFF2-40B4-BE49-F238E27FC236}">
                <a16:creationId xmlns:a16="http://schemas.microsoft.com/office/drawing/2014/main" id="{65756F41-BC38-148A-FD93-DB187155A6F6}"/>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B8B391D8-BBC4-3B28-5D11-8BDC0AC6EEC4}"/>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3AFA458F-C5D4-840C-1E72-36DEB062E565}"/>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6824EEBA-7EE6-EA68-67AE-8B7FA44082A2}"/>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281977B6-E629-5A3B-424F-CC8C23A476EB}"/>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C73516FE-43A2-8242-EA3B-96F0F91DFE97}"/>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5E6AF776-E772-3C61-1BFD-0AE1E5761235}"/>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8282EE16-E385-C0B2-601A-C4E3B0867A53}"/>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5961416F-1D9C-06B3-E1B6-A01BB6FE535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EE2DBAEC-9C52-93DD-EA38-506D0D1D72D2}"/>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8F9E074C-10CE-A0CD-EE74-F7EE5BE04B6C}"/>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2A5478A0-0232-9624-76F6-A8B2A501849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E51AEDBB-3CEE-A16E-9805-ED0C4CE6E00D}"/>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D0F24A9C-DFDF-E5ED-FE20-D788CE42B96A}"/>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29657D2C-93D2-4F8F-97C1-763A81AC026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45D28A45-F5C0-4393-1E8F-3C766A2DCB6D}"/>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127F16B1-DFA5-2DDB-D6BF-12FB8EA5EF2E}"/>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BDD697BB-DF64-E002-5DF4-7C2180E5814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22D2CB79-322A-D32C-9054-F8E5104D2AF5}"/>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030DD9C9-8655-C1A5-B08E-F27D5EC5BDAF}"/>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D575CDF2-DEDF-B863-4501-727A6598A344}"/>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C47F6CB-6DC9-1580-DCB7-6D665B392FAD}"/>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DE3B623F-1873-DB35-F99C-9CACFABF3FC9}"/>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D50C1DE6-CA48-AE51-1A37-7108AE016C8C}"/>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61B182D6-C9A4-9280-3130-7191A445158A}"/>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89355F86-442C-B53E-D6CE-43E6FC147FA5}"/>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B57B6460-0113-ADCB-FBA2-015A3EEB815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7967CFEA-2402-C8D9-4978-27C9D9DD68E4}"/>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1C79433F-83C3-FB8D-E279-34D095EE6D43}"/>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D43E19AC-FBEE-A6D3-3B9E-FCA70B72F22B}"/>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01730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750"/>
                                        <p:tgtEl>
                                          <p:spTgt spid="115"/>
                                        </p:tgtEl>
                                      </p:cBhvr>
                                    </p:animEffect>
                                  </p:childTnLst>
                                </p:cTn>
                              </p:par>
                            </p:childTnLst>
                          </p:cTn>
                        </p:par>
                        <p:par>
                          <p:cTn id="8" fill="hold">
                            <p:stCondLst>
                              <p:cond delay="750"/>
                            </p:stCondLst>
                            <p:childTnLst>
                              <p:par>
                                <p:cTn id="9" presetID="10" presetClass="entr" presetSubtype="0" fill="hold" grpId="0" nodeType="afterEffect">
                                  <p:stCondLst>
                                    <p:cond delay="250"/>
                                  </p:stCondLst>
                                  <p:childTnLst>
                                    <p:set>
                                      <p:cBhvr>
                                        <p:cTn id="10" dur="1" fill="hold">
                                          <p:stCondLst>
                                            <p:cond delay="0"/>
                                          </p:stCondLst>
                                        </p:cTn>
                                        <p:tgtEl>
                                          <p:spTgt spid="89"/>
                                        </p:tgtEl>
                                        <p:attrNameLst>
                                          <p:attrName>style.visibility</p:attrName>
                                        </p:attrNameLst>
                                      </p:cBhvr>
                                      <p:to>
                                        <p:strVal val="visible"/>
                                      </p:to>
                                    </p:set>
                                    <p:animEffect transition="in" filter="fade">
                                      <p:cBhvr>
                                        <p:cTn id="11" dur="750"/>
                                        <p:tgtEl>
                                          <p:spTgt spid="89"/>
                                        </p:tgtEl>
                                      </p:cBhvr>
                                    </p:animEffect>
                                  </p:childTnLst>
                                </p:cTn>
                              </p:par>
                            </p:childTnLst>
                          </p:cTn>
                        </p:par>
                        <p:par>
                          <p:cTn id="12" fill="hold">
                            <p:stCondLst>
                              <p:cond delay="1750"/>
                            </p:stCondLst>
                            <p:childTnLst>
                              <p:par>
                                <p:cTn id="13" presetID="10" presetClass="entr" presetSubtype="0" fill="hold" grpId="0" nodeType="afterEffect">
                                  <p:stCondLst>
                                    <p:cond delay="250"/>
                                  </p:stCondLst>
                                  <p:childTnLst>
                                    <p:set>
                                      <p:cBhvr>
                                        <p:cTn id="14" dur="1" fill="hold">
                                          <p:stCondLst>
                                            <p:cond delay="0"/>
                                          </p:stCondLst>
                                        </p:cTn>
                                        <p:tgtEl>
                                          <p:spTgt spid="110"/>
                                        </p:tgtEl>
                                        <p:attrNameLst>
                                          <p:attrName>style.visibility</p:attrName>
                                        </p:attrNameLst>
                                      </p:cBhvr>
                                      <p:to>
                                        <p:strVal val="visible"/>
                                      </p:to>
                                    </p:set>
                                    <p:animEffect transition="in" filter="fade">
                                      <p:cBhvr>
                                        <p:cTn id="15" dur="750"/>
                                        <p:tgtEl>
                                          <p:spTgt spid="110"/>
                                        </p:tgtEl>
                                      </p:cBhvr>
                                    </p:animEffect>
                                  </p:childTnLst>
                                </p:cTn>
                              </p:par>
                            </p:childTnLst>
                          </p:cTn>
                        </p:par>
                        <p:par>
                          <p:cTn id="16" fill="hold">
                            <p:stCondLst>
                              <p:cond delay="275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750"/>
                                        <p:tgtEl>
                                          <p:spTgt spid="8"/>
                                        </p:tgtEl>
                                      </p:cBhvr>
                                    </p:animEffect>
                                  </p:childTnLst>
                                </p:cTn>
                              </p:par>
                            </p:childTnLst>
                          </p:cTn>
                        </p:par>
                        <p:par>
                          <p:cTn id="20" fill="hold">
                            <p:stCondLst>
                              <p:cond delay="3500"/>
                            </p:stCondLst>
                            <p:childTnLst>
                              <p:par>
                                <p:cTn id="21" presetID="10" presetClass="entr" presetSubtype="0" fill="hold" grpId="0" nodeType="afterEffect">
                                  <p:stCondLst>
                                    <p:cond delay="250"/>
                                  </p:stCondLst>
                                  <p:childTnLst>
                                    <p:set>
                                      <p:cBhvr>
                                        <p:cTn id="22" dur="1" fill="hold">
                                          <p:stCondLst>
                                            <p:cond delay="0"/>
                                          </p:stCondLst>
                                        </p:cTn>
                                        <p:tgtEl>
                                          <p:spTgt spid="111"/>
                                        </p:tgtEl>
                                        <p:attrNameLst>
                                          <p:attrName>style.visibility</p:attrName>
                                        </p:attrNameLst>
                                      </p:cBhvr>
                                      <p:to>
                                        <p:strVal val="visible"/>
                                      </p:to>
                                    </p:set>
                                    <p:animEffect transition="in" filter="fade">
                                      <p:cBhvr>
                                        <p:cTn id="23" dur="750"/>
                                        <p:tgtEl>
                                          <p:spTgt spid="111"/>
                                        </p:tgtEl>
                                      </p:cBhvr>
                                    </p:animEffect>
                                  </p:childTnLst>
                                </p:cTn>
                              </p:par>
                            </p:childTnLst>
                          </p:cTn>
                        </p:par>
                        <p:par>
                          <p:cTn id="24" fill="hold">
                            <p:stCondLst>
                              <p:cond delay="4500"/>
                            </p:stCondLst>
                            <p:childTnLst>
                              <p:par>
                                <p:cTn id="25" presetID="10" presetClass="entr" presetSubtype="0" fill="hold" nodeType="after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par>
                          <p:cTn id="28" fill="hold">
                            <p:stCondLst>
                              <p:cond delay="5500"/>
                            </p:stCondLst>
                            <p:childTnLst>
                              <p:par>
                                <p:cTn id="29" presetID="10" presetClass="entr" presetSubtype="0" fill="hold" grpId="0" nodeType="afterEffect">
                                  <p:stCondLst>
                                    <p:cond delay="250"/>
                                  </p:stCondLst>
                                  <p:childTnLst>
                                    <p:set>
                                      <p:cBhvr>
                                        <p:cTn id="30" dur="1" fill="hold">
                                          <p:stCondLst>
                                            <p:cond delay="0"/>
                                          </p:stCondLst>
                                        </p:cTn>
                                        <p:tgtEl>
                                          <p:spTgt spid="112"/>
                                        </p:tgtEl>
                                        <p:attrNameLst>
                                          <p:attrName>style.visibility</p:attrName>
                                        </p:attrNameLst>
                                      </p:cBhvr>
                                      <p:to>
                                        <p:strVal val="visible"/>
                                      </p:to>
                                    </p:set>
                                    <p:animEffect transition="in" filter="fade">
                                      <p:cBhvr>
                                        <p:cTn id="31" dur="750"/>
                                        <p:tgtEl>
                                          <p:spTgt spid="112"/>
                                        </p:tgtEl>
                                      </p:cBhvr>
                                    </p:animEffect>
                                  </p:childTnLst>
                                </p:cTn>
                              </p:par>
                            </p:childTnLst>
                          </p:cTn>
                        </p:par>
                        <p:par>
                          <p:cTn id="32" fill="hold">
                            <p:stCondLst>
                              <p:cond delay="6500"/>
                            </p:stCondLst>
                            <p:childTnLst>
                              <p:par>
                                <p:cTn id="33" presetID="10" presetClass="entr" presetSubtype="0" fill="hold" grpId="0" nodeType="afterEffect">
                                  <p:stCondLst>
                                    <p:cond delay="250"/>
                                  </p:stCondLst>
                                  <p:childTnLst>
                                    <p:set>
                                      <p:cBhvr>
                                        <p:cTn id="34" dur="1" fill="hold">
                                          <p:stCondLst>
                                            <p:cond delay="0"/>
                                          </p:stCondLst>
                                        </p:cTn>
                                        <p:tgtEl>
                                          <p:spTgt spid="120"/>
                                        </p:tgtEl>
                                        <p:attrNameLst>
                                          <p:attrName>style.visibility</p:attrName>
                                        </p:attrNameLst>
                                      </p:cBhvr>
                                      <p:to>
                                        <p:strVal val="visible"/>
                                      </p:to>
                                    </p:set>
                                    <p:animEffect transition="in" filter="fade">
                                      <p:cBhvr>
                                        <p:cTn id="35" dur="750"/>
                                        <p:tgtEl>
                                          <p:spTgt spid="120"/>
                                        </p:tgtEl>
                                      </p:cBhvr>
                                    </p:animEffect>
                                  </p:childTnLst>
                                </p:cTn>
                              </p:par>
                            </p:childTnLst>
                          </p:cTn>
                        </p:par>
                        <p:par>
                          <p:cTn id="36" fill="hold">
                            <p:stCondLst>
                              <p:cond delay="7500"/>
                            </p:stCondLst>
                            <p:childTnLst>
                              <p:par>
                                <p:cTn id="37" presetID="10" presetClass="entr" presetSubtype="0" fill="hold" grpId="0" nodeType="afterEffect">
                                  <p:stCondLst>
                                    <p:cond delay="250"/>
                                  </p:stCondLst>
                                  <p:childTnLst>
                                    <p:set>
                                      <p:cBhvr>
                                        <p:cTn id="38" dur="1" fill="hold">
                                          <p:stCondLst>
                                            <p:cond delay="0"/>
                                          </p:stCondLst>
                                        </p:cTn>
                                        <p:tgtEl>
                                          <p:spTgt spid="113"/>
                                        </p:tgtEl>
                                        <p:attrNameLst>
                                          <p:attrName>style.visibility</p:attrName>
                                        </p:attrNameLst>
                                      </p:cBhvr>
                                      <p:to>
                                        <p:strVal val="visible"/>
                                      </p:to>
                                    </p:set>
                                    <p:animEffect transition="in" filter="fade">
                                      <p:cBhvr>
                                        <p:cTn id="39" dur="750"/>
                                        <p:tgtEl>
                                          <p:spTgt spid="113"/>
                                        </p:tgtEl>
                                      </p:cBhvr>
                                    </p:animEffect>
                                  </p:childTnLst>
                                </p:cTn>
                              </p:par>
                            </p:childTnLst>
                          </p:cTn>
                        </p:par>
                        <p:par>
                          <p:cTn id="40" fill="hold">
                            <p:stCondLst>
                              <p:cond delay="8500"/>
                            </p:stCondLst>
                            <p:childTnLst>
                              <p:par>
                                <p:cTn id="41" presetID="10" presetClass="entr" presetSubtype="0" fill="hold" grpId="0" nodeType="afterEffect">
                                  <p:stCondLst>
                                    <p:cond delay="250"/>
                                  </p:stCondLst>
                                  <p:childTnLst>
                                    <p:set>
                                      <p:cBhvr>
                                        <p:cTn id="42" dur="1" fill="hold">
                                          <p:stCondLst>
                                            <p:cond delay="0"/>
                                          </p:stCondLst>
                                        </p:cTn>
                                        <p:tgtEl>
                                          <p:spTgt spid="114"/>
                                        </p:tgtEl>
                                        <p:attrNameLst>
                                          <p:attrName>style.visibility</p:attrName>
                                        </p:attrNameLst>
                                      </p:cBhvr>
                                      <p:to>
                                        <p:strVal val="visible"/>
                                      </p:to>
                                    </p:set>
                                    <p:animEffect transition="in" filter="fade">
                                      <p:cBhvr>
                                        <p:cTn id="43" dur="750"/>
                                        <p:tgtEl>
                                          <p:spTgt spid="114"/>
                                        </p:tgtEl>
                                      </p:cBhvr>
                                    </p:animEffect>
                                  </p:childTnLst>
                                </p:cTn>
                              </p:par>
                            </p:childTnLst>
                          </p:cTn>
                        </p:par>
                        <p:par>
                          <p:cTn id="44" fill="hold">
                            <p:stCondLst>
                              <p:cond delay="9500"/>
                            </p:stCondLst>
                            <p:childTnLst>
                              <p:par>
                                <p:cTn id="45" presetID="10" presetClass="entr" presetSubtype="0" fill="hold" grpId="0" nodeType="afterEffect">
                                  <p:stCondLst>
                                    <p:cond delay="250"/>
                                  </p:stCondLst>
                                  <p:childTnLst>
                                    <p:set>
                                      <p:cBhvr>
                                        <p:cTn id="46" dur="1" fill="hold">
                                          <p:stCondLst>
                                            <p:cond delay="0"/>
                                          </p:stCondLst>
                                        </p:cTn>
                                        <p:tgtEl>
                                          <p:spTgt spid="118"/>
                                        </p:tgtEl>
                                        <p:attrNameLst>
                                          <p:attrName>style.visibility</p:attrName>
                                        </p:attrNameLst>
                                      </p:cBhvr>
                                      <p:to>
                                        <p:strVal val="visible"/>
                                      </p:to>
                                    </p:set>
                                    <p:animEffect transition="in" filter="fade">
                                      <p:cBhvr>
                                        <p:cTn id="47" dur="750"/>
                                        <p:tgtEl>
                                          <p:spTgt spid="118"/>
                                        </p:tgtEl>
                                      </p:cBhvr>
                                    </p:animEffect>
                                  </p:childTnLst>
                                </p:cTn>
                              </p:par>
                            </p:childTnLst>
                          </p:cTn>
                        </p:par>
                        <p:par>
                          <p:cTn id="48" fill="hold">
                            <p:stCondLst>
                              <p:cond delay="10500"/>
                            </p:stCondLst>
                            <p:childTnLst>
                              <p:par>
                                <p:cTn id="49" presetID="10" presetClass="entr" presetSubtype="0" fill="hold" nodeType="after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fade">
                                      <p:cBhvr>
                                        <p:cTn id="51" dur="1000"/>
                                        <p:tgtEl>
                                          <p:spTgt spid="7"/>
                                        </p:tgtEl>
                                      </p:cBhvr>
                                    </p:animEffect>
                                  </p:childTnLst>
                                </p:cTn>
                              </p:par>
                            </p:childTnLst>
                          </p:cTn>
                        </p:par>
                        <p:par>
                          <p:cTn id="52" fill="hold">
                            <p:stCondLst>
                              <p:cond delay="11500"/>
                            </p:stCondLst>
                            <p:childTnLst>
                              <p:par>
                                <p:cTn id="53" presetID="10" presetClass="entr" presetSubtype="0" fill="hold" grpId="0" nodeType="afterEffect">
                                  <p:stCondLst>
                                    <p:cond delay="0"/>
                                  </p:stCondLst>
                                  <p:childTnLst>
                                    <p:set>
                                      <p:cBhvr>
                                        <p:cTn id="54" dur="1" fill="hold">
                                          <p:stCondLst>
                                            <p:cond delay="0"/>
                                          </p:stCondLst>
                                        </p:cTn>
                                        <p:tgtEl>
                                          <p:spTgt spid="119"/>
                                        </p:tgtEl>
                                        <p:attrNameLst>
                                          <p:attrName>style.visibility</p:attrName>
                                        </p:attrNameLst>
                                      </p:cBhvr>
                                      <p:to>
                                        <p:strVal val="visible"/>
                                      </p:to>
                                    </p:set>
                                    <p:animEffect transition="in" filter="fade">
                                      <p:cBhvr>
                                        <p:cTn id="55" dur="750"/>
                                        <p:tgtEl>
                                          <p:spTgt spid="119"/>
                                        </p:tgtEl>
                                      </p:cBhvr>
                                    </p:animEffect>
                                  </p:childTnLst>
                                </p:cTn>
                              </p:par>
                            </p:childTnLst>
                          </p:cTn>
                        </p:par>
                        <p:par>
                          <p:cTn id="56" fill="hold">
                            <p:stCondLst>
                              <p:cond delay="12250"/>
                            </p:stCondLst>
                            <p:childTnLst>
                              <p:par>
                                <p:cTn id="57" presetID="10" presetClass="entr" presetSubtype="0" fill="hold" grpId="0" nodeType="afterEffect">
                                  <p:stCondLst>
                                    <p:cond delay="250"/>
                                  </p:stCondLst>
                                  <p:childTnLst>
                                    <p:set>
                                      <p:cBhvr>
                                        <p:cTn id="58" dur="1" fill="hold">
                                          <p:stCondLst>
                                            <p:cond delay="0"/>
                                          </p:stCondLst>
                                        </p:cTn>
                                        <p:tgtEl>
                                          <p:spTgt spid="3"/>
                                        </p:tgtEl>
                                        <p:attrNameLst>
                                          <p:attrName>style.visibility</p:attrName>
                                        </p:attrNameLst>
                                      </p:cBhvr>
                                      <p:to>
                                        <p:strVal val="visible"/>
                                      </p:to>
                                    </p:set>
                                    <p:animEffect transition="in" filter="fade">
                                      <p:cBhvr>
                                        <p:cTn id="59" dur="750"/>
                                        <p:tgtEl>
                                          <p:spTgt spid="3"/>
                                        </p:tgtEl>
                                      </p:cBhvr>
                                    </p:animEffect>
                                  </p:childTnLst>
                                </p:cTn>
                              </p:par>
                            </p:childTnLst>
                          </p:cTn>
                        </p:par>
                        <p:par>
                          <p:cTn id="60" fill="hold">
                            <p:stCondLst>
                              <p:cond delay="13250"/>
                            </p:stCondLst>
                            <p:childTnLst>
                              <p:par>
                                <p:cTn id="61" presetID="10" presetClass="entr" presetSubtype="0" fill="hold" grpId="0" nodeType="afterEffect">
                                  <p:stCondLst>
                                    <p:cond delay="25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 grpId="0" animBg="1"/>
      <p:bldP spid="110" grpId="0" animBg="1"/>
      <p:bldP spid="111" grpId="0" animBg="1"/>
      <p:bldP spid="112" grpId="0" animBg="1"/>
      <p:bldP spid="113" grpId="0" animBg="1"/>
      <p:bldP spid="114" grpId="0" animBg="1"/>
      <p:bldP spid="115" grpId="0" animBg="1"/>
      <p:bldP spid="118" grpId="0" animBg="1"/>
      <p:bldP spid="119" grpId="0" animBg="1"/>
      <p:bldP spid="120" grpId="0" animBg="1"/>
      <p:bldP spid="3" grpId="0" animBg="1"/>
      <p:bldP spid="4"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A0511-02B0-5D60-C928-2EFA6FCB8FB9}"/>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3C14B8B2-BD3A-25BB-7496-6188E70CBAC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AEFD6A83-F735-A9EE-A96F-B286B3F098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C4D7681C-C110-C272-3AAC-9311068055A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5B6CAFD7-6B52-F67B-7D9D-66A46817E599}"/>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C1CE89A5-A330-3DFC-911C-CC476F39519A}"/>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02AE0534-6FCD-3412-B264-334CC1187E61}"/>
              </a:ext>
            </a:extLst>
          </p:cNvPr>
          <p:cNvSpPr/>
          <p:nvPr/>
        </p:nvSpPr>
        <p:spPr>
          <a:xfrm>
            <a:off x="522521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D413F408-6E3A-0195-2953-3AC04BD0C088}"/>
              </a:ext>
            </a:extLst>
          </p:cNvPr>
          <p:cNvSpPr/>
          <p:nvPr/>
        </p:nvSpPr>
        <p:spPr>
          <a:xfrm>
            <a:off x="805871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9224CBCE-BBF4-AEAF-2B20-D941114D34E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3E723D8B-0203-9A4B-6A7C-EE6509F08E10}"/>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C2966C4-A3D8-58F3-25B5-2550741A7264}"/>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40DFF640-AADA-CAB1-1388-E080ECF7640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25EC4D7B-2108-004A-A1F3-0131655EFF54}"/>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54FD7BEF-935C-BC02-F379-87799368A20E}"/>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031D1AB7-1FEA-0432-314F-7C2C6E01E993}"/>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3C3FD6EB-7EF9-B408-9C41-596C6D03B9A6}"/>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59C04173-AE71-2EAB-F3CA-96EBA0CDECE5}"/>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2A6F85-1880-D363-88EB-0959CF80B05A}"/>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717BD7A7-A6A6-AFBD-9237-9EF1E1F6BBFA}"/>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A4EB2447-E38E-3E4F-1AA9-BE6003F7AAB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99B0AE08-5564-3D94-1F58-75E0BAF52B71}"/>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0D4D6EC-6C59-0E70-D58C-6D1CA1E9AB37}"/>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70E08A8A-DC46-3FF9-D7E8-4BE9458C0A00}"/>
              </a:ext>
            </a:extLst>
          </p:cNvPr>
          <p:cNvSpPr txBox="1"/>
          <p:nvPr/>
        </p:nvSpPr>
        <p:spPr>
          <a:xfrm>
            <a:off x="399600"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7E33A8BC-CCC8-DB07-965A-DD0030AACD42}"/>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91B805C9-7682-F560-1FDE-B774E2A8C2D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DB5B0FF4-6272-D754-385A-BEC8621F108B}"/>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C9AB3314-9B38-3455-0238-4388E4846B49}"/>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BCE28831-671F-AC23-0017-213B1C550B25}"/>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32CA4223-5B7D-B80B-29B1-9E78AEE0D7F9}"/>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0DE229EA-DFDF-1B83-D6B5-AF1247859121}"/>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77FB8C44-397B-64DE-9E03-174B37523EB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8660FA1C-020C-4FAB-0FF3-48FA5C1C105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5DA67A1D-90B3-6BB8-42BF-5A06FF23E668}"/>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14017485-B7A7-91FD-D323-FA7D644EED81}"/>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885CC0A8-D87E-9294-8805-A8F21A39AE27}"/>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93CC1A85-CF5E-71DD-A901-AACA73F9E01D}"/>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DA6FF28B-9DFB-1E7C-1675-3046A6B62247}"/>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86EDBBDB-5A07-BDE1-EF7A-C7386D5D9CE0}"/>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A0D48AA0-1546-3E72-AE6C-E43830C0CF66}"/>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800CDA80-AA5D-1B41-7660-313967FC7FF1}"/>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1358C36A-CC25-2521-695F-22CEA64BFA71}"/>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B10D651F-469B-082F-DF75-8318993EA70D}"/>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4F4CE5C7-A0BB-6B26-59D9-73BE30DE9B10}"/>
              </a:ext>
            </a:extLst>
          </p:cNvPr>
          <p:cNvSpPr txBox="1"/>
          <p:nvPr/>
        </p:nvSpPr>
        <p:spPr>
          <a:xfrm>
            <a:off x="6798708" y="1341074"/>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a:t>PostgreSQL</a:t>
            </a:r>
          </a:p>
        </p:txBody>
      </p:sp>
      <p:sp>
        <p:nvSpPr>
          <p:cNvPr id="122" name="ZoneTexte 121">
            <a:extLst>
              <a:ext uri="{FF2B5EF4-FFF2-40B4-BE49-F238E27FC236}">
                <a16:creationId xmlns:a16="http://schemas.microsoft.com/office/drawing/2014/main" id="{617CDE68-CC1B-41D4-95D2-C16F1D680CC3}"/>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F7708845-2C9B-4224-D7C2-2BD3B0FF04FE}"/>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A69F354B-30B3-E08B-000F-5377935DC238}"/>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88A6D908-E396-2E7C-4118-25441B79BC2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977C860A-4AC3-82B5-02A5-FBBCD71CCE4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24D1F2EB-C07B-6766-CD4B-9AE868E9EF8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95E5B735-597B-EA6E-6077-3E577ABF61FC}"/>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6CA7EBD6-0AA3-C10E-C65A-E784899E8553}"/>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3806551D-A855-9D79-2291-5BE55C99E527}"/>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F87A24BD-5DEE-0BDC-EC50-0F4B750F6BA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57DE6EB1-01F0-E55E-5B9C-0D565C96BA67}"/>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F1476338-5CF8-E558-B8E5-4C8E246BF476}"/>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62F7149B-A116-DAFC-A9DC-8C5BAEEB6722}"/>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4DB05A17-897C-6C1F-DBF2-659EE428493E}"/>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49B22D1B-FAC9-9A43-AC9A-74DC4DE6C13E}"/>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D8B8CA36-2BB2-B19C-6825-183FFF9D8948}"/>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4C299269-E949-1BFD-9662-38DC3D4695B3}"/>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A0C2A1D3-187C-77F3-0FF0-4073161E52F9}"/>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4CADFDEC-7CAD-0FA4-9709-20E5CA17E9E8}"/>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04C259B8-0607-86E0-5961-FDAA91411FD7}"/>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19FDF383-3998-6BBB-94F7-B59F1D20F7D6}"/>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CFCCFBDA-36C6-B039-58F1-75110CB5A3F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64E9705B-8151-439E-EDC1-4B0A014CF662}"/>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0E4D0BDE-0E21-D2AE-46AE-4ED881F7F4E8}"/>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8641ED32-A5DC-E71C-39A0-DE15E051536D}"/>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220B38CF-CF13-5427-3CA8-C449148B771C}"/>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6B44A25C-1DBE-D170-4620-9C3D9E8AF982}"/>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45490082-AC98-D849-D525-985BB6C1FEC2}"/>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A92F82E1-6C04-65A9-44AD-2029BF4071CF}"/>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8D90CC27-0B09-F28F-3F98-35A8AE33DE6D}"/>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FFF5BB92-0691-712E-5B2D-B0123868703E}"/>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3884A8E7-2CE8-C2C3-6172-835585337CA8}"/>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863305A4-9BBE-2B78-3399-F940D12D9CE0}"/>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B43D309C-CE78-AE08-CE19-EB1989577B30}"/>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35500011-70C2-70DB-2728-E4EC557B6A5F}"/>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Previous</a:t>
            </a:r>
          </a:p>
        </p:txBody>
      </p:sp>
      <p:sp>
        <p:nvSpPr>
          <p:cNvPr id="3" name="ZoneTexte 2">
            <a:extLst>
              <a:ext uri="{FF2B5EF4-FFF2-40B4-BE49-F238E27FC236}">
                <a16:creationId xmlns:a16="http://schemas.microsoft.com/office/drawing/2014/main" id="{26FD89CB-DCB3-9F66-A4EC-1B7BE676A781}"/>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EF606B8A-E5E6-9CA4-2E4E-E6F1DCA6BA41}"/>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42481225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352112D-17B8-F6CB-B64A-8B6BAF002A15}"/>
              </a:ext>
            </a:extLst>
          </p:cNvPr>
          <p:cNvSpPr>
            <a:spLocks noGrp="1"/>
          </p:cNvSpPr>
          <p:nvPr>
            <p:ph type="title"/>
          </p:nvPr>
        </p:nvSpPr>
        <p:spPr/>
        <p:txBody>
          <a:bodyPr>
            <a:normAutofit/>
          </a:bodyPr>
          <a:lstStyle/>
          <a:p>
            <a:r>
              <a:rPr lang="fr-FR" sz="1600" dirty="0">
                <a:hlinkClick r:id="rId2"/>
              </a:rPr>
              <a:t>https://app.jedha.co/course/become-certified-ai-architect-lds/data-analyst-certificate-lds</a:t>
            </a:r>
            <a:endParaRPr lang="fr-FR" sz="1600" dirty="0"/>
          </a:p>
        </p:txBody>
      </p:sp>
      <p:sp>
        <p:nvSpPr>
          <p:cNvPr id="3" name="Espace réservé du contenu 2">
            <a:extLst>
              <a:ext uri="{FF2B5EF4-FFF2-40B4-BE49-F238E27FC236}">
                <a16:creationId xmlns:a16="http://schemas.microsoft.com/office/drawing/2014/main" id="{E32D60E8-28ED-31CC-9BB2-1AC66FA5729B}"/>
              </a:ext>
            </a:extLst>
          </p:cNvPr>
          <p:cNvSpPr>
            <a:spLocks noGrp="1"/>
          </p:cNvSpPr>
          <p:nvPr>
            <p:ph idx="1"/>
          </p:nvPr>
        </p:nvSpPr>
        <p:spPr/>
        <p:txBody>
          <a:bodyPr/>
          <a:lstStyle/>
          <a:p>
            <a:endParaRPr lang="fr-FR"/>
          </a:p>
        </p:txBody>
      </p:sp>
      <p:pic>
        <p:nvPicPr>
          <p:cNvPr id="5" name="Image 4">
            <a:extLst>
              <a:ext uri="{FF2B5EF4-FFF2-40B4-BE49-F238E27FC236}">
                <a16:creationId xmlns:a16="http://schemas.microsoft.com/office/drawing/2014/main" id="{E80FA47E-9A62-8F0F-2949-D64899E3234C}"/>
              </a:ext>
            </a:extLst>
          </p:cNvPr>
          <p:cNvPicPr>
            <a:picLocks noChangeAspect="1"/>
          </p:cNvPicPr>
          <p:nvPr/>
        </p:nvPicPr>
        <p:blipFill>
          <a:blip r:embed="rId3"/>
          <a:stretch>
            <a:fillRect/>
          </a:stretch>
        </p:blipFill>
        <p:spPr>
          <a:xfrm>
            <a:off x="213360" y="1287087"/>
            <a:ext cx="9412013" cy="4448796"/>
          </a:xfrm>
          <a:prstGeom prst="rect">
            <a:avLst/>
          </a:prstGeom>
        </p:spPr>
      </p:pic>
      <p:sp>
        <p:nvSpPr>
          <p:cNvPr id="6" name="ZoneTexte 5">
            <a:extLst>
              <a:ext uri="{FF2B5EF4-FFF2-40B4-BE49-F238E27FC236}">
                <a16:creationId xmlns:a16="http://schemas.microsoft.com/office/drawing/2014/main" id="{96E76975-11B5-4A49-09C3-5DC74615CDC9}"/>
              </a:ext>
            </a:extLst>
          </p:cNvPr>
          <p:cNvSpPr txBox="1"/>
          <p:nvPr/>
        </p:nvSpPr>
        <p:spPr>
          <a:xfrm rot="20682324">
            <a:off x="660798" y="3438480"/>
            <a:ext cx="2339102" cy="707886"/>
          </a:xfrm>
          <a:prstGeom prst="rect">
            <a:avLst/>
          </a:prstGeom>
          <a:solidFill>
            <a:schemeClr val="bg1">
              <a:lumMod val="95000"/>
            </a:schemeClr>
          </a:solidFill>
          <a:effectLst>
            <a:outerShdw blurRad="50800" dist="38100" dir="2700000" algn="tl" rotWithShape="0">
              <a:prstClr val="black">
                <a:alpha val="40000"/>
              </a:prstClr>
            </a:outerShdw>
          </a:effectLst>
        </p:spPr>
        <p:txBody>
          <a:bodyPr wrap="none" rtlCol="0">
            <a:spAutoFit/>
          </a:bodyPr>
          <a:lstStyle/>
          <a:p>
            <a:r>
              <a:rPr lang="fr-FR" sz="4000" dirty="0">
                <a:latin typeface="Courier New" panose="02070309020205020404" pitchFamily="49" charset="0"/>
                <a:cs typeface="Courier New" panose="02070309020205020404" pitchFamily="49" charset="0"/>
              </a:rPr>
              <a:t>Block 4</a:t>
            </a:r>
          </a:p>
        </p:txBody>
      </p:sp>
    </p:spTree>
    <p:extLst>
      <p:ext uri="{BB962C8B-B14F-4D97-AF65-F5344CB8AC3E}">
        <p14:creationId xmlns:p14="http://schemas.microsoft.com/office/powerpoint/2010/main" val="3680579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33606-F303-A4A7-F7BE-A1B05C59B840}"/>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5" name="Image 4">
            <a:extLst>
              <a:ext uri="{FF2B5EF4-FFF2-40B4-BE49-F238E27FC236}">
                <a16:creationId xmlns:a16="http://schemas.microsoft.com/office/drawing/2014/main" id="{C493802C-8097-A885-2C2B-94C0DB8E3CE7}"/>
              </a:ext>
            </a:extLst>
          </p:cNvPr>
          <p:cNvPicPr>
            <a:picLocks noChangeAspect="1"/>
          </p:cNvPicPr>
          <p:nvPr/>
        </p:nvPicPr>
        <p:blipFill>
          <a:blip r:embed="rId3"/>
          <a:stretch>
            <a:fillRect/>
          </a:stretch>
        </p:blipFill>
        <p:spPr>
          <a:xfrm>
            <a:off x="136049" y="1249680"/>
            <a:ext cx="5757676" cy="2244847"/>
          </a:xfrm>
          <a:prstGeom prst="rect">
            <a:avLst/>
          </a:prstGeom>
          <a:effectLst>
            <a:outerShdw blurRad="50800" dist="38100" dir="2700000" algn="tl" rotWithShape="0">
              <a:prstClr val="black">
                <a:alpha val="40000"/>
              </a:prstClr>
            </a:outerShdw>
          </a:effectLst>
        </p:spPr>
      </p:pic>
      <p:pic>
        <p:nvPicPr>
          <p:cNvPr id="7" name="Image 6">
            <a:extLst>
              <a:ext uri="{FF2B5EF4-FFF2-40B4-BE49-F238E27FC236}">
                <a16:creationId xmlns:a16="http://schemas.microsoft.com/office/drawing/2014/main" id="{534756B4-73AC-89F1-D8A6-B9FB04C1DFA4}"/>
              </a:ext>
            </a:extLst>
          </p:cNvPr>
          <p:cNvPicPr>
            <a:picLocks noChangeAspect="1"/>
          </p:cNvPicPr>
          <p:nvPr/>
        </p:nvPicPr>
        <p:blipFill>
          <a:blip r:embed="rId4"/>
          <a:stretch>
            <a:fillRect/>
          </a:stretch>
        </p:blipFill>
        <p:spPr>
          <a:xfrm>
            <a:off x="3262566" y="3848793"/>
            <a:ext cx="5395322" cy="2616460"/>
          </a:xfrm>
          <a:prstGeom prst="rect">
            <a:avLst/>
          </a:prstGeom>
          <a:effectLst>
            <a:outerShdw blurRad="50800" dist="38100" dir="2700000" algn="tl" rotWithShape="0">
              <a:prstClr val="black">
                <a:alpha val="40000"/>
              </a:prstClr>
            </a:outerShdw>
          </a:effectLst>
        </p:spPr>
      </p:pic>
      <p:pic>
        <p:nvPicPr>
          <p:cNvPr id="8" name="Graphique 7" descr="Badge Tick1 avec un remplissage uni">
            <a:extLst>
              <a:ext uri="{FF2B5EF4-FFF2-40B4-BE49-F238E27FC236}">
                <a16:creationId xmlns:a16="http://schemas.microsoft.com/office/drawing/2014/main" id="{98FC7BC9-A789-2D7E-610F-E83199694E0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655360" y="1075677"/>
            <a:ext cx="616064" cy="616064"/>
          </a:xfrm>
          <a:prstGeom prst="rect">
            <a:avLst/>
          </a:prstGeom>
        </p:spPr>
      </p:pic>
      <p:pic>
        <p:nvPicPr>
          <p:cNvPr id="9" name="Graphique 8" descr="Badge croix avec un remplissage uni">
            <a:extLst>
              <a:ext uri="{FF2B5EF4-FFF2-40B4-BE49-F238E27FC236}">
                <a16:creationId xmlns:a16="http://schemas.microsoft.com/office/drawing/2014/main" id="{8B2CDBE1-F924-D62D-C601-5E4F2618A0C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28708" y="3687418"/>
            <a:ext cx="616064" cy="616064"/>
          </a:xfrm>
          <a:prstGeom prst="rect">
            <a:avLst/>
          </a:prstGeom>
        </p:spPr>
      </p:pic>
      <p:pic>
        <p:nvPicPr>
          <p:cNvPr id="10" name="Graphique 9" descr="Badge Tick1 avec un remplissage uni">
            <a:extLst>
              <a:ext uri="{FF2B5EF4-FFF2-40B4-BE49-F238E27FC236}">
                <a16:creationId xmlns:a16="http://schemas.microsoft.com/office/drawing/2014/main" id="{41483EE4-9620-7DDD-FA8B-F1942E521DF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48803" y="3809795"/>
            <a:ext cx="616064" cy="616064"/>
          </a:xfrm>
          <a:prstGeom prst="rect">
            <a:avLst/>
          </a:prstGeom>
        </p:spPr>
      </p:pic>
    </p:spTree>
    <p:extLst>
      <p:ext uri="{BB962C8B-B14F-4D97-AF65-F5344CB8AC3E}">
        <p14:creationId xmlns:p14="http://schemas.microsoft.com/office/powerpoint/2010/main" val="404894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A937ADD-5EFD-9B19-35DD-F955D965CDC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BDBDCB6-09DA-C669-56DA-89F930EBD44A}"/>
              </a:ext>
            </a:extLst>
          </p:cNvPr>
          <p:cNvSpPr>
            <a:spLocks noGrp="1"/>
          </p:cNvSpPr>
          <p:nvPr>
            <p:ph type="title"/>
          </p:nvPr>
        </p:nvSpPr>
        <p:spPr/>
        <p:txBody>
          <a:bodyPr>
            <a:normAutofit/>
          </a:bodyPr>
          <a:lstStyle/>
          <a:p>
            <a:r>
              <a:rPr lang="fr-FR" sz="2000" dirty="0">
                <a:hlinkClick r:id="rId2"/>
              </a:rPr>
              <a:t>https://app.jedha.co/course/project-prep-lds/project-overview-lds</a:t>
            </a:r>
            <a:endParaRPr lang="fr-FR" sz="2000" dirty="0"/>
          </a:p>
        </p:txBody>
      </p:sp>
      <p:pic>
        <p:nvPicPr>
          <p:cNvPr id="4" name="Image 3">
            <a:extLst>
              <a:ext uri="{FF2B5EF4-FFF2-40B4-BE49-F238E27FC236}">
                <a16:creationId xmlns:a16="http://schemas.microsoft.com/office/drawing/2014/main" id="{F10FDF8A-8F87-2B31-C56B-74B9FBACEE54}"/>
              </a:ext>
            </a:extLst>
          </p:cNvPr>
          <p:cNvPicPr>
            <a:picLocks noChangeAspect="1"/>
          </p:cNvPicPr>
          <p:nvPr/>
        </p:nvPicPr>
        <p:blipFill>
          <a:blip r:embed="rId3"/>
          <a:stretch>
            <a:fillRect/>
          </a:stretch>
        </p:blipFill>
        <p:spPr>
          <a:xfrm>
            <a:off x="213360" y="897774"/>
            <a:ext cx="4425142" cy="5716832"/>
          </a:xfrm>
          <a:prstGeom prst="rect">
            <a:avLst/>
          </a:prstGeom>
          <a:effectLst>
            <a:outerShdw blurRad="50800" dist="38100" dir="2700000" algn="tl" rotWithShape="0">
              <a:prstClr val="black">
                <a:alpha val="40000"/>
              </a:prstClr>
            </a:outerShdw>
          </a:effectLst>
        </p:spPr>
      </p:pic>
      <mc:AlternateContent xmlns:mc="http://schemas.openxmlformats.org/markup-compatibility/2006" xmlns:p14="http://schemas.microsoft.com/office/powerpoint/2010/main">
        <mc:Choice Requires="p14">
          <p:contentPart p14:bwMode="auto" r:id="rId4">
            <p14:nvContentPartPr>
              <p14:cNvPr id="10" name="Encre 9">
                <a:extLst>
                  <a:ext uri="{FF2B5EF4-FFF2-40B4-BE49-F238E27FC236}">
                    <a16:creationId xmlns:a16="http://schemas.microsoft.com/office/drawing/2014/main" id="{FDCD1870-AFCA-07C6-2D21-9A868939C3A3}"/>
                  </a:ext>
                </a:extLst>
              </p14:cNvPr>
              <p14:cNvContentPartPr/>
              <p14:nvPr/>
            </p14:nvContentPartPr>
            <p14:xfrm>
              <a:off x="1383624" y="1950288"/>
              <a:ext cx="905760" cy="50400"/>
            </p14:xfrm>
          </p:contentPart>
        </mc:Choice>
        <mc:Fallback xmlns="">
          <p:pic>
            <p:nvPicPr>
              <p:cNvPr id="10" name="Encre 9">
                <a:extLst>
                  <a:ext uri="{FF2B5EF4-FFF2-40B4-BE49-F238E27FC236}">
                    <a16:creationId xmlns:a16="http://schemas.microsoft.com/office/drawing/2014/main" id="{FDCD1870-AFCA-07C6-2D21-9A868939C3A3}"/>
                  </a:ext>
                </a:extLst>
              </p:cNvPr>
              <p:cNvPicPr/>
              <p:nvPr/>
            </p:nvPicPr>
            <p:blipFill>
              <a:blip r:embed="rId5"/>
              <a:stretch>
                <a:fillRect/>
              </a:stretch>
            </p:blipFill>
            <p:spPr>
              <a:xfrm>
                <a:off x="1347624" y="1878648"/>
                <a:ext cx="977400" cy="1940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6" name="Encre 15">
                <a:extLst>
                  <a:ext uri="{FF2B5EF4-FFF2-40B4-BE49-F238E27FC236}">
                    <a16:creationId xmlns:a16="http://schemas.microsoft.com/office/drawing/2014/main" id="{DF93502D-ACE7-252E-E960-5F3F60D807DD}"/>
                  </a:ext>
                </a:extLst>
              </p14:cNvPr>
              <p14:cNvContentPartPr/>
              <p14:nvPr/>
            </p14:nvContentPartPr>
            <p14:xfrm>
              <a:off x="320040" y="2838270"/>
              <a:ext cx="1401120" cy="64080"/>
            </p14:xfrm>
          </p:contentPart>
        </mc:Choice>
        <mc:Fallback xmlns="">
          <p:pic>
            <p:nvPicPr>
              <p:cNvPr id="16" name="Encre 15">
                <a:extLst>
                  <a:ext uri="{FF2B5EF4-FFF2-40B4-BE49-F238E27FC236}">
                    <a16:creationId xmlns:a16="http://schemas.microsoft.com/office/drawing/2014/main" id="{DF93502D-ACE7-252E-E960-5F3F60D807DD}"/>
                  </a:ext>
                </a:extLst>
              </p:cNvPr>
              <p:cNvPicPr/>
              <p:nvPr/>
            </p:nvPicPr>
            <p:blipFill>
              <a:blip r:embed="rId7"/>
              <a:stretch>
                <a:fillRect/>
              </a:stretch>
            </p:blipFill>
            <p:spPr>
              <a:xfrm>
                <a:off x="284040" y="2766630"/>
                <a:ext cx="1472760" cy="207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7" name="Encre 16">
                <a:extLst>
                  <a:ext uri="{FF2B5EF4-FFF2-40B4-BE49-F238E27FC236}">
                    <a16:creationId xmlns:a16="http://schemas.microsoft.com/office/drawing/2014/main" id="{FB849EAB-E9C3-B507-2FC0-0A67EB0D2CD9}"/>
                  </a:ext>
                </a:extLst>
              </p14:cNvPr>
              <p14:cNvContentPartPr/>
              <p14:nvPr/>
            </p14:nvContentPartPr>
            <p14:xfrm>
              <a:off x="1503360" y="3022080"/>
              <a:ext cx="248760" cy="11160"/>
            </p14:xfrm>
          </p:contentPart>
        </mc:Choice>
        <mc:Fallback xmlns="">
          <p:pic>
            <p:nvPicPr>
              <p:cNvPr id="17" name="Encre 16">
                <a:extLst>
                  <a:ext uri="{FF2B5EF4-FFF2-40B4-BE49-F238E27FC236}">
                    <a16:creationId xmlns:a16="http://schemas.microsoft.com/office/drawing/2014/main" id="{FB849EAB-E9C3-B507-2FC0-0A67EB0D2CD9}"/>
                  </a:ext>
                </a:extLst>
              </p:cNvPr>
              <p:cNvPicPr/>
              <p:nvPr/>
            </p:nvPicPr>
            <p:blipFill>
              <a:blip r:embed="rId9"/>
              <a:stretch>
                <a:fillRect/>
              </a:stretch>
            </p:blipFill>
            <p:spPr>
              <a:xfrm>
                <a:off x="1467720" y="2950080"/>
                <a:ext cx="32040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8" name="Encre 17">
                <a:extLst>
                  <a:ext uri="{FF2B5EF4-FFF2-40B4-BE49-F238E27FC236}">
                    <a16:creationId xmlns:a16="http://schemas.microsoft.com/office/drawing/2014/main" id="{872F6E13-35B2-B8E8-FE74-BC96CF146921}"/>
                  </a:ext>
                </a:extLst>
              </p14:cNvPr>
              <p14:cNvContentPartPr/>
              <p14:nvPr/>
            </p14:nvContentPartPr>
            <p14:xfrm>
              <a:off x="1859040" y="3017400"/>
              <a:ext cx="360360" cy="31320"/>
            </p14:xfrm>
          </p:contentPart>
        </mc:Choice>
        <mc:Fallback xmlns="">
          <p:pic>
            <p:nvPicPr>
              <p:cNvPr id="18" name="Encre 17">
                <a:extLst>
                  <a:ext uri="{FF2B5EF4-FFF2-40B4-BE49-F238E27FC236}">
                    <a16:creationId xmlns:a16="http://schemas.microsoft.com/office/drawing/2014/main" id="{872F6E13-35B2-B8E8-FE74-BC96CF146921}"/>
                  </a:ext>
                </a:extLst>
              </p:cNvPr>
              <p:cNvPicPr/>
              <p:nvPr/>
            </p:nvPicPr>
            <p:blipFill>
              <a:blip r:embed="rId11"/>
              <a:stretch>
                <a:fillRect/>
              </a:stretch>
            </p:blipFill>
            <p:spPr>
              <a:xfrm>
                <a:off x="1823400" y="2945760"/>
                <a:ext cx="432000" cy="17496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9" name="Encre 18">
                <a:extLst>
                  <a:ext uri="{FF2B5EF4-FFF2-40B4-BE49-F238E27FC236}">
                    <a16:creationId xmlns:a16="http://schemas.microsoft.com/office/drawing/2014/main" id="{2F749AF7-6E98-4E5B-5BBC-001CC14C2C45}"/>
                  </a:ext>
                </a:extLst>
              </p14:cNvPr>
              <p14:cNvContentPartPr/>
              <p14:nvPr/>
            </p14:nvContentPartPr>
            <p14:xfrm>
              <a:off x="2499120" y="3042960"/>
              <a:ext cx="457200" cy="25920"/>
            </p14:xfrm>
          </p:contentPart>
        </mc:Choice>
        <mc:Fallback xmlns="">
          <p:pic>
            <p:nvPicPr>
              <p:cNvPr id="19" name="Encre 18">
                <a:extLst>
                  <a:ext uri="{FF2B5EF4-FFF2-40B4-BE49-F238E27FC236}">
                    <a16:creationId xmlns:a16="http://schemas.microsoft.com/office/drawing/2014/main" id="{2F749AF7-6E98-4E5B-5BBC-001CC14C2C45}"/>
                  </a:ext>
                </a:extLst>
              </p:cNvPr>
              <p:cNvPicPr/>
              <p:nvPr/>
            </p:nvPicPr>
            <p:blipFill>
              <a:blip r:embed="rId13"/>
              <a:stretch>
                <a:fillRect/>
              </a:stretch>
            </p:blipFill>
            <p:spPr>
              <a:xfrm>
                <a:off x="2463480" y="2970960"/>
                <a:ext cx="52884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 name="Encre 19">
                <a:extLst>
                  <a:ext uri="{FF2B5EF4-FFF2-40B4-BE49-F238E27FC236}">
                    <a16:creationId xmlns:a16="http://schemas.microsoft.com/office/drawing/2014/main" id="{48C3FD1D-2B78-BED1-6F21-D35F624AA82F}"/>
                  </a:ext>
                </a:extLst>
              </p14:cNvPr>
              <p14:cNvContentPartPr/>
              <p14:nvPr/>
            </p14:nvContentPartPr>
            <p14:xfrm>
              <a:off x="3662640" y="3017400"/>
              <a:ext cx="248760" cy="5760"/>
            </p14:xfrm>
          </p:contentPart>
        </mc:Choice>
        <mc:Fallback xmlns="">
          <p:pic>
            <p:nvPicPr>
              <p:cNvPr id="20" name="Encre 19">
                <a:extLst>
                  <a:ext uri="{FF2B5EF4-FFF2-40B4-BE49-F238E27FC236}">
                    <a16:creationId xmlns:a16="http://schemas.microsoft.com/office/drawing/2014/main" id="{48C3FD1D-2B78-BED1-6F21-D35F624AA82F}"/>
                  </a:ext>
                </a:extLst>
              </p:cNvPr>
              <p:cNvPicPr/>
              <p:nvPr/>
            </p:nvPicPr>
            <p:blipFill>
              <a:blip r:embed="rId15"/>
              <a:stretch>
                <a:fillRect/>
              </a:stretch>
            </p:blipFill>
            <p:spPr>
              <a:xfrm>
                <a:off x="3626640" y="2945400"/>
                <a:ext cx="32040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1" name="Encre 20">
                <a:extLst>
                  <a:ext uri="{FF2B5EF4-FFF2-40B4-BE49-F238E27FC236}">
                    <a16:creationId xmlns:a16="http://schemas.microsoft.com/office/drawing/2014/main" id="{1B906FF5-B173-EE28-919E-F027BB8C78FE}"/>
                  </a:ext>
                </a:extLst>
              </p14:cNvPr>
              <p14:cNvContentPartPr/>
              <p14:nvPr/>
            </p14:nvContentPartPr>
            <p14:xfrm>
              <a:off x="3545640" y="1965840"/>
              <a:ext cx="338400" cy="25560"/>
            </p14:xfrm>
          </p:contentPart>
        </mc:Choice>
        <mc:Fallback xmlns="">
          <p:pic>
            <p:nvPicPr>
              <p:cNvPr id="21" name="Encre 20">
                <a:extLst>
                  <a:ext uri="{FF2B5EF4-FFF2-40B4-BE49-F238E27FC236}">
                    <a16:creationId xmlns:a16="http://schemas.microsoft.com/office/drawing/2014/main" id="{1B906FF5-B173-EE28-919E-F027BB8C78FE}"/>
                  </a:ext>
                </a:extLst>
              </p:cNvPr>
              <p:cNvPicPr/>
              <p:nvPr/>
            </p:nvPicPr>
            <p:blipFill>
              <a:blip r:embed="rId17"/>
              <a:stretch>
                <a:fillRect/>
              </a:stretch>
            </p:blipFill>
            <p:spPr>
              <a:xfrm>
                <a:off x="3510000" y="1894200"/>
                <a:ext cx="410040" cy="1692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2" name="Encre 21">
                <a:extLst>
                  <a:ext uri="{FF2B5EF4-FFF2-40B4-BE49-F238E27FC236}">
                    <a16:creationId xmlns:a16="http://schemas.microsoft.com/office/drawing/2014/main" id="{33FBC2E9-2292-7EC4-1660-AA4C846EA67B}"/>
                  </a:ext>
                </a:extLst>
              </p14:cNvPr>
              <p14:cNvContentPartPr/>
              <p14:nvPr/>
            </p14:nvContentPartPr>
            <p14:xfrm>
              <a:off x="2615760" y="2178960"/>
              <a:ext cx="573840" cy="25920"/>
            </p14:xfrm>
          </p:contentPart>
        </mc:Choice>
        <mc:Fallback xmlns="">
          <p:pic>
            <p:nvPicPr>
              <p:cNvPr id="22" name="Encre 21">
                <a:extLst>
                  <a:ext uri="{FF2B5EF4-FFF2-40B4-BE49-F238E27FC236}">
                    <a16:creationId xmlns:a16="http://schemas.microsoft.com/office/drawing/2014/main" id="{33FBC2E9-2292-7EC4-1660-AA4C846EA67B}"/>
                  </a:ext>
                </a:extLst>
              </p:cNvPr>
              <p:cNvPicPr/>
              <p:nvPr/>
            </p:nvPicPr>
            <p:blipFill>
              <a:blip r:embed="rId19"/>
              <a:stretch>
                <a:fillRect/>
              </a:stretch>
            </p:blipFill>
            <p:spPr>
              <a:xfrm>
                <a:off x="2580120" y="2107320"/>
                <a:ext cx="64548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3" name="Encre 22">
                <a:extLst>
                  <a:ext uri="{FF2B5EF4-FFF2-40B4-BE49-F238E27FC236}">
                    <a16:creationId xmlns:a16="http://schemas.microsoft.com/office/drawing/2014/main" id="{E83A353F-7AFD-8442-B535-D76C5CA2AB93}"/>
                  </a:ext>
                </a:extLst>
              </p14:cNvPr>
              <p14:cNvContentPartPr/>
              <p14:nvPr/>
            </p14:nvContentPartPr>
            <p14:xfrm>
              <a:off x="1681200" y="3680880"/>
              <a:ext cx="340200" cy="23040"/>
            </p14:xfrm>
          </p:contentPart>
        </mc:Choice>
        <mc:Fallback xmlns="">
          <p:pic>
            <p:nvPicPr>
              <p:cNvPr id="23" name="Encre 22">
                <a:extLst>
                  <a:ext uri="{FF2B5EF4-FFF2-40B4-BE49-F238E27FC236}">
                    <a16:creationId xmlns:a16="http://schemas.microsoft.com/office/drawing/2014/main" id="{E83A353F-7AFD-8442-B535-D76C5CA2AB93}"/>
                  </a:ext>
                </a:extLst>
              </p:cNvPr>
              <p:cNvPicPr/>
              <p:nvPr/>
            </p:nvPicPr>
            <p:blipFill>
              <a:blip r:embed="rId21"/>
              <a:stretch>
                <a:fillRect/>
              </a:stretch>
            </p:blipFill>
            <p:spPr>
              <a:xfrm>
                <a:off x="1645560" y="3608880"/>
                <a:ext cx="411840" cy="1666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5" name="Encre 24">
                <a:extLst>
                  <a:ext uri="{FF2B5EF4-FFF2-40B4-BE49-F238E27FC236}">
                    <a16:creationId xmlns:a16="http://schemas.microsoft.com/office/drawing/2014/main" id="{2CFC522A-E5BA-9BDB-6943-EE6455937AC6}"/>
                  </a:ext>
                </a:extLst>
              </p14:cNvPr>
              <p14:cNvContentPartPr/>
              <p14:nvPr/>
            </p14:nvContentPartPr>
            <p14:xfrm>
              <a:off x="700920" y="4719120"/>
              <a:ext cx="751680" cy="11160"/>
            </p14:xfrm>
          </p:contentPart>
        </mc:Choice>
        <mc:Fallback xmlns="">
          <p:pic>
            <p:nvPicPr>
              <p:cNvPr id="25" name="Encre 24">
                <a:extLst>
                  <a:ext uri="{FF2B5EF4-FFF2-40B4-BE49-F238E27FC236}">
                    <a16:creationId xmlns:a16="http://schemas.microsoft.com/office/drawing/2014/main" id="{2CFC522A-E5BA-9BDB-6943-EE6455937AC6}"/>
                  </a:ext>
                </a:extLst>
              </p:cNvPr>
              <p:cNvPicPr/>
              <p:nvPr/>
            </p:nvPicPr>
            <p:blipFill>
              <a:blip r:embed="rId23"/>
              <a:stretch>
                <a:fillRect/>
              </a:stretch>
            </p:blipFill>
            <p:spPr>
              <a:xfrm>
                <a:off x="665280" y="4647120"/>
                <a:ext cx="823320" cy="1548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6" name="Encre 25">
                <a:extLst>
                  <a:ext uri="{FF2B5EF4-FFF2-40B4-BE49-F238E27FC236}">
                    <a16:creationId xmlns:a16="http://schemas.microsoft.com/office/drawing/2014/main" id="{491DA2BD-4556-2559-EE73-1D16536C20C4}"/>
                  </a:ext>
                </a:extLst>
              </p14:cNvPr>
              <p14:cNvContentPartPr/>
              <p14:nvPr/>
            </p14:nvContentPartPr>
            <p14:xfrm>
              <a:off x="1726920" y="4722720"/>
              <a:ext cx="568800" cy="32400"/>
            </p14:xfrm>
          </p:contentPart>
        </mc:Choice>
        <mc:Fallback xmlns="">
          <p:pic>
            <p:nvPicPr>
              <p:cNvPr id="26" name="Encre 25">
                <a:extLst>
                  <a:ext uri="{FF2B5EF4-FFF2-40B4-BE49-F238E27FC236}">
                    <a16:creationId xmlns:a16="http://schemas.microsoft.com/office/drawing/2014/main" id="{491DA2BD-4556-2559-EE73-1D16536C20C4}"/>
                  </a:ext>
                </a:extLst>
              </p:cNvPr>
              <p:cNvPicPr/>
              <p:nvPr/>
            </p:nvPicPr>
            <p:blipFill>
              <a:blip r:embed="rId25"/>
              <a:stretch>
                <a:fillRect/>
              </a:stretch>
            </p:blipFill>
            <p:spPr>
              <a:xfrm>
                <a:off x="1691280" y="4650720"/>
                <a:ext cx="640440" cy="17604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7" name="Encre 26">
                <a:extLst>
                  <a:ext uri="{FF2B5EF4-FFF2-40B4-BE49-F238E27FC236}">
                    <a16:creationId xmlns:a16="http://schemas.microsoft.com/office/drawing/2014/main" id="{710C0DFB-60F7-03CA-68BE-FEB403DDE719}"/>
                  </a:ext>
                </a:extLst>
              </p14:cNvPr>
              <p14:cNvContentPartPr/>
              <p14:nvPr/>
            </p14:nvContentPartPr>
            <p14:xfrm>
              <a:off x="629640" y="4907040"/>
              <a:ext cx="135360" cy="15480"/>
            </p14:xfrm>
          </p:contentPart>
        </mc:Choice>
        <mc:Fallback xmlns="">
          <p:pic>
            <p:nvPicPr>
              <p:cNvPr id="27" name="Encre 26">
                <a:extLst>
                  <a:ext uri="{FF2B5EF4-FFF2-40B4-BE49-F238E27FC236}">
                    <a16:creationId xmlns:a16="http://schemas.microsoft.com/office/drawing/2014/main" id="{710C0DFB-60F7-03CA-68BE-FEB403DDE719}"/>
                  </a:ext>
                </a:extLst>
              </p:cNvPr>
              <p:cNvPicPr/>
              <p:nvPr/>
            </p:nvPicPr>
            <p:blipFill>
              <a:blip r:embed="rId27"/>
              <a:stretch>
                <a:fillRect/>
              </a:stretch>
            </p:blipFill>
            <p:spPr>
              <a:xfrm>
                <a:off x="594000" y="4835400"/>
                <a:ext cx="207000" cy="1591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8" name="Encre 27">
                <a:extLst>
                  <a:ext uri="{FF2B5EF4-FFF2-40B4-BE49-F238E27FC236}">
                    <a16:creationId xmlns:a16="http://schemas.microsoft.com/office/drawing/2014/main" id="{E0E206FE-82FE-73CB-451F-55411798ADE3}"/>
                  </a:ext>
                </a:extLst>
              </p14:cNvPr>
              <p14:cNvContentPartPr/>
              <p14:nvPr/>
            </p14:nvContentPartPr>
            <p14:xfrm>
              <a:off x="3433680" y="4902000"/>
              <a:ext cx="287280" cy="16920"/>
            </p14:xfrm>
          </p:contentPart>
        </mc:Choice>
        <mc:Fallback xmlns="">
          <p:pic>
            <p:nvPicPr>
              <p:cNvPr id="28" name="Encre 27">
                <a:extLst>
                  <a:ext uri="{FF2B5EF4-FFF2-40B4-BE49-F238E27FC236}">
                    <a16:creationId xmlns:a16="http://schemas.microsoft.com/office/drawing/2014/main" id="{E0E206FE-82FE-73CB-451F-55411798ADE3}"/>
                  </a:ext>
                </a:extLst>
              </p:cNvPr>
              <p:cNvPicPr/>
              <p:nvPr/>
            </p:nvPicPr>
            <p:blipFill>
              <a:blip r:embed="rId29"/>
              <a:stretch>
                <a:fillRect/>
              </a:stretch>
            </p:blipFill>
            <p:spPr>
              <a:xfrm>
                <a:off x="3398040" y="4830000"/>
                <a:ext cx="358920" cy="16056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9" name="Encre 28">
                <a:extLst>
                  <a:ext uri="{FF2B5EF4-FFF2-40B4-BE49-F238E27FC236}">
                    <a16:creationId xmlns:a16="http://schemas.microsoft.com/office/drawing/2014/main" id="{D183F796-F208-BFAF-0AFB-FA657CFA4A51}"/>
                  </a:ext>
                </a:extLst>
              </p14:cNvPr>
              <p14:cNvContentPartPr/>
              <p14:nvPr/>
            </p14:nvContentPartPr>
            <p14:xfrm>
              <a:off x="1158000" y="5383480"/>
              <a:ext cx="449640" cy="12960"/>
            </p14:xfrm>
          </p:contentPart>
        </mc:Choice>
        <mc:Fallback xmlns="">
          <p:pic>
            <p:nvPicPr>
              <p:cNvPr id="29" name="Encre 28">
                <a:extLst>
                  <a:ext uri="{FF2B5EF4-FFF2-40B4-BE49-F238E27FC236}">
                    <a16:creationId xmlns:a16="http://schemas.microsoft.com/office/drawing/2014/main" id="{D183F796-F208-BFAF-0AFB-FA657CFA4A51}"/>
                  </a:ext>
                </a:extLst>
              </p:cNvPr>
              <p:cNvPicPr/>
              <p:nvPr/>
            </p:nvPicPr>
            <p:blipFill>
              <a:blip r:embed="rId31"/>
              <a:stretch>
                <a:fillRect/>
              </a:stretch>
            </p:blipFill>
            <p:spPr>
              <a:xfrm>
                <a:off x="1122360" y="5311480"/>
                <a:ext cx="5212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0" name="Encre 29">
                <a:extLst>
                  <a:ext uri="{FF2B5EF4-FFF2-40B4-BE49-F238E27FC236}">
                    <a16:creationId xmlns:a16="http://schemas.microsoft.com/office/drawing/2014/main" id="{04BB7243-CE51-8F4D-5083-AB7E121C4124}"/>
                  </a:ext>
                </a:extLst>
              </p14:cNvPr>
              <p14:cNvContentPartPr/>
              <p14:nvPr/>
            </p14:nvContentPartPr>
            <p14:xfrm>
              <a:off x="390840" y="6080440"/>
              <a:ext cx="792720" cy="17640"/>
            </p14:xfrm>
          </p:contentPart>
        </mc:Choice>
        <mc:Fallback xmlns="">
          <p:pic>
            <p:nvPicPr>
              <p:cNvPr id="30" name="Encre 29">
                <a:extLst>
                  <a:ext uri="{FF2B5EF4-FFF2-40B4-BE49-F238E27FC236}">
                    <a16:creationId xmlns:a16="http://schemas.microsoft.com/office/drawing/2014/main" id="{04BB7243-CE51-8F4D-5083-AB7E121C4124}"/>
                  </a:ext>
                </a:extLst>
              </p:cNvPr>
              <p:cNvPicPr/>
              <p:nvPr/>
            </p:nvPicPr>
            <p:blipFill>
              <a:blip r:embed="rId33"/>
              <a:stretch>
                <a:fillRect/>
              </a:stretch>
            </p:blipFill>
            <p:spPr>
              <a:xfrm>
                <a:off x="355200" y="6008440"/>
                <a:ext cx="864360" cy="161280"/>
              </a:xfrm>
              <a:prstGeom prst="rect">
                <a:avLst/>
              </a:prstGeom>
            </p:spPr>
          </p:pic>
        </mc:Fallback>
      </mc:AlternateContent>
    </p:spTree>
    <p:extLst>
      <p:ext uri="{BB962C8B-B14F-4D97-AF65-F5344CB8AC3E}">
        <p14:creationId xmlns:p14="http://schemas.microsoft.com/office/powerpoint/2010/main" val="18040196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855757-306E-5EC2-7F29-C2CD1DC4CDD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F8D8AA4-EACC-4150-FC0E-D950AA69DEBA}"/>
              </a:ext>
            </a:extLst>
          </p:cNvPr>
          <p:cNvSpPr>
            <a:spLocks noGrp="1"/>
          </p:cNvSpPr>
          <p:nvPr>
            <p:ph type="title"/>
          </p:nvPr>
        </p:nvSpPr>
        <p:spPr/>
        <p:txBody>
          <a:bodyPr>
            <a:normAutofit/>
          </a:bodyPr>
          <a:lstStyle/>
          <a:p>
            <a:r>
              <a:rPr lang="fr-FR" sz="2000" dirty="0">
                <a:hlinkClick r:id="rId3"/>
              </a:rPr>
              <a:t>https://app.jedha.co/course/project-prep-lds/project-overview-lds</a:t>
            </a:r>
            <a:endParaRPr lang="fr-FR" sz="2000" dirty="0"/>
          </a:p>
        </p:txBody>
      </p:sp>
      <p:pic>
        <p:nvPicPr>
          <p:cNvPr id="8" name="Image 7">
            <a:extLst>
              <a:ext uri="{FF2B5EF4-FFF2-40B4-BE49-F238E27FC236}">
                <a16:creationId xmlns:a16="http://schemas.microsoft.com/office/drawing/2014/main" id="{6077FBBC-3560-C9B1-2435-FCFE10BFA035}"/>
              </a:ext>
            </a:extLst>
          </p:cNvPr>
          <p:cNvPicPr>
            <a:picLocks noChangeAspect="1"/>
          </p:cNvPicPr>
          <p:nvPr/>
        </p:nvPicPr>
        <p:blipFill>
          <a:blip r:embed="rId4"/>
          <a:stretch>
            <a:fillRect/>
          </a:stretch>
        </p:blipFill>
        <p:spPr>
          <a:xfrm>
            <a:off x="213360" y="1135379"/>
            <a:ext cx="7233498" cy="4914237"/>
          </a:xfrm>
          <a:prstGeom prst="rect">
            <a:avLst/>
          </a:prstGeom>
          <a:effectLst>
            <a:outerShdw blurRad="50800" dist="38100" dir="2700000" algn="tl" rotWithShape="0">
              <a:prstClr val="black">
                <a:alpha val="40000"/>
              </a:prstClr>
            </a:outerShdw>
          </a:effectLst>
        </p:spPr>
      </p:pic>
      <p:pic>
        <p:nvPicPr>
          <p:cNvPr id="5" name="Graphique 4" descr="Badge croix avec un remplissage uni">
            <a:extLst>
              <a:ext uri="{FF2B5EF4-FFF2-40B4-BE49-F238E27FC236}">
                <a16:creationId xmlns:a16="http://schemas.microsoft.com/office/drawing/2014/main" id="{C56D7E67-B32F-4784-77AE-6E7E65926AB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4211354"/>
            <a:ext cx="416583" cy="416583"/>
          </a:xfrm>
          <a:prstGeom prst="rect">
            <a:avLst/>
          </a:prstGeom>
        </p:spPr>
      </p:pic>
      <p:pic>
        <p:nvPicPr>
          <p:cNvPr id="7" name="Graphique 6" descr="Badge Tick1 avec un remplissage uni">
            <a:extLst>
              <a:ext uri="{FF2B5EF4-FFF2-40B4-BE49-F238E27FC236}">
                <a16:creationId xmlns:a16="http://schemas.microsoft.com/office/drawing/2014/main" id="{C399EA08-C3EF-79E0-B2C6-8AD42285E2A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1784668"/>
            <a:ext cx="416583" cy="416583"/>
          </a:xfrm>
          <a:prstGeom prst="rect">
            <a:avLst/>
          </a:prstGeom>
        </p:spPr>
      </p:pic>
      <mc:AlternateContent xmlns:mc="http://schemas.openxmlformats.org/markup-compatibility/2006" xmlns:p14="http://schemas.microsoft.com/office/powerpoint/2010/main">
        <mc:Choice Requires="p14">
          <p:contentPart p14:bwMode="auto" r:id="rId9">
            <p14:nvContentPartPr>
              <p14:cNvPr id="12" name="Encre 11">
                <a:extLst>
                  <a:ext uri="{FF2B5EF4-FFF2-40B4-BE49-F238E27FC236}">
                    <a16:creationId xmlns:a16="http://schemas.microsoft.com/office/drawing/2014/main" id="{9815D4A5-A626-4301-A66D-A42474AB7AEC}"/>
                  </a:ext>
                </a:extLst>
              </p14:cNvPr>
              <p14:cNvContentPartPr/>
              <p14:nvPr/>
            </p14:nvContentPartPr>
            <p14:xfrm>
              <a:off x="1020245" y="4366117"/>
              <a:ext cx="1478160" cy="60840"/>
            </p14:xfrm>
          </p:contentPart>
        </mc:Choice>
        <mc:Fallback xmlns="">
          <p:pic>
            <p:nvPicPr>
              <p:cNvPr id="12" name="Encre 11">
                <a:extLst>
                  <a:ext uri="{FF2B5EF4-FFF2-40B4-BE49-F238E27FC236}">
                    <a16:creationId xmlns:a16="http://schemas.microsoft.com/office/drawing/2014/main" id="{9815D4A5-A626-4301-A66D-A42474AB7AEC}"/>
                  </a:ext>
                </a:extLst>
              </p:cNvPr>
              <p:cNvPicPr/>
              <p:nvPr/>
            </p:nvPicPr>
            <p:blipFill>
              <a:blip r:embed="rId10"/>
              <a:stretch>
                <a:fillRect/>
              </a:stretch>
            </p:blipFill>
            <p:spPr>
              <a:xfrm>
                <a:off x="966245" y="4258117"/>
                <a:ext cx="1585800" cy="276480"/>
              </a:xfrm>
              <a:prstGeom prst="rect">
                <a:avLst/>
              </a:prstGeom>
            </p:spPr>
          </p:pic>
        </mc:Fallback>
      </mc:AlternateContent>
      <p:pic>
        <p:nvPicPr>
          <p:cNvPr id="13" name="Graphique 12" descr="Badge Tick1 avec un remplissage uni">
            <a:extLst>
              <a:ext uri="{FF2B5EF4-FFF2-40B4-BE49-F238E27FC236}">
                <a16:creationId xmlns:a16="http://schemas.microsoft.com/office/drawing/2014/main" id="{CD2A1505-4AC0-36A1-67E4-32C0A54583A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9430" y="2441968"/>
            <a:ext cx="416583" cy="416583"/>
          </a:xfrm>
          <a:prstGeom prst="rect">
            <a:avLst/>
          </a:prstGeom>
        </p:spPr>
      </p:pic>
      <p:pic>
        <p:nvPicPr>
          <p:cNvPr id="14" name="Graphique 13" descr="Badge croix avec un remplissage uni">
            <a:extLst>
              <a:ext uri="{FF2B5EF4-FFF2-40B4-BE49-F238E27FC236}">
                <a16:creationId xmlns:a16="http://schemas.microsoft.com/office/drawing/2014/main" id="{F3AD1652-8D4C-88A2-3544-B6F9A025024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8214" y="3482008"/>
            <a:ext cx="416583" cy="416583"/>
          </a:xfrm>
          <a:prstGeom prst="rect">
            <a:avLst/>
          </a:prstGeom>
        </p:spPr>
      </p:pic>
      <p:pic>
        <p:nvPicPr>
          <p:cNvPr id="15" name="Graphique 14" descr="Badge croix avec un remplissage uni">
            <a:extLst>
              <a:ext uri="{FF2B5EF4-FFF2-40B4-BE49-F238E27FC236}">
                <a16:creationId xmlns:a16="http://schemas.microsoft.com/office/drawing/2014/main" id="{56404FB9-75BC-A7D6-201A-C4E272EC1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13951" y="3845583"/>
            <a:ext cx="416583" cy="416583"/>
          </a:xfrm>
          <a:prstGeom prst="rect">
            <a:avLst/>
          </a:prstGeom>
        </p:spPr>
      </p:pic>
      <p:pic>
        <p:nvPicPr>
          <p:cNvPr id="16" name="Graphique 15" descr="Badge Tick1 avec un remplissage uni">
            <a:extLst>
              <a:ext uri="{FF2B5EF4-FFF2-40B4-BE49-F238E27FC236}">
                <a16:creationId xmlns:a16="http://schemas.microsoft.com/office/drawing/2014/main" id="{C3EAC842-BEA3-DD57-3128-A6F56225CB0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2477" y="4615243"/>
            <a:ext cx="416583" cy="416583"/>
          </a:xfrm>
          <a:prstGeom prst="rect">
            <a:avLst/>
          </a:prstGeom>
        </p:spPr>
      </p:pic>
      <p:pic>
        <p:nvPicPr>
          <p:cNvPr id="17" name="Graphique 16" descr="Badge croix avec un remplissage uni">
            <a:extLst>
              <a:ext uri="{FF2B5EF4-FFF2-40B4-BE49-F238E27FC236}">
                <a16:creationId xmlns:a16="http://schemas.microsoft.com/office/drawing/2014/main" id="{ACB72ECE-5BB9-C98D-1089-5F4F2E3B441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2476" y="5275941"/>
            <a:ext cx="416583" cy="416583"/>
          </a:xfrm>
          <a:prstGeom prst="rect">
            <a:avLst/>
          </a:prstGeom>
        </p:spPr>
      </p:pic>
      <p:sp>
        <p:nvSpPr>
          <p:cNvPr id="18" name="Ellipse 17">
            <a:extLst>
              <a:ext uri="{FF2B5EF4-FFF2-40B4-BE49-F238E27FC236}">
                <a16:creationId xmlns:a16="http://schemas.microsoft.com/office/drawing/2014/main" id="{5787A334-D3EF-4A29-AE53-E7B49D4B6066}"/>
              </a:ext>
            </a:extLst>
          </p:cNvPr>
          <p:cNvSpPr/>
          <p:nvPr/>
        </p:nvSpPr>
        <p:spPr>
          <a:xfrm>
            <a:off x="363841" y="5709369"/>
            <a:ext cx="322172" cy="321458"/>
          </a:xfrm>
          <a:prstGeom prst="ellipse">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152686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4746BB8-0AD8-17AF-FDFF-D5E39420DCC3}"/>
              </a:ext>
            </a:extLst>
          </p:cNvPr>
          <p:cNvSpPr>
            <a:spLocks noGrp="1"/>
          </p:cNvSpPr>
          <p:nvPr>
            <p:ph type="title"/>
          </p:nvPr>
        </p:nvSpPr>
        <p:spPr/>
        <p:txBody>
          <a:bodyPr/>
          <a:lstStyle/>
          <a:p>
            <a:r>
              <a:rPr lang="fr-FR" dirty="0"/>
              <a:t>EDA</a:t>
            </a:r>
          </a:p>
        </p:txBody>
      </p:sp>
    </p:spTree>
    <p:extLst>
      <p:ext uri="{BB962C8B-B14F-4D97-AF65-F5344CB8AC3E}">
        <p14:creationId xmlns:p14="http://schemas.microsoft.com/office/powerpoint/2010/main" val="706215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257E28-05BA-9ACE-4EF3-4D1FB62A30F6}"/>
              </a:ext>
            </a:extLst>
          </p:cNvPr>
          <p:cNvSpPr>
            <a:spLocks noGrp="1"/>
          </p:cNvSpPr>
          <p:nvPr>
            <p:ph type="title"/>
          </p:nvPr>
        </p:nvSpPr>
        <p:spPr/>
        <p:txBody>
          <a:bodyPr/>
          <a:lstStyle/>
          <a:p>
            <a:r>
              <a:rPr lang="fr-FR" dirty="0" err="1"/>
              <a:t>Take</a:t>
            </a:r>
            <a:r>
              <a:rPr lang="fr-FR" dirty="0"/>
              <a:t> </a:t>
            </a:r>
            <a:r>
              <a:rPr lang="fr-FR" dirty="0" err="1"/>
              <a:t>away</a:t>
            </a:r>
            <a:endParaRPr lang="fr-FR" dirty="0"/>
          </a:p>
        </p:txBody>
      </p:sp>
      <p:sp>
        <p:nvSpPr>
          <p:cNvPr id="3" name="Espace réservé du contenu 2">
            <a:extLst>
              <a:ext uri="{FF2B5EF4-FFF2-40B4-BE49-F238E27FC236}">
                <a16:creationId xmlns:a16="http://schemas.microsoft.com/office/drawing/2014/main" id="{2B72B868-3A60-FEDF-3E4A-861340D9622C}"/>
              </a:ext>
            </a:extLst>
          </p:cNvPr>
          <p:cNvSpPr>
            <a:spLocks noGrp="1"/>
          </p:cNvSpPr>
          <p:nvPr>
            <p:ph idx="1"/>
          </p:nvPr>
        </p:nvSpPr>
        <p:spPr/>
        <p:txBody>
          <a:bodyPr/>
          <a:lstStyle/>
          <a:p>
            <a:endParaRPr lang="fr-FR"/>
          </a:p>
        </p:txBody>
      </p:sp>
      <p:grpSp>
        <p:nvGrpSpPr>
          <p:cNvPr id="4" name="Groupe 3">
            <a:extLst>
              <a:ext uri="{FF2B5EF4-FFF2-40B4-BE49-F238E27FC236}">
                <a16:creationId xmlns:a16="http://schemas.microsoft.com/office/drawing/2014/main" id="{D1B096AC-71AA-73EE-A8CB-8A4DCE69EA04}"/>
              </a:ext>
            </a:extLst>
          </p:cNvPr>
          <p:cNvGrpSpPr/>
          <p:nvPr/>
        </p:nvGrpSpPr>
        <p:grpSpPr>
          <a:xfrm>
            <a:off x="6158008" y="146966"/>
            <a:ext cx="5820632" cy="1754326"/>
            <a:chOff x="6158008" y="146966"/>
            <a:chExt cx="5820632" cy="1754326"/>
          </a:xfrm>
        </p:grpSpPr>
        <p:sp>
          <p:nvSpPr>
            <p:cNvPr id="5" name="ZoneTexte 4">
              <a:extLst>
                <a:ext uri="{FF2B5EF4-FFF2-40B4-BE49-F238E27FC236}">
                  <a16:creationId xmlns:a16="http://schemas.microsoft.com/office/drawing/2014/main" id="{A8E16F1F-20B5-EF5E-4DB3-8C4A87BABC24}"/>
                </a:ext>
              </a:extLst>
            </p:cNvPr>
            <p:cNvSpPr txBox="1"/>
            <p:nvPr/>
          </p:nvSpPr>
          <p:spPr>
            <a:xfrm>
              <a:off x="6396964" y="146966"/>
              <a:ext cx="5581676" cy="1754326"/>
            </a:xfrm>
            <a:prstGeom prst="rect">
              <a:avLst/>
            </a:prstGeom>
            <a:solidFill>
              <a:schemeClr val="accent4">
                <a:lumMod val="20000"/>
                <a:lumOff val="80000"/>
              </a:schemeClr>
            </a:solidFill>
            <a:effectLst>
              <a:outerShdw blurRad="50800" dist="38100" dir="2700000" algn="tl" rotWithShape="0">
                <a:prstClr val="black">
                  <a:alpha val="40000"/>
                </a:prstClr>
              </a:outerShdw>
            </a:effectLst>
          </p:spPr>
          <p:txBody>
            <a:bodyPr wrap="square" rtlCol="0">
              <a:spAutoFit/>
            </a:bodyPr>
            <a:lstStyle/>
            <a:p>
              <a:pPr>
                <a:tabLst>
                  <a:tab pos="2333625" algn="l"/>
                </a:tabLst>
              </a:pPr>
              <a:r>
                <a:rPr lang="en-US" dirty="0">
                  <a:latin typeface="Times New Roman" panose="02020603050405020304" pitchFamily="18" charset="0"/>
                  <a:cs typeface="Times New Roman" panose="02020603050405020304" pitchFamily="18" charset="0"/>
                </a:rPr>
                <a:t>EDA	: The recipe</a:t>
              </a:r>
            </a:p>
            <a:p>
              <a:pPr>
                <a:tabLst>
                  <a:tab pos="2333625" algn="l"/>
                </a:tabLst>
              </a:pPr>
              <a:r>
                <a:rPr lang="en-US" dirty="0">
                  <a:latin typeface="Times New Roman" panose="02020603050405020304" pitchFamily="18" charset="0"/>
                  <a:cs typeface="Times New Roman" panose="02020603050405020304" pitchFamily="18" charset="0"/>
                </a:rPr>
                <a:t>Features Engineering	: The secret sauce</a:t>
              </a:r>
            </a:p>
            <a:p>
              <a:pPr>
                <a:tabLst>
                  <a:tab pos="2333625" algn="l"/>
                </a:tabLst>
              </a:pPr>
              <a:r>
                <a:rPr lang="en-US" dirty="0">
                  <a:latin typeface="Times New Roman" panose="02020603050405020304" pitchFamily="18" charset="0"/>
                  <a:cs typeface="Times New Roman" panose="02020603050405020304" pitchFamily="18" charset="0"/>
                </a:rPr>
                <a:t>Baseline model	: The first taste</a:t>
              </a:r>
            </a:p>
            <a:p>
              <a:pPr>
                <a:tabLst>
                  <a:tab pos="2333625" algn="l"/>
                </a:tabLst>
              </a:pPr>
              <a:r>
                <a:rPr lang="en-US" dirty="0">
                  <a:latin typeface="Times New Roman" panose="02020603050405020304" pitchFamily="18" charset="0"/>
                  <a:cs typeface="Times New Roman" panose="02020603050405020304" pitchFamily="18" charset="0"/>
                </a:rPr>
                <a:t>Metrics Analysis	: The critics' score</a:t>
              </a:r>
            </a:p>
            <a:p>
              <a:pPr>
                <a:tabLst>
                  <a:tab pos="2333625" algn="l"/>
                </a:tabLst>
              </a:pPr>
              <a:r>
                <a:rPr lang="en-US" dirty="0">
                  <a:latin typeface="Times New Roman" panose="02020603050405020304" pitchFamily="18" charset="0"/>
                  <a:cs typeface="Times New Roman" panose="02020603050405020304" pitchFamily="18" charset="0"/>
                </a:rPr>
                <a:t>API &amp; App	: Sharing with friends</a:t>
              </a:r>
            </a:p>
            <a:p>
              <a:pPr>
                <a:tabLst>
                  <a:tab pos="2333625" algn="l"/>
                </a:tabLst>
              </a:pPr>
              <a:r>
                <a:rPr lang="en-US" dirty="0">
                  <a:latin typeface="Times New Roman" panose="02020603050405020304" pitchFamily="18" charset="0"/>
                  <a:cs typeface="Times New Roman" panose="02020603050405020304" pitchFamily="18" charset="0"/>
                </a:rPr>
                <a:t>Deployment Monitoring	: Serve the dish, maintain quality</a:t>
              </a:r>
            </a:p>
          </p:txBody>
        </p:sp>
        <p:grpSp>
          <p:nvGrpSpPr>
            <p:cNvPr id="6" name="Groupe 5">
              <a:extLst>
                <a:ext uri="{FF2B5EF4-FFF2-40B4-BE49-F238E27FC236}">
                  <a16:creationId xmlns:a16="http://schemas.microsoft.com/office/drawing/2014/main" id="{4B2C5C5F-DB0E-D153-A57D-CA4892DB18C7}"/>
                </a:ext>
              </a:extLst>
            </p:cNvPr>
            <p:cNvGrpSpPr/>
            <p:nvPr/>
          </p:nvGrpSpPr>
          <p:grpSpPr>
            <a:xfrm>
              <a:off x="6158008" y="258948"/>
              <a:ext cx="180000" cy="1547663"/>
              <a:chOff x="7462232" y="258948"/>
              <a:chExt cx="180000" cy="1547663"/>
            </a:xfrm>
          </p:grpSpPr>
          <p:sp>
            <p:nvSpPr>
              <p:cNvPr id="7" name="Ellipse 6">
                <a:extLst>
                  <a:ext uri="{FF2B5EF4-FFF2-40B4-BE49-F238E27FC236}">
                    <a16:creationId xmlns:a16="http://schemas.microsoft.com/office/drawing/2014/main" id="{BBF82FE4-3ABD-A08E-1E4F-412647BAA0E6}"/>
                  </a:ext>
                </a:extLst>
              </p:cNvPr>
              <p:cNvSpPr/>
              <p:nvPr/>
            </p:nvSpPr>
            <p:spPr>
              <a:xfrm>
                <a:off x="7462232" y="258948"/>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8AE9D43A-D4A6-8714-4A5D-ECA58526DE83}"/>
                  </a:ext>
                </a:extLst>
              </p:cNvPr>
              <p:cNvSpPr/>
              <p:nvPr/>
            </p:nvSpPr>
            <p:spPr>
              <a:xfrm>
                <a:off x="7462232" y="527289"/>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099B2D79-0059-37A5-88B7-AD1CB067A7C9}"/>
                  </a:ext>
                </a:extLst>
              </p:cNvPr>
              <p:cNvSpPr/>
              <p:nvPr/>
            </p:nvSpPr>
            <p:spPr>
              <a:xfrm>
                <a:off x="7462232" y="795630"/>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E85F8C96-6023-FF04-B3FE-D401F415DC04}"/>
                  </a:ext>
                </a:extLst>
              </p:cNvPr>
              <p:cNvSpPr/>
              <p:nvPr/>
            </p:nvSpPr>
            <p:spPr>
              <a:xfrm>
                <a:off x="7462232" y="106397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8EACB9F-A3C6-F4F7-51A1-766C0E13D7E4}"/>
                  </a:ext>
                </a:extLst>
              </p:cNvPr>
              <p:cNvSpPr/>
              <p:nvPr/>
            </p:nvSpPr>
            <p:spPr>
              <a:xfrm>
                <a:off x="7462232" y="1332311"/>
                <a:ext cx="180000" cy="180000"/>
              </a:xfrm>
              <a:prstGeom prst="ellipse">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C79B4534-4254-E360-623D-2BAA565B66C9}"/>
                  </a:ext>
                </a:extLst>
              </p:cNvPr>
              <p:cNvSpPr/>
              <p:nvPr/>
            </p:nvSpPr>
            <p:spPr>
              <a:xfrm>
                <a:off x="7462232" y="1626611"/>
                <a:ext cx="180000" cy="18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pic>
        <p:nvPicPr>
          <p:cNvPr id="13" name="Image 12">
            <a:extLst>
              <a:ext uri="{FF2B5EF4-FFF2-40B4-BE49-F238E27FC236}">
                <a16:creationId xmlns:a16="http://schemas.microsoft.com/office/drawing/2014/main" id="{928B1538-7E36-F646-9D1A-D493F92DDC93}"/>
              </a:ext>
            </a:extLst>
          </p:cNvPr>
          <p:cNvPicPr>
            <a:picLocks noChangeAspect="1"/>
          </p:cNvPicPr>
          <p:nvPr/>
        </p:nvPicPr>
        <p:blipFill>
          <a:blip r:embed="rId2"/>
          <a:srcRect l="25506" t="5814" r="18520"/>
          <a:stretch/>
        </p:blipFill>
        <p:spPr>
          <a:xfrm>
            <a:off x="12772826" y="1153971"/>
            <a:ext cx="1435722" cy="1608135"/>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54938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64150-CC49-9A9E-D095-11CF0106F55D}"/>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553CDC2E-42F8-D971-E3E8-03D8DCB30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Tree>
    <p:extLst>
      <p:ext uri="{BB962C8B-B14F-4D97-AF65-F5344CB8AC3E}">
        <p14:creationId xmlns:p14="http://schemas.microsoft.com/office/powerpoint/2010/main" val="9417173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80E590DF-0A88-7056-85D1-A8E809E2318F}"/>
              </a:ext>
            </a:extLst>
          </p:cNvPr>
          <p:cNvSpPr>
            <a:spLocks noGrp="1"/>
          </p:cNvSpPr>
          <p:nvPr>
            <p:ph type="title"/>
          </p:nvPr>
        </p:nvSpPr>
        <p:spPr>
          <a:xfrm>
            <a:off x="831850" y="1709738"/>
            <a:ext cx="10515600" cy="1837859"/>
          </a:xfrm>
        </p:spPr>
        <p:txBody>
          <a:bodyPr/>
          <a:lstStyle/>
          <a:p>
            <a:pPr algn="ctr"/>
            <a:r>
              <a:rPr lang="fr-FR" dirty="0"/>
              <a:t>Code </a:t>
            </a:r>
            <a:r>
              <a:rPr lang="fr-FR" dirty="0" err="1"/>
              <a:t>Review</a:t>
            </a:r>
            <a:endParaRPr lang="fr-FR" dirty="0"/>
          </a:p>
        </p:txBody>
      </p:sp>
      <p:sp>
        <p:nvSpPr>
          <p:cNvPr id="5" name="Espace réservé du texte 4">
            <a:extLst>
              <a:ext uri="{FF2B5EF4-FFF2-40B4-BE49-F238E27FC236}">
                <a16:creationId xmlns:a16="http://schemas.microsoft.com/office/drawing/2014/main" id="{64E8BF61-007C-0740-1AA1-06B9449B33C7}"/>
              </a:ext>
            </a:extLst>
          </p:cNvPr>
          <p:cNvSpPr>
            <a:spLocks noGrp="1"/>
          </p:cNvSpPr>
          <p:nvPr>
            <p:ph type="body" idx="1"/>
          </p:nvPr>
        </p:nvSpPr>
        <p:spPr/>
        <p:txBody>
          <a:bodyPr/>
          <a:lstStyle/>
          <a:p>
            <a:endParaRPr lang="fr-FR"/>
          </a:p>
        </p:txBody>
      </p:sp>
    </p:spTree>
    <p:extLst>
      <p:ext uri="{BB962C8B-B14F-4D97-AF65-F5344CB8AC3E}">
        <p14:creationId xmlns:p14="http://schemas.microsoft.com/office/powerpoint/2010/main" val="3125352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7521B0-A357-0FB7-95F6-D86E965CB4E4}"/>
              </a:ext>
            </a:extLst>
          </p:cNvPr>
          <p:cNvSpPr>
            <a:spLocks noGrp="1"/>
          </p:cNvSpPr>
          <p:nvPr>
            <p:ph type="ctrTitle"/>
          </p:nvPr>
        </p:nvSpPr>
        <p:spPr/>
        <p:txBody>
          <a:bodyPr/>
          <a:lstStyle/>
          <a:p>
            <a:endParaRPr lang="fr-FR"/>
          </a:p>
        </p:txBody>
      </p:sp>
      <p:sp>
        <p:nvSpPr>
          <p:cNvPr id="3" name="Sous-titre 2">
            <a:extLst>
              <a:ext uri="{FF2B5EF4-FFF2-40B4-BE49-F238E27FC236}">
                <a16:creationId xmlns:a16="http://schemas.microsoft.com/office/drawing/2014/main" id="{DAF7FD93-FEB4-7498-A34D-09ECE8140F2D}"/>
              </a:ext>
            </a:extLst>
          </p:cNvPr>
          <p:cNvSpPr>
            <a:spLocks noGrp="1"/>
          </p:cNvSpPr>
          <p:nvPr>
            <p:ph type="subTitle" idx="1"/>
          </p:nvPr>
        </p:nvSpPr>
        <p:spPr/>
        <p:txBody>
          <a:bodyPr/>
          <a:lstStyle/>
          <a:p>
            <a:endParaRPr lang="fr-FR"/>
          </a:p>
        </p:txBody>
      </p:sp>
      <p:pic>
        <p:nvPicPr>
          <p:cNvPr id="5" name="Image 4" descr="Une image contenant texte, capture d’écran, Police, diagramme">
            <a:extLst>
              <a:ext uri="{FF2B5EF4-FFF2-40B4-BE49-F238E27FC236}">
                <a16:creationId xmlns:a16="http://schemas.microsoft.com/office/drawing/2014/main" id="{2A6F49D9-1E09-1A1E-D7D5-D110200FFA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0160" y="0"/>
            <a:ext cx="10451679" cy="6858000"/>
          </a:xfrm>
          <a:prstGeom prst="rect">
            <a:avLst/>
          </a:prstGeom>
        </p:spPr>
      </p:pic>
      <p:pic>
        <p:nvPicPr>
          <p:cNvPr id="9" name="Image 8">
            <a:extLst>
              <a:ext uri="{FF2B5EF4-FFF2-40B4-BE49-F238E27FC236}">
                <a16:creationId xmlns:a16="http://schemas.microsoft.com/office/drawing/2014/main" id="{87F98B8D-5314-7388-2591-78BB58BC0882}"/>
              </a:ext>
            </a:extLst>
          </p:cNvPr>
          <p:cNvPicPr>
            <a:picLocks noChangeAspect="1"/>
          </p:cNvPicPr>
          <p:nvPr/>
        </p:nvPicPr>
        <p:blipFill>
          <a:blip r:embed="rId3"/>
          <a:stretch>
            <a:fillRect/>
          </a:stretch>
        </p:blipFill>
        <p:spPr>
          <a:xfrm>
            <a:off x="2449146" y="2963653"/>
            <a:ext cx="376537" cy="424473"/>
          </a:xfrm>
          <a:prstGeom prst="rect">
            <a:avLst/>
          </a:prstGeom>
        </p:spPr>
      </p:pic>
      <p:cxnSp>
        <p:nvCxnSpPr>
          <p:cNvPr id="11" name="Connecteur droit avec flèche 10">
            <a:extLst>
              <a:ext uri="{FF2B5EF4-FFF2-40B4-BE49-F238E27FC236}">
                <a16:creationId xmlns:a16="http://schemas.microsoft.com/office/drawing/2014/main" id="{1DADCA81-D17F-7055-3D74-6CA04EDD1133}"/>
              </a:ext>
            </a:extLst>
          </p:cNvPr>
          <p:cNvCxnSpPr>
            <a:cxnSpLocks/>
          </p:cNvCxnSpPr>
          <p:nvPr/>
        </p:nvCxnSpPr>
        <p:spPr>
          <a:xfrm flipV="1">
            <a:off x="2630659" y="1735168"/>
            <a:ext cx="0" cy="1197946"/>
          </a:xfrm>
          <a:prstGeom prst="straightConnector1">
            <a:avLst/>
          </a:prstGeom>
          <a:ln w="9525">
            <a:solidFill>
              <a:schemeClr val="tx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9746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0B12C1-EB00-388D-85B0-5D99890703EE}"/>
              </a:ext>
            </a:extLst>
          </p:cNvPr>
          <p:cNvSpPr/>
          <p:nvPr/>
        </p:nvSpPr>
        <p:spPr>
          <a:xfrm>
            <a:off x="2536305" y="1688422"/>
            <a:ext cx="8125719" cy="3224237"/>
          </a:xfrm>
          <a:prstGeom prst="rect">
            <a:avLst/>
          </a:prstGeom>
          <a:solidFill>
            <a:srgbClr val="FFF5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F2BF3D44-7489-D86E-F92A-72019F762E73}"/>
              </a:ext>
            </a:extLst>
          </p:cNvPr>
          <p:cNvSpPr/>
          <p:nvPr/>
        </p:nvSpPr>
        <p:spPr>
          <a:xfrm>
            <a:off x="219716" y="1688421"/>
            <a:ext cx="1736871" cy="3224237"/>
          </a:xfrm>
          <a:prstGeom prst="rect">
            <a:avLst/>
          </a:prstGeom>
          <a:solidFill>
            <a:srgbClr val="E6FFE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7" name="Image 6">
            <a:extLst>
              <a:ext uri="{FF2B5EF4-FFF2-40B4-BE49-F238E27FC236}">
                <a16:creationId xmlns:a16="http://schemas.microsoft.com/office/drawing/2014/main" id="{08D08A52-862E-7411-004A-ABEAE6CF0F5E}"/>
              </a:ext>
            </a:extLst>
          </p:cNvPr>
          <p:cNvPicPr>
            <a:picLocks noChangeAspect="1"/>
          </p:cNvPicPr>
          <p:nvPr/>
        </p:nvPicPr>
        <p:blipFill>
          <a:blip r:embed="rId2"/>
          <a:stretch>
            <a:fillRect/>
          </a:stretch>
        </p:blipFill>
        <p:spPr>
          <a:xfrm>
            <a:off x="10927728" y="2615410"/>
            <a:ext cx="1150719" cy="880186"/>
          </a:xfrm>
          <a:prstGeom prst="rect">
            <a:avLst/>
          </a:prstGeom>
        </p:spPr>
      </p:pic>
      <p:pic>
        <p:nvPicPr>
          <p:cNvPr id="9" name="Graphique 8" descr="Base de données contour">
            <a:extLst>
              <a:ext uri="{FF2B5EF4-FFF2-40B4-BE49-F238E27FC236}">
                <a16:creationId xmlns:a16="http://schemas.microsoft.com/office/drawing/2014/main" id="{D0DF13A7-9F90-348C-5A37-07AA701B38E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97061" y="3288347"/>
            <a:ext cx="914400" cy="914400"/>
          </a:xfrm>
          <a:prstGeom prst="rect">
            <a:avLst/>
          </a:prstGeom>
        </p:spPr>
      </p:pic>
      <p:pic>
        <p:nvPicPr>
          <p:cNvPr id="11" name="Image 10">
            <a:extLst>
              <a:ext uri="{FF2B5EF4-FFF2-40B4-BE49-F238E27FC236}">
                <a16:creationId xmlns:a16="http://schemas.microsoft.com/office/drawing/2014/main" id="{2890084B-FED6-48AC-2CDA-1AF68992C054}"/>
              </a:ext>
            </a:extLst>
          </p:cNvPr>
          <p:cNvPicPr>
            <a:picLocks noChangeAspect="1"/>
          </p:cNvPicPr>
          <p:nvPr/>
        </p:nvPicPr>
        <p:blipFill>
          <a:blip r:embed="rId5"/>
          <a:stretch>
            <a:fillRect/>
          </a:stretch>
        </p:blipFill>
        <p:spPr>
          <a:xfrm>
            <a:off x="306369" y="1757707"/>
            <a:ext cx="1189697" cy="436956"/>
          </a:xfrm>
          <a:prstGeom prst="rect">
            <a:avLst/>
          </a:prstGeom>
        </p:spPr>
      </p:pic>
      <p:pic>
        <p:nvPicPr>
          <p:cNvPr id="13" name="Image 12">
            <a:extLst>
              <a:ext uri="{FF2B5EF4-FFF2-40B4-BE49-F238E27FC236}">
                <a16:creationId xmlns:a16="http://schemas.microsoft.com/office/drawing/2014/main" id="{0D627424-D20D-F17B-282A-2022746C79D6}"/>
              </a:ext>
            </a:extLst>
          </p:cNvPr>
          <p:cNvPicPr>
            <a:picLocks noChangeAspect="1"/>
          </p:cNvPicPr>
          <p:nvPr/>
        </p:nvPicPr>
        <p:blipFill>
          <a:blip r:embed="rId6"/>
          <a:stretch>
            <a:fillRect/>
          </a:stretch>
        </p:blipFill>
        <p:spPr>
          <a:xfrm>
            <a:off x="9991724" y="1757707"/>
            <a:ext cx="535435" cy="720778"/>
          </a:xfrm>
          <a:prstGeom prst="rect">
            <a:avLst/>
          </a:prstGeom>
        </p:spPr>
      </p:pic>
      <p:pic>
        <p:nvPicPr>
          <p:cNvPr id="16" name="Graphique 15" descr="Base de données contour">
            <a:extLst>
              <a:ext uri="{FF2B5EF4-FFF2-40B4-BE49-F238E27FC236}">
                <a16:creationId xmlns:a16="http://schemas.microsoft.com/office/drawing/2014/main" id="{F89097A5-3953-3397-1C06-5359B5D85F2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97239" y="3300539"/>
            <a:ext cx="914400" cy="914400"/>
          </a:xfrm>
          <a:prstGeom prst="rect">
            <a:avLst/>
          </a:prstGeom>
        </p:spPr>
      </p:pic>
      <p:cxnSp>
        <p:nvCxnSpPr>
          <p:cNvPr id="18" name="Connecteur : en angle 17">
            <a:extLst>
              <a:ext uri="{FF2B5EF4-FFF2-40B4-BE49-F238E27FC236}">
                <a16:creationId xmlns:a16="http://schemas.microsoft.com/office/drawing/2014/main" id="{D7E0B5D7-E25E-36FB-9CB5-0955B90E2D63}"/>
              </a:ext>
            </a:extLst>
          </p:cNvPr>
          <p:cNvCxnSpPr>
            <a:stCxn id="7" idx="1"/>
          </p:cNvCxnSpPr>
          <p:nvPr/>
        </p:nvCxnSpPr>
        <p:spPr>
          <a:xfrm rot="10800000" flipV="1">
            <a:off x="8970086" y="3055502"/>
            <a:ext cx="1957643" cy="291321"/>
          </a:xfrm>
          <a:prstGeom prst="bentConnector3">
            <a:avLst>
              <a:gd name="adj1" fmla="val 10037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63E4AE85-6D80-BCF0-1132-D33693D918BB}"/>
              </a:ext>
            </a:extLst>
          </p:cNvPr>
          <p:cNvCxnSpPr/>
          <p:nvPr/>
        </p:nvCxnSpPr>
        <p:spPr>
          <a:xfrm rot="10800000">
            <a:off x="1715248" y="2194663"/>
            <a:ext cx="7052235" cy="1105876"/>
          </a:xfrm>
          <a:prstGeom prst="bentConnector3">
            <a:avLst>
              <a:gd name="adj1" fmla="val 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onnecteur : en angle 23">
            <a:extLst>
              <a:ext uri="{FF2B5EF4-FFF2-40B4-BE49-F238E27FC236}">
                <a16:creationId xmlns:a16="http://schemas.microsoft.com/office/drawing/2014/main" id="{663E7747-1761-E217-799F-E019D1D16E1B}"/>
              </a:ext>
            </a:extLst>
          </p:cNvPr>
          <p:cNvCxnSpPr/>
          <p:nvPr/>
        </p:nvCxnSpPr>
        <p:spPr>
          <a:xfrm>
            <a:off x="1716259" y="2808941"/>
            <a:ext cx="2240165" cy="537882"/>
          </a:xfrm>
          <a:prstGeom prst="bentConnector3">
            <a:avLst>
              <a:gd name="adj1" fmla="val 9988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Connecteur : en angle 26">
            <a:extLst>
              <a:ext uri="{FF2B5EF4-FFF2-40B4-BE49-F238E27FC236}">
                <a16:creationId xmlns:a16="http://schemas.microsoft.com/office/drawing/2014/main" id="{CC5B5B29-A61F-080D-1E1C-F056635D3546}"/>
              </a:ext>
            </a:extLst>
          </p:cNvPr>
          <p:cNvCxnSpPr>
            <a:cxnSpLocks/>
          </p:cNvCxnSpPr>
          <p:nvPr/>
        </p:nvCxnSpPr>
        <p:spPr>
          <a:xfrm>
            <a:off x="4222129" y="2808943"/>
            <a:ext cx="2607479" cy="2427521"/>
          </a:xfrm>
          <a:prstGeom prst="bentConnector3">
            <a:avLst>
              <a:gd name="adj1" fmla="val 10003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Connecteur droit 31">
            <a:extLst>
              <a:ext uri="{FF2B5EF4-FFF2-40B4-BE49-F238E27FC236}">
                <a16:creationId xmlns:a16="http://schemas.microsoft.com/office/drawing/2014/main" id="{7E37BB66-D7E7-5D68-8C7D-B3F37CB60C8E}"/>
              </a:ext>
            </a:extLst>
          </p:cNvPr>
          <p:cNvCxnSpPr/>
          <p:nvPr/>
        </p:nvCxnSpPr>
        <p:spPr>
          <a:xfrm>
            <a:off x="4222128" y="2808941"/>
            <a:ext cx="0" cy="537882"/>
          </a:xfrm>
          <a:prstGeom prst="line">
            <a:avLst/>
          </a:prstGeom>
        </p:spPr>
        <p:style>
          <a:lnRef idx="2">
            <a:schemeClr val="accent1"/>
          </a:lnRef>
          <a:fillRef idx="0">
            <a:schemeClr val="accent1"/>
          </a:fillRef>
          <a:effectRef idx="1">
            <a:schemeClr val="accent1"/>
          </a:effectRef>
          <a:fontRef idx="minor">
            <a:schemeClr val="tx1"/>
          </a:fontRef>
        </p:style>
      </p:cxnSp>
      <p:pic>
        <p:nvPicPr>
          <p:cNvPr id="36" name="Image 35">
            <a:extLst>
              <a:ext uri="{FF2B5EF4-FFF2-40B4-BE49-F238E27FC236}">
                <a16:creationId xmlns:a16="http://schemas.microsoft.com/office/drawing/2014/main" id="{C0E88518-4FFA-7811-42C6-2A0B4B8CE1FA}"/>
              </a:ext>
            </a:extLst>
          </p:cNvPr>
          <p:cNvPicPr>
            <a:picLocks noChangeAspect="1"/>
          </p:cNvPicPr>
          <p:nvPr/>
        </p:nvPicPr>
        <p:blipFill>
          <a:blip r:embed="rId9"/>
          <a:stretch>
            <a:fillRect/>
          </a:stretch>
        </p:blipFill>
        <p:spPr>
          <a:xfrm>
            <a:off x="6522721" y="5404457"/>
            <a:ext cx="613774" cy="626174"/>
          </a:xfrm>
          <a:prstGeom prst="rect">
            <a:avLst/>
          </a:prstGeom>
        </p:spPr>
      </p:pic>
      <p:sp>
        <p:nvSpPr>
          <p:cNvPr id="39" name="ZoneTexte 38">
            <a:extLst>
              <a:ext uri="{FF2B5EF4-FFF2-40B4-BE49-F238E27FC236}">
                <a16:creationId xmlns:a16="http://schemas.microsoft.com/office/drawing/2014/main" id="{AA657646-6134-7516-6765-A95D84029C18}"/>
              </a:ext>
            </a:extLst>
          </p:cNvPr>
          <p:cNvSpPr txBox="1"/>
          <p:nvPr/>
        </p:nvSpPr>
        <p:spPr>
          <a:xfrm>
            <a:off x="9131352" y="3572169"/>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1</a:t>
            </a:r>
          </a:p>
        </p:txBody>
      </p:sp>
      <p:sp>
        <p:nvSpPr>
          <p:cNvPr id="40" name="ZoneTexte 39">
            <a:extLst>
              <a:ext uri="{FF2B5EF4-FFF2-40B4-BE49-F238E27FC236}">
                <a16:creationId xmlns:a16="http://schemas.microsoft.com/office/drawing/2014/main" id="{6E18830C-A06B-2E59-3155-E21C8F882574}"/>
              </a:ext>
            </a:extLst>
          </p:cNvPr>
          <p:cNvSpPr txBox="1"/>
          <p:nvPr/>
        </p:nvSpPr>
        <p:spPr>
          <a:xfrm>
            <a:off x="4421585" y="3598768"/>
            <a:ext cx="1048685" cy="338554"/>
          </a:xfrm>
          <a:prstGeom prst="rect">
            <a:avLst/>
          </a:prstGeom>
          <a:noFill/>
        </p:spPr>
        <p:txBody>
          <a:bodyPr wrap="none" rtlCol="0">
            <a:spAutoFit/>
          </a:bodyPr>
          <a:lstStyle/>
          <a:p>
            <a:r>
              <a:rPr lang="fr-FR" sz="1600" dirty="0">
                <a:latin typeface="Courier New" panose="02070309020205020404" pitchFamily="49" charset="0"/>
                <a:cs typeface="Courier New" panose="02070309020205020404" pitchFamily="49" charset="0"/>
              </a:rPr>
              <a:t>Topic 2</a:t>
            </a:r>
          </a:p>
        </p:txBody>
      </p:sp>
      <p:sp>
        <p:nvSpPr>
          <p:cNvPr id="41" name="ZoneTexte 40">
            <a:extLst>
              <a:ext uri="{FF2B5EF4-FFF2-40B4-BE49-F238E27FC236}">
                <a16:creationId xmlns:a16="http://schemas.microsoft.com/office/drawing/2014/main" id="{5F1CCAD6-FC64-5830-AAF7-564B7C6A54BC}"/>
              </a:ext>
            </a:extLst>
          </p:cNvPr>
          <p:cNvSpPr txBox="1"/>
          <p:nvPr/>
        </p:nvSpPr>
        <p:spPr>
          <a:xfrm>
            <a:off x="8856403" y="2816652"/>
            <a:ext cx="1858201"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subcribe</a:t>
            </a:r>
            <a:r>
              <a:rPr lang="fr-FR" sz="1200" dirty="0">
                <a:latin typeface="Courier New" panose="02070309020205020404" pitchFamily="49" charset="0"/>
                <a:cs typeface="Courier New" panose="02070309020205020404" pitchFamily="49" charset="0"/>
              </a:rPr>
              <a:t> - speed 1</a:t>
            </a:r>
          </a:p>
        </p:txBody>
      </p:sp>
      <p:sp>
        <p:nvSpPr>
          <p:cNvPr id="42" name="ZoneTexte 41">
            <a:extLst>
              <a:ext uri="{FF2B5EF4-FFF2-40B4-BE49-F238E27FC236}">
                <a16:creationId xmlns:a16="http://schemas.microsoft.com/office/drawing/2014/main" id="{5C360675-8566-28CD-6662-E5FDD6B6C8C3}"/>
              </a:ext>
            </a:extLst>
          </p:cNvPr>
          <p:cNvSpPr txBox="1"/>
          <p:nvPr/>
        </p:nvSpPr>
        <p:spPr>
          <a:xfrm>
            <a:off x="4405813" y="1947340"/>
            <a:ext cx="2787943" cy="276999"/>
          </a:xfrm>
          <a:prstGeom prst="rect">
            <a:avLst/>
          </a:prstGeom>
          <a:noFill/>
        </p:spPr>
        <p:txBody>
          <a:bodyPr wrap="none" rtlCol="0">
            <a:spAutoFit/>
          </a:bodyPr>
          <a:lstStyle/>
          <a:p>
            <a:r>
              <a:rPr lang="fr-FR" sz="1200" dirty="0" err="1">
                <a:latin typeface="Courier New" panose="02070309020205020404" pitchFamily="49" charset="0"/>
                <a:cs typeface="Courier New" panose="02070309020205020404" pitchFamily="49" charset="0"/>
              </a:rPr>
              <a:t>request</a:t>
            </a:r>
            <a:r>
              <a:rPr lang="fr-FR" sz="1200" dirty="0">
                <a:latin typeface="Courier New" panose="02070309020205020404" pitchFamily="49" charset="0"/>
                <a:cs typeface="Courier New" panose="02070309020205020404" pitchFamily="49" charset="0"/>
              </a:rPr>
              <a: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43" name="ZoneTexte 42">
            <a:extLst>
              <a:ext uri="{FF2B5EF4-FFF2-40B4-BE49-F238E27FC236}">
                <a16:creationId xmlns:a16="http://schemas.microsoft.com/office/drawing/2014/main" id="{329BDCA3-BF29-61A6-09FA-C58EA1D22BB1}"/>
              </a:ext>
            </a:extLst>
          </p:cNvPr>
          <p:cNvSpPr txBox="1"/>
          <p:nvPr/>
        </p:nvSpPr>
        <p:spPr>
          <a:xfrm>
            <a:off x="5250331" y="2568723"/>
            <a:ext cx="1579278"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store - speed 3</a:t>
            </a:r>
          </a:p>
        </p:txBody>
      </p:sp>
      <p:sp>
        <p:nvSpPr>
          <p:cNvPr id="44" name="ZoneTexte 43">
            <a:extLst>
              <a:ext uri="{FF2B5EF4-FFF2-40B4-BE49-F238E27FC236}">
                <a16:creationId xmlns:a16="http://schemas.microsoft.com/office/drawing/2014/main" id="{FD1DC89B-83F3-EB3F-59DB-781D1932EDB9}"/>
              </a:ext>
            </a:extLst>
          </p:cNvPr>
          <p:cNvSpPr txBox="1"/>
          <p:nvPr/>
        </p:nvSpPr>
        <p:spPr>
          <a:xfrm>
            <a:off x="1558733" y="2568723"/>
            <a:ext cx="2416046" cy="276999"/>
          </a:xfrm>
          <a:prstGeom prst="rect">
            <a:avLst/>
          </a:prstGeom>
          <a:noFill/>
        </p:spPr>
        <p:txBody>
          <a:bodyPr wrap="none" rtlCol="0">
            <a:spAutoFit/>
          </a:bodyPr>
          <a:lstStyle/>
          <a:p>
            <a:r>
              <a:rPr lang="fr-FR" sz="1200" dirty="0">
                <a:latin typeface="Courier New" panose="02070309020205020404" pitchFamily="49" charset="0"/>
                <a:cs typeface="Courier New" panose="02070309020205020404" pitchFamily="49" charset="0"/>
              </a:rPr>
              <a:t>get </a:t>
            </a:r>
            <a:r>
              <a:rPr lang="fr-FR" sz="1200" dirty="0" err="1">
                <a:latin typeface="Courier New" panose="02070309020205020404" pitchFamily="49" charset="0"/>
                <a:cs typeface="Courier New" panose="02070309020205020404" pitchFamily="49" charset="0"/>
              </a:rPr>
              <a:t>prediction</a:t>
            </a:r>
            <a:r>
              <a:rPr lang="fr-FR" sz="1200" dirty="0">
                <a:latin typeface="Courier New" panose="02070309020205020404" pitchFamily="49" charset="0"/>
                <a:cs typeface="Courier New" panose="02070309020205020404" pitchFamily="49" charset="0"/>
              </a:rPr>
              <a:t> - speed 2</a:t>
            </a:r>
          </a:p>
        </p:txBody>
      </p:sp>
      <p:sp>
        <p:nvSpPr>
          <p:cNvPr id="2" name="Rectangle 1">
            <a:extLst>
              <a:ext uri="{FF2B5EF4-FFF2-40B4-BE49-F238E27FC236}">
                <a16:creationId xmlns:a16="http://schemas.microsoft.com/office/drawing/2014/main" id="{A70C038D-8DA7-2F03-9DBF-2B87C07F478C}"/>
              </a:ext>
            </a:extLst>
          </p:cNvPr>
          <p:cNvSpPr/>
          <p:nvPr/>
        </p:nvSpPr>
        <p:spPr>
          <a:xfrm>
            <a:off x="3508188" y="3006165"/>
            <a:ext cx="2134052" cy="1535953"/>
          </a:xfrm>
          <a:prstGeom prst="rect">
            <a:avLst/>
          </a:prstGeom>
          <a:solidFill>
            <a:srgbClr val="156082">
              <a:alpha val="49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b="1" dirty="0"/>
          </a:p>
        </p:txBody>
      </p:sp>
      <p:sp>
        <p:nvSpPr>
          <p:cNvPr id="3" name="Rectangle 2">
            <a:extLst>
              <a:ext uri="{FF2B5EF4-FFF2-40B4-BE49-F238E27FC236}">
                <a16:creationId xmlns:a16="http://schemas.microsoft.com/office/drawing/2014/main" id="{91BC0C1E-5907-59A0-BA02-D5D18020C7B2}"/>
              </a:ext>
            </a:extLst>
          </p:cNvPr>
          <p:cNvSpPr/>
          <p:nvPr/>
        </p:nvSpPr>
        <p:spPr>
          <a:xfrm>
            <a:off x="8214558" y="3093651"/>
            <a:ext cx="2134052" cy="1535953"/>
          </a:xfrm>
          <a:prstGeom prst="rect">
            <a:avLst/>
          </a:prstGeom>
          <a:solidFill>
            <a:srgbClr val="E97132">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C39B0E60-B35D-0C08-B671-0A88AB7BB7E1}"/>
              </a:ext>
            </a:extLst>
          </p:cNvPr>
          <p:cNvSpPr/>
          <p:nvPr/>
        </p:nvSpPr>
        <p:spPr>
          <a:xfrm>
            <a:off x="5758239" y="4957367"/>
            <a:ext cx="2134052" cy="1535953"/>
          </a:xfrm>
          <a:prstGeom prst="rect">
            <a:avLst/>
          </a:prstGeom>
          <a:solidFill>
            <a:srgbClr val="E9FFFE">
              <a:alpha val="65000"/>
            </a:srgb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553260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908AD767-20A0-B4A1-D97E-2072728C4550}"/>
              </a:ext>
            </a:extLst>
          </p:cNvPr>
          <p:cNvPicPr>
            <a:picLocks noChangeAspect="1"/>
          </p:cNvPicPr>
          <p:nvPr/>
        </p:nvPicPr>
        <p:blipFill>
          <a:blip r:embed="rId2"/>
          <a:stretch>
            <a:fillRect/>
          </a:stretch>
        </p:blipFill>
        <p:spPr>
          <a:xfrm>
            <a:off x="3252579" y="465604"/>
            <a:ext cx="655419" cy="738859"/>
          </a:xfrm>
          <a:prstGeom prst="rect">
            <a:avLst/>
          </a:prstGeom>
        </p:spPr>
      </p:pic>
      <p:pic>
        <p:nvPicPr>
          <p:cNvPr id="10" name="Graphique 9" descr="Nuage avec un remplissage uni">
            <a:extLst>
              <a:ext uri="{FF2B5EF4-FFF2-40B4-BE49-F238E27FC236}">
                <a16:creationId xmlns:a16="http://schemas.microsoft.com/office/drawing/2014/main" id="{124623B7-85B3-309B-166D-A8462A11E1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10D4477-8E99-FFF5-BBD4-067410B30D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0E7326EA-48A6-F0AD-D0CB-225684EBE9E2}"/>
              </a:ext>
            </a:extLst>
          </p:cNvPr>
          <p:cNvPicPr>
            <a:picLocks noChangeAspect="1"/>
          </p:cNvPicPr>
          <p:nvPr/>
        </p:nvPicPr>
        <p:blipFill>
          <a:blip r:embed="rId2"/>
          <a:stretch>
            <a:fillRect/>
          </a:stretch>
        </p:blipFill>
        <p:spPr>
          <a:xfrm>
            <a:off x="7047339" y="465604"/>
            <a:ext cx="655419" cy="738859"/>
          </a:xfrm>
          <a:prstGeom prst="rect">
            <a:avLst/>
          </a:prstGeom>
          <a:solidFill>
            <a:srgbClr val="4B339D"/>
          </a:solidFill>
        </p:spPr>
      </p:pic>
      <p:sp>
        <p:nvSpPr>
          <p:cNvPr id="16" name="Rectangle 15">
            <a:extLst>
              <a:ext uri="{FF2B5EF4-FFF2-40B4-BE49-F238E27FC236}">
                <a16:creationId xmlns:a16="http://schemas.microsoft.com/office/drawing/2014/main" id="{F4CA7CDA-FB48-280C-B834-D629ABEEC6B9}"/>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C714098D-1AA6-2233-FDDE-D17F43E7D3B4}"/>
              </a:ext>
            </a:extLst>
          </p:cNvPr>
          <p:cNvSpPr/>
          <p:nvPr/>
        </p:nvSpPr>
        <p:spPr>
          <a:xfrm>
            <a:off x="521759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E04DACA-543F-3B2D-F2F3-4783ED0C285D}"/>
              </a:ext>
            </a:extLst>
          </p:cNvPr>
          <p:cNvSpPr/>
          <p:nvPr/>
        </p:nvSpPr>
        <p:spPr>
          <a:xfrm>
            <a:off x="807395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DE484BBE-4F21-92AD-1CF7-FC51B336D9F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941998"/>
            <a:ext cx="914400" cy="914400"/>
          </a:xfrm>
          <a:prstGeom prst="rect">
            <a:avLst/>
          </a:prstGeom>
        </p:spPr>
      </p:pic>
      <p:sp>
        <p:nvSpPr>
          <p:cNvPr id="22" name="Rectangle 21">
            <a:extLst>
              <a:ext uri="{FF2B5EF4-FFF2-40B4-BE49-F238E27FC236}">
                <a16:creationId xmlns:a16="http://schemas.microsoft.com/office/drawing/2014/main" id="{579EC8D7-5C77-6B9B-2FA2-175FEB2950E0}"/>
              </a:ext>
            </a:extLst>
          </p:cNvPr>
          <p:cNvSpPr/>
          <p:nvPr/>
        </p:nvSpPr>
        <p:spPr>
          <a:xfrm>
            <a:off x="9709182"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85219591-721D-4D06-4E71-FED81DCBAEBA}"/>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E36129EB-1736-E53A-6E04-7045FC688E79}"/>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8F23BEFC-7553-DFC6-47B6-9508CF268099}"/>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F204E68A-A833-628D-DECA-81C77D4B17F8}"/>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650DFD26-94A4-67A9-5F47-134436EB8264}"/>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F1DEB93B-1067-5756-012E-A4993C6B6648}"/>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262BCD3C-DB12-3A36-F283-378E6AF82F1A}"/>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1436D184-BAB5-7F8D-2548-7057FFF23A72}"/>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B87906E8-D241-736E-077F-F51E11DA6371}"/>
              </a:ext>
            </a:extLst>
          </p:cNvPr>
          <p:cNvCxnSpPr>
            <a:cxnSpLocks/>
          </p:cNvCxnSpPr>
          <p:nvPr/>
        </p:nvCxnSpPr>
        <p:spPr>
          <a:xfrm flipV="1">
            <a:off x="10173793" y="3867449"/>
            <a:ext cx="0" cy="143380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8BDA5627-27DD-13E6-6BC7-6BBE53861D43}"/>
              </a:ext>
            </a:extLst>
          </p:cNvPr>
          <p:cNvCxnSpPr>
            <a:cxnSpLocks/>
          </p:cNvCxnSpPr>
          <p:nvPr/>
        </p:nvCxnSpPr>
        <p:spPr>
          <a:xfrm flipH="1">
            <a:off x="6186426" y="835033"/>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89D4BDA-F75B-072B-3E64-3915FB2968F1}"/>
              </a:ext>
            </a:extLst>
          </p:cNvPr>
          <p:cNvCxnSpPr>
            <a:cxnSpLocks/>
          </p:cNvCxnSpPr>
          <p:nvPr/>
        </p:nvCxnSpPr>
        <p:spPr>
          <a:xfrm>
            <a:off x="4016172" y="835033"/>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97741F2E-BB7A-08FA-FAB3-476CBB8331EF}"/>
              </a:ext>
            </a:extLst>
          </p:cNvPr>
          <p:cNvCxnSpPr>
            <a:cxnSpLocks/>
          </p:cNvCxnSpPr>
          <p:nvPr/>
        </p:nvCxnSpPr>
        <p:spPr>
          <a:xfrm>
            <a:off x="5689035" y="1377748"/>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28ADFE5E-43F4-111D-F09A-F7ACDAEF7987}"/>
              </a:ext>
            </a:extLst>
          </p:cNvPr>
          <p:cNvSpPr txBox="1"/>
          <p:nvPr/>
        </p:nvSpPr>
        <p:spPr>
          <a:xfrm>
            <a:off x="35927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0C8050A0-54EA-B378-B16F-15F59DC7B3E4}"/>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EF32F2B1-AFE8-0489-0915-298F18F22419}"/>
              </a:ext>
            </a:extLst>
          </p:cNvPr>
          <p:cNvSpPr txBox="1"/>
          <p:nvPr/>
        </p:nvSpPr>
        <p:spPr>
          <a:xfrm>
            <a:off x="6624006" y="234912"/>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F9BD2AD4-6549-24ED-BA89-72CFCEAB9BF1}"/>
              </a:ext>
            </a:extLst>
          </p:cNvPr>
          <p:cNvSpPr txBox="1"/>
          <p:nvPr/>
        </p:nvSpPr>
        <p:spPr>
          <a:xfrm>
            <a:off x="2766091" y="239481"/>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5AF9B872-8AE7-0EDA-E7B9-6A0FEBD15A1E}"/>
              </a:ext>
            </a:extLst>
          </p:cNvPr>
          <p:cNvCxnSpPr>
            <a:cxnSpLocks/>
          </p:cNvCxnSpPr>
          <p:nvPr/>
        </p:nvCxnSpPr>
        <p:spPr>
          <a:xfrm>
            <a:off x="5837494" y="3555062"/>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F54A1397-0A03-1F27-46F4-A41114807578}"/>
              </a:ext>
            </a:extLst>
          </p:cNvPr>
          <p:cNvCxnSpPr>
            <a:cxnSpLocks/>
          </p:cNvCxnSpPr>
          <p:nvPr/>
        </p:nvCxnSpPr>
        <p:spPr>
          <a:xfrm flipV="1">
            <a:off x="5504615" y="3555062"/>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C3648A16-1AD4-0325-8132-376C30E31533}"/>
              </a:ext>
            </a:extLst>
          </p:cNvPr>
          <p:cNvCxnSpPr>
            <a:cxnSpLocks/>
          </p:cNvCxnSpPr>
          <p:nvPr/>
        </p:nvCxnSpPr>
        <p:spPr>
          <a:xfrm rot="10800000">
            <a:off x="7962730" y="841722"/>
            <a:ext cx="2203655" cy="991662"/>
          </a:xfrm>
          <a:prstGeom prst="bentConnector3">
            <a:avLst>
              <a:gd name="adj1" fmla="val -127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7C3CC13C-8740-021F-43EC-9A4CB1D603E1}"/>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ED473700-3EFE-1C6A-8EDC-5AFF2360947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A12DE1C5-196C-05BF-DB99-C865EED44B7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4DF4CB09-F0B4-1EEE-3BE4-61795D851869}"/>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C02D23B1-0EF0-92E4-5C23-3DF8AE5E82C5}"/>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B7EF9AA8-AEF7-0DC0-A41C-279F29A9A7CE}"/>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2781E758-D724-1AB6-3BC6-FEE439089CA2}"/>
              </a:ext>
            </a:extLst>
          </p:cNvPr>
          <p:cNvSpPr txBox="1"/>
          <p:nvPr/>
        </p:nvSpPr>
        <p:spPr>
          <a:xfrm>
            <a:off x="10326186" y="2917313"/>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062AC8B8-593C-E5AC-9DD8-9C1E3D56BF5F}"/>
              </a:ext>
            </a:extLst>
          </p:cNvPr>
          <p:cNvSpPr txBox="1"/>
          <p:nvPr/>
        </p:nvSpPr>
        <p:spPr>
          <a:xfrm>
            <a:off x="7311031" y="1255061"/>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E87E2303-FE4A-2E46-70D1-F2BA49E5FC52}"/>
              </a:ext>
            </a:extLst>
          </p:cNvPr>
          <p:cNvSpPr txBox="1"/>
          <p:nvPr/>
        </p:nvSpPr>
        <p:spPr>
          <a:xfrm>
            <a:off x="3520507" y="1246397"/>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B4DD2793-C560-90A6-9953-C8FC2C086CAE}"/>
              </a:ext>
            </a:extLst>
          </p:cNvPr>
          <p:cNvSpPr/>
          <p:nvPr/>
        </p:nvSpPr>
        <p:spPr>
          <a:xfrm>
            <a:off x="5196903" y="19451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9D8ED0C0-EE7C-761D-3BC2-435535FCA88C}"/>
              </a:ext>
            </a:extLst>
          </p:cNvPr>
          <p:cNvSpPr txBox="1"/>
          <p:nvPr/>
        </p:nvSpPr>
        <p:spPr>
          <a:xfrm>
            <a:off x="5824250" y="1330273"/>
            <a:ext cx="800219" cy="246221"/>
          </a:xfrm>
          <a:prstGeom prst="rect">
            <a:avLst/>
          </a:prstGeom>
          <a:solidFill>
            <a:srgbClr val="FDA145"/>
          </a:solidFill>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5F8E43D7-FC27-A317-8690-3309A37739B8}"/>
              </a:ext>
            </a:extLst>
          </p:cNvPr>
          <p:cNvSpPr txBox="1"/>
          <p:nvPr/>
        </p:nvSpPr>
        <p:spPr>
          <a:xfrm>
            <a:off x="4307020" y="2118191"/>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F372F98C-4B99-B2BD-4816-A34C28626380}"/>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8E204F89-8F17-3755-2B81-C9180CA364A5}"/>
              </a:ext>
            </a:extLst>
          </p:cNvPr>
          <p:cNvSpPr txBox="1"/>
          <p:nvPr/>
        </p:nvSpPr>
        <p:spPr>
          <a:xfrm>
            <a:off x="6798708" y="2255460"/>
            <a:ext cx="954107" cy="400110"/>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109DA0D6-8CA7-B70F-DA4E-7D79420E65E1}"/>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7744ACCC-E521-AA6B-EEE4-69012276CA6C}"/>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5160B526-7C7F-C3B1-69D1-98B59674A2DF}"/>
              </a:ext>
            </a:extLst>
          </p:cNvPr>
          <p:cNvSpPr/>
          <p:nvPr/>
        </p:nvSpPr>
        <p:spPr>
          <a:xfrm>
            <a:off x="5209469" y="361355"/>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AE53F4A2-C93F-7C01-C386-3FEA6ACCCF2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00DC7F9E-B19C-BCF9-C71B-C90118249676}"/>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584B21BB-6EED-723D-A536-52D94941BA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4332A384-AF4A-ADE8-4A0B-FFC32213956F}"/>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6C550BD5-C09B-9F07-A20C-7136651A11CD}"/>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ACF1AA5B-1455-EB53-DC5E-430F98ECC6D3}"/>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24F79AB4-FC98-BE39-1B7C-92D5C60F257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0C77C98D-5E1E-2CE1-B70F-2BC2C03F295B}"/>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82404462-12BC-1AA6-D0B1-924DD52C2746}"/>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F8D9920-E730-FE46-BD33-6622E5BA770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B45664BA-7AE1-B13B-03A6-4FFE698EAE99}"/>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6E6B89E2-84FE-F4FD-FFE7-19FB5AE4DE49}"/>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D5CD7F13-746F-133D-937D-94C0CDD5D6EA}"/>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FF51F5F5-B9CC-FE1F-F667-9EF52DD4DBD3}"/>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7D1C57C7-0877-4E2E-CD76-01E14A02B788}"/>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79D57835-DFB1-2C3E-0120-5F40D4A28F3F}"/>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62FE06FC-E755-E5C4-3E68-4073EA304489}"/>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72BCE967-8F1D-4A5D-C16F-B1F65F81FB27}"/>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071344E7-9508-6712-EDBD-5AD8BA4462CC}"/>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2E9B084E-AEEE-C270-2161-0AEC530952D9}"/>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76C2F489-FDE4-7454-5A55-FE07541A97DA}"/>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F36E33B7-5EBC-A7CC-6F7C-BCD6899A7640}"/>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7D68A29C-58FC-F271-1E27-1C265AF950B2}"/>
              </a:ext>
            </a:extLst>
          </p:cNvPr>
          <p:cNvGrpSpPr/>
          <p:nvPr/>
        </p:nvGrpSpPr>
        <p:grpSpPr>
          <a:xfrm>
            <a:off x="9232919" y="236468"/>
            <a:ext cx="569387" cy="632298"/>
            <a:chOff x="1679427" y="4604058"/>
            <a:chExt cx="569387" cy="632298"/>
          </a:xfrm>
        </p:grpSpPr>
        <p:pic>
          <p:nvPicPr>
            <p:cNvPr id="172" name="Image 171">
              <a:extLst>
                <a:ext uri="{FF2B5EF4-FFF2-40B4-BE49-F238E27FC236}">
                  <a16:creationId xmlns:a16="http://schemas.microsoft.com/office/drawing/2014/main" id="{2E392806-D107-A138-F7D9-30FB2380BF71}"/>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F153340A-F558-DBD9-FEB1-35A1157D0C83}"/>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1B8BF9F4-E2DF-995E-D07C-EA1AAEAE9A3D}"/>
              </a:ext>
            </a:extLst>
          </p:cNvPr>
          <p:cNvGrpSpPr/>
          <p:nvPr/>
        </p:nvGrpSpPr>
        <p:grpSpPr>
          <a:xfrm>
            <a:off x="4573588" y="1293984"/>
            <a:ext cx="954107" cy="632298"/>
            <a:chOff x="1487068" y="4604058"/>
            <a:chExt cx="954107" cy="632298"/>
          </a:xfrm>
        </p:grpSpPr>
        <p:pic>
          <p:nvPicPr>
            <p:cNvPr id="175" name="Image 174">
              <a:extLst>
                <a:ext uri="{FF2B5EF4-FFF2-40B4-BE49-F238E27FC236}">
                  <a16:creationId xmlns:a16="http://schemas.microsoft.com/office/drawing/2014/main" id="{472D1F77-779D-888B-4F19-BB898A5FDF28}"/>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A7E04373-BD58-A440-6C49-CCD67DF51A0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01962857-8621-9B9F-16CC-7CE6478C7A38}"/>
              </a:ext>
            </a:extLst>
          </p:cNvPr>
          <p:cNvGrpSpPr/>
          <p:nvPr/>
        </p:nvGrpSpPr>
        <p:grpSpPr>
          <a:xfrm>
            <a:off x="10305765" y="4570030"/>
            <a:ext cx="569387" cy="632298"/>
            <a:chOff x="1679427" y="4604058"/>
            <a:chExt cx="569387" cy="632298"/>
          </a:xfrm>
        </p:grpSpPr>
        <p:pic>
          <p:nvPicPr>
            <p:cNvPr id="185" name="Image 184">
              <a:extLst>
                <a:ext uri="{FF2B5EF4-FFF2-40B4-BE49-F238E27FC236}">
                  <a16:creationId xmlns:a16="http://schemas.microsoft.com/office/drawing/2014/main" id="{B8A6FF25-E4C0-A72E-6375-1890659E6287}"/>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9FCD381A-4D61-13F2-86A6-7B15D1EDE4F0}"/>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1259677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0DB3D-3B8E-C042-847C-5625D7F96D15}"/>
            </a:ext>
          </a:extLst>
        </p:cNvPr>
        <p:cNvGrpSpPr/>
        <p:nvPr/>
      </p:nvGrpSpPr>
      <p:grpSpPr>
        <a:xfrm>
          <a:off x="0" y="0"/>
          <a:ext cx="0" cy="0"/>
          <a:chOff x="0" y="0"/>
          <a:chExt cx="0" cy="0"/>
        </a:xfrm>
      </p:grpSpPr>
      <p:pic>
        <p:nvPicPr>
          <p:cNvPr id="6" name="Image 5">
            <a:extLst>
              <a:ext uri="{FF2B5EF4-FFF2-40B4-BE49-F238E27FC236}">
                <a16:creationId xmlns:a16="http://schemas.microsoft.com/office/drawing/2014/main" id="{B2B36887-5878-6C79-A2B3-2CF17180F690}"/>
              </a:ext>
            </a:extLst>
          </p:cNvPr>
          <p:cNvPicPr>
            <a:picLocks noChangeAspect="1"/>
          </p:cNvPicPr>
          <p:nvPr/>
        </p:nvPicPr>
        <p:blipFill>
          <a:blip r:embed="rId2"/>
          <a:stretch>
            <a:fillRect/>
          </a:stretch>
        </p:blipFill>
        <p:spPr>
          <a:xfrm>
            <a:off x="3252579" y="162958"/>
            <a:ext cx="655419" cy="738859"/>
          </a:xfrm>
          <a:prstGeom prst="rect">
            <a:avLst/>
          </a:prstGeom>
        </p:spPr>
      </p:pic>
      <p:pic>
        <p:nvPicPr>
          <p:cNvPr id="10" name="Graphique 9" descr="Nuage avec un remplissage uni">
            <a:extLst>
              <a:ext uri="{FF2B5EF4-FFF2-40B4-BE49-F238E27FC236}">
                <a16:creationId xmlns:a16="http://schemas.microsoft.com/office/drawing/2014/main" id="{19BCAE9E-4E9E-65A5-32EA-99BEC046944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2789" y="4061310"/>
            <a:ext cx="914400" cy="914400"/>
          </a:xfrm>
          <a:prstGeom prst="rect">
            <a:avLst/>
          </a:prstGeom>
        </p:spPr>
      </p:pic>
      <p:pic>
        <p:nvPicPr>
          <p:cNvPr id="14" name="Graphique 13" descr="Base de données avec un remplissage uni">
            <a:extLst>
              <a:ext uri="{FF2B5EF4-FFF2-40B4-BE49-F238E27FC236}">
                <a16:creationId xmlns:a16="http://schemas.microsoft.com/office/drawing/2014/main" id="{1D6D76A7-0A1E-569F-B110-FEF2D41CB8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70574" y="5363776"/>
            <a:ext cx="914400" cy="914400"/>
          </a:xfrm>
          <a:prstGeom prst="rect">
            <a:avLst/>
          </a:prstGeom>
        </p:spPr>
      </p:pic>
      <p:pic>
        <p:nvPicPr>
          <p:cNvPr id="15" name="Image 14">
            <a:extLst>
              <a:ext uri="{FF2B5EF4-FFF2-40B4-BE49-F238E27FC236}">
                <a16:creationId xmlns:a16="http://schemas.microsoft.com/office/drawing/2014/main" id="{0C278F23-A71D-2153-4157-59D16DBB64D8}"/>
              </a:ext>
            </a:extLst>
          </p:cNvPr>
          <p:cNvPicPr>
            <a:picLocks noChangeAspect="1"/>
          </p:cNvPicPr>
          <p:nvPr/>
        </p:nvPicPr>
        <p:blipFill>
          <a:blip r:embed="rId2"/>
          <a:stretch>
            <a:fillRect/>
          </a:stretch>
        </p:blipFill>
        <p:spPr>
          <a:xfrm>
            <a:off x="7047339" y="162958"/>
            <a:ext cx="655419" cy="738859"/>
          </a:xfrm>
          <a:prstGeom prst="rect">
            <a:avLst/>
          </a:prstGeom>
          <a:solidFill>
            <a:srgbClr val="4B339D"/>
          </a:solidFill>
        </p:spPr>
      </p:pic>
      <p:sp>
        <p:nvSpPr>
          <p:cNvPr id="16" name="Rectangle 15">
            <a:extLst>
              <a:ext uri="{FF2B5EF4-FFF2-40B4-BE49-F238E27FC236}">
                <a16:creationId xmlns:a16="http://schemas.microsoft.com/office/drawing/2014/main" id="{89CA6C96-9D39-877A-F75D-C293AB8C765D}"/>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sp>
        <p:nvSpPr>
          <p:cNvPr id="18" name="Rectangle 17">
            <a:extLst>
              <a:ext uri="{FF2B5EF4-FFF2-40B4-BE49-F238E27FC236}">
                <a16:creationId xmlns:a16="http://schemas.microsoft.com/office/drawing/2014/main" id="{AADC8D24-1563-3574-5E24-72FC7D43799A}"/>
              </a:ext>
            </a:extLst>
          </p:cNvPr>
          <p:cNvSpPr/>
          <p:nvPr/>
        </p:nvSpPr>
        <p:spPr>
          <a:xfrm>
            <a:off x="5217595"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19" name="Rectangle 18">
            <a:extLst>
              <a:ext uri="{FF2B5EF4-FFF2-40B4-BE49-F238E27FC236}">
                <a16:creationId xmlns:a16="http://schemas.microsoft.com/office/drawing/2014/main" id="{1917F88F-D525-B1B9-D15C-C01326158EE6}"/>
              </a:ext>
            </a:extLst>
          </p:cNvPr>
          <p:cNvSpPr/>
          <p:nvPr/>
        </p:nvSpPr>
        <p:spPr>
          <a:xfrm>
            <a:off x="8073953" y="4050042"/>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pic>
        <p:nvPicPr>
          <p:cNvPr id="21" name="Graphique 20" descr="Base de données avec un remplissage uni">
            <a:extLst>
              <a:ext uri="{FF2B5EF4-FFF2-40B4-BE49-F238E27FC236}">
                <a16:creationId xmlns:a16="http://schemas.microsoft.com/office/drawing/2014/main" id="{FF707D49-6004-664E-B2C6-B9BC88515A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14562" y="1027612"/>
            <a:ext cx="914400" cy="914400"/>
          </a:xfrm>
          <a:prstGeom prst="rect">
            <a:avLst/>
          </a:prstGeom>
        </p:spPr>
      </p:pic>
      <p:sp>
        <p:nvSpPr>
          <p:cNvPr id="22" name="Rectangle 21">
            <a:extLst>
              <a:ext uri="{FF2B5EF4-FFF2-40B4-BE49-F238E27FC236}">
                <a16:creationId xmlns:a16="http://schemas.microsoft.com/office/drawing/2014/main" id="{FE7225F4-E1D3-DF40-A9F5-1F0F0CBA82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23" name="Rectangle 22">
            <a:extLst>
              <a:ext uri="{FF2B5EF4-FFF2-40B4-BE49-F238E27FC236}">
                <a16:creationId xmlns:a16="http://schemas.microsoft.com/office/drawing/2014/main" id="{0BCBA7B4-CC69-BD46-51A7-76C0B0F1B21F}"/>
              </a:ext>
            </a:extLst>
          </p:cNvPr>
          <p:cNvSpPr/>
          <p:nvPr/>
        </p:nvSpPr>
        <p:spPr>
          <a:xfrm>
            <a:off x="10935113" y="5881440"/>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5" name="Connecteur droit avec flèche 24">
            <a:extLst>
              <a:ext uri="{FF2B5EF4-FFF2-40B4-BE49-F238E27FC236}">
                <a16:creationId xmlns:a16="http://schemas.microsoft.com/office/drawing/2014/main" id="{00650B91-2928-B51B-EFB4-379B508C3946}"/>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Connecteur : en angle 27">
            <a:extLst>
              <a:ext uri="{FF2B5EF4-FFF2-40B4-BE49-F238E27FC236}">
                <a16:creationId xmlns:a16="http://schemas.microsoft.com/office/drawing/2014/main" id="{357FD80C-8F46-FD28-3D32-34BC6530CBCE}"/>
              </a:ext>
            </a:extLst>
          </p:cNvPr>
          <p:cNvCxnSpPr>
            <a:cxnSpLocks/>
          </p:cNvCxnSpPr>
          <p:nvPr/>
        </p:nvCxnSpPr>
        <p:spPr>
          <a:xfrm rot="16200000" flipH="1">
            <a:off x="3445978" y="4664220"/>
            <a:ext cx="821802" cy="439838"/>
          </a:xfrm>
          <a:prstGeom prst="bentConnector3">
            <a:avLst>
              <a:gd name="adj1" fmla="val 3295"/>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 en angle 35">
            <a:extLst>
              <a:ext uri="{FF2B5EF4-FFF2-40B4-BE49-F238E27FC236}">
                <a16:creationId xmlns:a16="http://schemas.microsoft.com/office/drawing/2014/main" id="{0F758CCE-6992-06E6-E9FE-EF2437DD0E22}"/>
              </a:ext>
            </a:extLst>
          </p:cNvPr>
          <p:cNvCxnSpPr>
            <a:cxnSpLocks/>
          </p:cNvCxnSpPr>
          <p:nvPr/>
        </p:nvCxnSpPr>
        <p:spPr>
          <a:xfrm rot="16200000" flipH="1">
            <a:off x="6291455" y="4664221"/>
            <a:ext cx="821802" cy="439838"/>
          </a:xfrm>
          <a:prstGeom prst="bentConnector3">
            <a:avLst>
              <a:gd name="adj1" fmla="val 3295"/>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eur : en angle 36">
            <a:extLst>
              <a:ext uri="{FF2B5EF4-FFF2-40B4-BE49-F238E27FC236}">
                <a16:creationId xmlns:a16="http://schemas.microsoft.com/office/drawing/2014/main" id="{C62BA598-9227-330F-B141-690EB5DECA2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onnecteur : en angle 64">
            <a:extLst>
              <a:ext uri="{FF2B5EF4-FFF2-40B4-BE49-F238E27FC236}">
                <a16:creationId xmlns:a16="http://schemas.microsoft.com/office/drawing/2014/main" id="{C4C03E5F-F967-6D91-3D71-6785C7A7C664}"/>
              </a:ext>
            </a:extLst>
          </p:cNvPr>
          <p:cNvCxnSpPr>
            <a:cxnSpLocks/>
          </p:cNvCxnSpPr>
          <p:nvPr/>
        </p:nvCxnSpPr>
        <p:spPr>
          <a:xfrm rot="5400000">
            <a:off x="4368797" y="4646220"/>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0" name="Connecteur : en angle 69">
            <a:extLst>
              <a:ext uri="{FF2B5EF4-FFF2-40B4-BE49-F238E27FC236}">
                <a16:creationId xmlns:a16="http://schemas.microsoft.com/office/drawing/2014/main" id="{ECCC3D72-133C-26E3-E1BA-3F5E4DFF9BE8}"/>
              </a:ext>
            </a:extLst>
          </p:cNvPr>
          <p:cNvCxnSpPr>
            <a:cxnSpLocks/>
          </p:cNvCxnSpPr>
          <p:nvPr/>
        </p:nvCxnSpPr>
        <p:spPr>
          <a:xfrm rot="5400000">
            <a:off x="7177445" y="4641034"/>
            <a:ext cx="792000" cy="504000"/>
          </a:xfrm>
          <a:prstGeom prst="bentConnector3">
            <a:avLst>
              <a:gd name="adj1" fmla="val -293"/>
            </a:avLst>
          </a:prstGeom>
          <a:ln w="5715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2" name="Connecteur : en angle 71">
            <a:extLst>
              <a:ext uri="{FF2B5EF4-FFF2-40B4-BE49-F238E27FC236}">
                <a16:creationId xmlns:a16="http://schemas.microsoft.com/office/drawing/2014/main" id="{B26F7C3E-86B9-411D-EFF8-02B725283A79}"/>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necteur droit avec flèche 76">
            <a:extLst>
              <a:ext uri="{FF2B5EF4-FFF2-40B4-BE49-F238E27FC236}">
                <a16:creationId xmlns:a16="http://schemas.microsoft.com/office/drawing/2014/main" id="{502687AF-997D-7A41-6927-6909876A3A79}"/>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eur droit avec flèche 78">
            <a:extLst>
              <a:ext uri="{FF2B5EF4-FFF2-40B4-BE49-F238E27FC236}">
                <a16:creationId xmlns:a16="http://schemas.microsoft.com/office/drawing/2014/main" id="{07BA9086-D954-F602-70B2-EB852878C491}"/>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Connecteur droit avec flèche 81">
            <a:extLst>
              <a:ext uri="{FF2B5EF4-FFF2-40B4-BE49-F238E27FC236}">
                <a16:creationId xmlns:a16="http://schemas.microsoft.com/office/drawing/2014/main" id="{5052B8BC-D46B-9273-FCDA-B28CAA110329}"/>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Connecteur droit avec flèche 85">
            <a:extLst>
              <a:ext uri="{FF2B5EF4-FFF2-40B4-BE49-F238E27FC236}">
                <a16:creationId xmlns:a16="http://schemas.microsoft.com/office/drawing/2014/main" id="{7FAB7166-9FC5-782B-269B-605A4F969DAB}"/>
              </a:ext>
            </a:extLst>
          </p:cNvPr>
          <p:cNvCxnSpPr>
            <a:cxnSpLocks/>
          </p:cNvCxnSpPr>
          <p:nvPr/>
        </p:nvCxnSpPr>
        <p:spPr>
          <a:xfrm>
            <a:off x="5654103" y="2059015"/>
            <a:ext cx="0" cy="4647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ZoneTexte 87">
            <a:extLst>
              <a:ext uri="{FF2B5EF4-FFF2-40B4-BE49-F238E27FC236}">
                <a16:creationId xmlns:a16="http://schemas.microsoft.com/office/drawing/2014/main" id="{CC453001-C6A0-7ED3-A466-420732E88A1C}"/>
              </a:ext>
            </a:extLst>
          </p:cNvPr>
          <p:cNvSpPr txBox="1"/>
          <p:nvPr/>
        </p:nvSpPr>
        <p:spPr>
          <a:xfrm>
            <a:off x="35927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
        <p:nvSpPr>
          <p:cNvPr id="89" name="ZoneTexte 88">
            <a:extLst>
              <a:ext uri="{FF2B5EF4-FFF2-40B4-BE49-F238E27FC236}">
                <a16:creationId xmlns:a16="http://schemas.microsoft.com/office/drawing/2014/main" id="{F99C63DB-A432-F603-2AF7-05D3C1681F0B}"/>
              </a:ext>
            </a:extLst>
          </p:cNvPr>
          <p:cNvSpPr txBox="1"/>
          <p:nvPr/>
        </p:nvSpPr>
        <p:spPr>
          <a:xfrm>
            <a:off x="1144189" y="5027001"/>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
        <p:nvSpPr>
          <p:cNvPr id="91" name="ZoneTexte 90">
            <a:extLst>
              <a:ext uri="{FF2B5EF4-FFF2-40B4-BE49-F238E27FC236}">
                <a16:creationId xmlns:a16="http://schemas.microsoft.com/office/drawing/2014/main" id="{3E4E3013-1CA1-18C6-D31D-F8F304578624}"/>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sp>
        <p:nvSpPr>
          <p:cNvPr id="92" name="ZoneTexte 91">
            <a:extLst>
              <a:ext uri="{FF2B5EF4-FFF2-40B4-BE49-F238E27FC236}">
                <a16:creationId xmlns:a16="http://schemas.microsoft.com/office/drawing/2014/main" id="{0B58B3CA-A296-2EEE-7CD1-35191A7E4741}"/>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cxnSp>
        <p:nvCxnSpPr>
          <p:cNvPr id="94" name="Connecteur droit avec flèche 93">
            <a:extLst>
              <a:ext uri="{FF2B5EF4-FFF2-40B4-BE49-F238E27FC236}">
                <a16:creationId xmlns:a16="http://schemas.microsoft.com/office/drawing/2014/main" id="{31D09D5C-C89D-768D-BEF6-36AAB9B65141}"/>
              </a:ext>
            </a:extLst>
          </p:cNvPr>
          <p:cNvCxnSpPr>
            <a:cxnSpLocks/>
          </p:cNvCxnSpPr>
          <p:nvPr/>
        </p:nvCxnSpPr>
        <p:spPr>
          <a:xfrm>
            <a:off x="5779543"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Connecteur droit avec flèche 95">
            <a:extLst>
              <a:ext uri="{FF2B5EF4-FFF2-40B4-BE49-F238E27FC236}">
                <a16:creationId xmlns:a16="http://schemas.microsoft.com/office/drawing/2014/main" id="{63B5DF32-27FA-C7A9-83CE-682D05ECD1F4}"/>
              </a:ext>
            </a:extLst>
          </p:cNvPr>
          <p:cNvCxnSpPr>
            <a:cxnSpLocks/>
          </p:cNvCxnSpPr>
          <p:nvPr/>
        </p:nvCxnSpPr>
        <p:spPr>
          <a:xfrm flipV="1">
            <a:off x="5562566" y="3623453"/>
            <a:ext cx="0" cy="360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Connecteur : en angle 99">
            <a:extLst>
              <a:ext uri="{FF2B5EF4-FFF2-40B4-BE49-F238E27FC236}">
                <a16:creationId xmlns:a16="http://schemas.microsoft.com/office/drawing/2014/main" id="{D38B4AFA-ADAD-FF27-7318-50BAF02D1412}"/>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ZoneTexte 104">
            <a:extLst>
              <a:ext uri="{FF2B5EF4-FFF2-40B4-BE49-F238E27FC236}">
                <a16:creationId xmlns:a16="http://schemas.microsoft.com/office/drawing/2014/main" id="{DAE9B325-FBA2-0441-D18F-B963267D4CBE}"/>
              </a:ext>
            </a:extLst>
          </p:cNvPr>
          <p:cNvSpPr txBox="1"/>
          <p:nvPr/>
        </p:nvSpPr>
        <p:spPr>
          <a:xfrm>
            <a:off x="5268107" y="5590453"/>
            <a:ext cx="569387"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Alert</a:t>
            </a:r>
            <a:endParaRPr lang="fr-FR" sz="1000" baseline="30000" dirty="0">
              <a:latin typeface="Courier New" panose="02070309020205020404" pitchFamily="49" charset="0"/>
              <a:cs typeface="Courier New" panose="02070309020205020404" pitchFamily="49" charset="0"/>
            </a:endParaRPr>
          </a:p>
        </p:txBody>
      </p:sp>
      <p:pic>
        <p:nvPicPr>
          <p:cNvPr id="107" name="Graphique 106" descr="Adresse de courrier avec un remplissage uni">
            <a:extLst>
              <a:ext uri="{FF2B5EF4-FFF2-40B4-BE49-F238E27FC236}">
                <a16:creationId xmlns:a16="http://schemas.microsoft.com/office/drawing/2014/main" id="{66F24C43-9772-415D-139B-6C543C6B603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24275" y="5881440"/>
            <a:ext cx="914400" cy="914400"/>
          </a:xfrm>
          <a:prstGeom prst="rect">
            <a:avLst/>
          </a:prstGeom>
        </p:spPr>
      </p:pic>
      <p:pic>
        <p:nvPicPr>
          <p:cNvPr id="109" name="Graphique 108" descr="Éclair avec un remplissage uni">
            <a:extLst>
              <a:ext uri="{FF2B5EF4-FFF2-40B4-BE49-F238E27FC236}">
                <a16:creationId xmlns:a16="http://schemas.microsoft.com/office/drawing/2014/main" id="{959CB5E5-EC07-B65C-9313-D63ACCDC5E3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42438" y="5159358"/>
            <a:ext cx="769596" cy="769596"/>
          </a:xfrm>
          <a:prstGeom prst="rect">
            <a:avLst/>
          </a:prstGeom>
        </p:spPr>
      </p:pic>
      <p:sp>
        <p:nvSpPr>
          <p:cNvPr id="110" name="ZoneTexte 109">
            <a:extLst>
              <a:ext uri="{FF2B5EF4-FFF2-40B4-BE49-F238E27FC236}">
                <a16:creationId xmlns:a16="http://schemas.microsoft.com/office/drawing/2014/main" id="{08BD6657-4174-3C0F-685F-D8F5232FC2D6}"/>
              </a:ext>
            </a:extLst>
          </p:cNvPr>
          <p:cNvSpPr txBox="1"/>
          <p:nvPr/>
        </p:nvSpPr>
        <p:spPr>
          <a:xfrm>
            <a:off x="2246177" y="5027329"/>
            <a:ext cx="825867" cy="253916"/>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p>
            <a:r>
              <a:rPr lang="fr-FR" sz="1000" dirty="0">
                <a:solidFill>
                  <a:schemeClr val="bg1"/>
                </a:solidFill>
                <a:latin typeface="Courier New" panose="02070309020205020404" pitchFamily="49" charset="0"/>
                <a:cs typeface="Courier New" panose="02070309020205020404" pitchFamily="49" charset="0"/>
              </a:rPr>
              <a:t>Docker 1</a:t>
            </a:r>
            <a:endParaRPr lang="fr-FR" sz="1000" baseline="30000" dirty="0">
              <a:solidFill>
                <a:schemeClr val="bg1"/>
              </a:solidFill>
              <a:latin typeface="Courier New" panose="02070309020205020404" pitchFamily="49" charset="0"/>
              <a:cs typeface="Courier New" panose="02070309020205020404" pitchFamily="49" charset="0"/>
            </a:endParaRPr>
          </a:p>
        </p:txBody>
      </p:sp>
      <p:sp>
        <p:nvSpPr>
          <p:cNvPr id="111" name="ZoneTexte 110">
            <a:extLst>
              <a:ext uri="{FF2B5EF4-FFF2-40B4-BE49-F238E27FC236}">
                <a16:creationId xmlns:a16="http://schemas.microsoft.com/office/drawing/2014/main" id="{53E98BB4-5F9A-21C2-CD8C-0099E66FB43C}"/>
              </a:ext>
            </a:extLst>
          </p:cNvPr>
          <p:cNvSpPr txBox="1"/>
          <p:nvPr/>
        </p:nvSpPr>
        <p:spPr>
          <a:xfrm>
            <a:off x="4916362"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2</a:t>
            </a:r>
          </a:p>
        </p:txBody>
      </p:sp>
      <p:sp>
        <p:nvSpPr>
          <p:cNvPr id="112" name="ZoneTexte 111">
            <a:extLst>
              <a:ext uri="{FF2B5EF4-FFF2-40B4-BE49-F238E27FC236}">
                <a16:creationId xmlns:a16="http://schemas.microsoft.com/office/drawing/2014/main" id="{97725459-4339-2123-2FDF-2F5E7B212F7E}"/>
              </a:ext>
            </a:extLst>
          </p:cNvPr>
          <p:cNvSpPr txBox="1"/>
          <p:nvPr/>
        </p:nvSpPr>
        <p:spPr>
          <a:xfrm>
            <a:off x="7771097" y="502732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3</a:t>
            </a:r>
          </a:p>
        </p:txBody>
      </p:sp>
      <p:sp>
        <p:nvSpPr>
          <p:cNvPr id="113" name="ZoneTexte 112">
            <a:extLst>
              <a:ext uri="{FF2B5EF4-FFF2-40B4-BE49-F238E27FC236}">
                <a16:creationId xmlns:a16="http://schemas.microsoft.com/office/drawing/2014/main" id="{AA7F8838-E537-6CBE-8EF0-30C22D1C6C99}"/>
              </a:ext>
            </a:extLst>
          </p:cNvPr>
          <p:cNvSpPr txBox="1"/>
          <p:nvPr/>
        </p:nvSpPr>
        <p:spPr>
          <a:xfrm>
            <a:off x="10699666" y="2601789"/>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4</a:t>
            </a:r>
          </a:p>
        </p:txBody>
      </p:sp>
      <p:sp>
        <p:nvSpPr>
          <p:cNvPr id="114" name="ZoneTexte 113">
            <a:extLst>
              <a:ext uri="{FF2B5EF4-FFF2-40B4-BE49-F238E27FC236}">
                <a16:creationId xmlns:a16="http://schemas.microsoft.com/office/drawing/2014/main" id="{3D84F4A0-B0B9-B290-94BB-4CCD97683F1B}"/>
              </a:ext>
            </a:extLst>
          </p:cNvPr>
          <p:cNvSpPr txBox="1"/>
          <p:nvPr/>
        </p:nvSpPr>
        <p:spPr>
          <a:xfrm>
            <a:off x="774268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2</a:t>
            </a:r>
          </a:p>
        </p:txBody>
      </p:sp>
      <p:sp>
        <p:nvSpPr>
          <p:cNvPr id="115" name="ZoneTexte 114">
            <a:extLst>
              <a:ext uri="{FF2B5EF4-FFF2-40B4-BE49-F238E27FC236}">
                <a16:creationId xmlns:a16="http://schemas.microsoft.com/office/drawing/2014/main" id="{CEEF01B0-5D9B-6679-F378-8B06CBD9CA84}"/>
              </a:ext>
            </a:extLst>
          </p:cNvPr>
          <p:cNvSpPr txBox="1"/>
          <p:nvPr/>
        </p:nvSpPr>
        <p:spPr>
          <a:xfrm>
            <a:off x="3945505" y="647539"/>
            <a:ext cx="800219"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AWS S3 1</a:t>
            </a:r>
          </a:p>
        </p:txBody>
      </p:sp>
      <p:sp>
        <p:nvSpPr>
          <p:cNvPr id="116" name="Rectangle 115">
            <a:extLst>
              <a:ext uri="{FF2B5EF4-FFF2-40B4-BE49-F238E27FC236}">
                <a16:creationId xmlns:a16="http://schemas.microsoft.com/office/drawing/2014/main" id="{515A679D-5FC4-EA0A-681F-78D1BAF8A863}"/>
              </a:ext>
            </a:extLst>
          </p:cNvPr>
          <p:cNvSpPr/>
          <p:nvPr/>
        </p:nvSpPr>
        <p:spPr>
          <a:xfrm>
            <a:off x="5196903" y="1030756"/>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a:t>
            </a:r>
            <a:r>
              <a:rPr lang="fr-FR" sz="1100" b="1" u="sng" dirty="0" err="1">
                <a:solidFill>
                  <a:schemeClr val="tx1"/>
                </a:solidFill>
                <a:latin typeface="Courier New" panose="02070309020205020404" pitchFamily="49" charset="0"/>
                <a:cs typeface="Courier New" panose="02070309020205020404" pitchFamily="49" charset="0"/>
              </a:rPr>
              <a:t>s</a:t>
            </a:r>
            <a:endParaRPr lang="fr-FR" sz="1100" b="1" u="sng" dirty="0">
              <a:solidFill>
                <a:schemeClr val="tx1"/>
              </a:solidFill>
              <a:latin typeface="Courier New" panose="02070309020205020404" pitchFamily="49" charset="0"/>
              <a:cs typeface="Courier New" panose="02070309020205020404" pitchFamily="49" charset="0"/>
            </a:endParaRPr>
          </a:p>
        </p:txBody>
      </p:sp>
      <p:sp>
        <p:nvSpPr>
          <p:cNvPr id="118" name="ZoneTexte 117">
            <a:extLst>
              <a:ext uri="{FF2B5EF4-FFF2-40B4-BE49-F238E27FC236}">
                <a16:creationId xmlns:a16="http://schemas.microsoft.com/office/drawing/2014/main" id="{78E4D922-21B1-5349-DE46-0334849EA573}"/>
              </a:ext>
            </a:extLst>
          </p:cNvPr>
          <p:cNvSpPr txBox="1"/>
          <p:nvPr/>
        </p:nvSpPr>
        <p:spPr>
          <a:xfrm>
            <a:off x="4344614" y="52966"/>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5</a:t>
            </a:r>
          </a:p>
        </p:txBody>
      </p:sp>
      <p:sp>
        <p:nvSpPr>
          <p:cNvPr id="119" name="ZoneTexte 118">
            <a:extLst>
              <a:ext uri="{FF2B5EF4-FFF2-40B4-BE49-F238E27FC236}">
                <a16:creationId xmlns:a16="http://schemas.microsoft.com/office/drawing/2014/main" id="{1FE2AF2D-B216-3FBA-2717-328EF9946CB5}"/>
              </a:ext>
            </a:extLst>
          </p:cNvPr>
          <p:cNvSpPr txBox="1"/>
          <p:nvPr/>
        </p:nvSpPr>
        <p:spPr>
          <a:xfrm>
            <a:off x="4332775" y="1023502"/>
            <a:ext cx="800219" cy="553998"/>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err="1"/>
              <a:t>Mlflow</a:t>
            </a:r>
            <a:endParaRPr lang="fr-FR" dirty="0"/>
          </a:p>
          <a:p>
            <a:r>
              <a:rPr lang="fr-FR" dirty="0" err="1"/>
              <a:t>Heroku</a:t>
            </a:r>
            <a:br>
              <a:rPr lang="fr-FR" dirty="0"/>
            </a:br>
            <a:r>
              <a:rPr lang="fr-FR" dirty="0"/>
              <a:t>AWS S3 2</a:t>
            </a:r>
          </a:p>
        </p:txBody>
      </p:sp>
      <p:sp>
        <p:nvSpPr>
          <p:cNvPr id="120" name="ZoneTexte 119">
            <a:extLst>
              <a:ext uri="{FF2B5EF4-FFF2-40B4-BE49-F238E27FC236}">
                <a16:creationId xmlns:a16="http://schemas.microsoft.com/office/drawing/2014/main" id="{A326BA57-D673-356E-EAEE-E5A91466D4C4}"/>
              </a:ext>
            </a:extLst>
          </p:cNvPr>
          <p:cNvSpPr txBox="1"/>
          <p:nvPr/>
        </p:nvSpPr>
        <p:spPr>
          <a:xfrm>
            <a:off x="10444480" y="5527630"/>
            <a:ext cx="954107"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PostgreSQL</a:t>
            </a:r>
          </a:p>
        </p:txBody>
      </p:sp>
      <p:sp>
        <p:nvSpPr>
          <p:cNvPr id="121" name="ZoneTexte 120">
            <a:extLst>
              <a:ext uri="{FF2B5EF4-FFF2-40B4-BE49-F238E27FC236}">
                <a16:creationId xmlns:a16="http://schemas.microsoft.com/office/drawing/2014/main" id="{3922FEF8-9073-A850-F6D3-8EB1BCDCE7BA}"/>
              </a:ext>
            </a:extLst>
          </p:cNvPr>
          <p:cNvSpPr txBox="1"/>
          <p:nvPr/>
        </p:nvSpPr>
        <p:spPr>
          <a:xfrm>
            <a:off x="6798708" y="1341074"/>
            <a:ext cx="954107" cy="400110"/>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pPr algn="l"/>
            <a:r>
              <a:rPr lang="fr-FR" dirty="0" err="1"/>
              <a:t>Heroku</a:t>
            </a:r>
            <a:endParaRPr lang="fr-FR" dirty="0"/>
          </a:p>
          <a:p>
            <a:pPr algn="l"/>
            <a:r>
              <a:rPr lang="fr-FR" dirty="0"/>
              <a:t>PostgreSQL</a:t>
            </a:r>
          </a:p>
        </p:txBody>
      </p:sp>
      <p:sp>
        <p:nvSpPr>
          <p:cNvPr id="122" name="ZoneTexte 121">
            <a:extLst>
              <a:ext uri="{FF2B5EF4-FFF2-40B4-BE49-F238E27FC236}">
                <a16:creationId xmlns:a16="http://schemas.microsoft.com/office/drawing/2014/main" id="{7A706910-2866-DD19-24EB-8794E191E4BE}"/>
              </a:ext>
            </a:extLst>
          </p:cNvPr>
          <p:cNvSpPr txBox="1"/>
          <p:nvPr/>
        </p:nvSpPr>
        <p:spPr>
          <a:xfrm>
            <a:off x="6879077" y="6352502"/>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3" name="ZoneTexte 122">
            <a:extLst>
              <a:ext uri="{FF2B5EF4-FFF2-40B4-BE49-F238E27FC236}">
                <a16:creationId xmlns:a16="http://schemas.microsoft.com/office/drawing/2014/main" id="{DEE4823B-84DD-DC8E-9879-7F47741FB315}"/>
              </a:ext>
            </a:extLst>
          </p:cNvPr>
          <p:cNvSpPr txBox="1"/>
          <p:nvPr/>
        </p:nvSpPr>
        <p:spPr>
          <a:xfrm>
            <a:off x="3368811" y="6356856"/>
            <a:ext cx="877163"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Confluent</a:t>
            </a:r>
          </a:p>
        </p:txBody>
      </p:sp>
      <p:sp>
        <p:nvSpPr>
          <p:cNvPr id="126" name="Rectangle 125">
            <a:extLst>
              <a:ext uri="{FF2B5EF4-FFF2-40B4-BE49-F238E27FC236}">
                <a16:creationId xmlns:a16="http://schemas.microsoft.com/office/drawing/2014/main" id="{6216F453-D80D-F4A6-8566-5034CF391E3D}"/>
              </a:ext>
            </a:extLst>
          </p:cNvPr>
          <p:cNvSpPr/>
          <p:nvPr/>
        </p:nvSpPr>
        <p:spPr>
          <a:xfrm>
            <a:off x="5209469" y="58709"/>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Train</a:t>
            </a:r>
          </a:p>
        </p:txBody>
      </p:sp>
      <p:pic>
        <p:nvPicPr>
          <p:cNvPr id="1026" name="Picture 2" descr="Backlog - Free ui icons">
            <a:extLst>
              <a:ext uri="{FF2B5EF4-FFF2-40B4-BE49-F238E27FC236}">
                <a16:creationId xmlns:a16="http://schemas.microsoft.com/office/drawing/2014/main" id="{B731F6BE-3C2A-6570-E7C5-EEDF132B864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15028" y="536353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48" name="ZoneTexte 147">
            <a:extLst>
              <a:ext uri="{FF2B5EF4-FFF2-40B4-BE49-F238E27FC236}">
                <a16:creationId xmlns:a16="http://schemas.microsoft.com/office/drawing/2014/main" id="{2C239A07-1E95-947A-6D3E-32E40099364A}"/>
              </a:ext>
            </a:extLst>
          </p:cNvPr>
          <p:cNvSpPr txBox="1"/>
          <p:nvPr/>
        </p:nvSpPr>
        <p:spPr>
          <a:xfrm>
            <a:off x="3197543" y="5701696"/>
            <a:ext cx="723275" cy="246221"/>
          </a:xfrm>
          <a:prstGeom prst="rect">
            <a:avLst/>
          </a:prstGeom>
          <a:noFill/>
        </p:spPr>
        <p:txBody>
          <a:bodyPr wrap="none" rtlCol="0">
            <a:spAutoFit/>
          </a:bodyPr>
          <a:lstStyle/>
          <a:p>
            <a:pPr algn="r"/>
            <a:r>
              <a:rPr lang="fr-FR" sz="1000" dirty="0">
                <a:latin typeface="Courier New" panose="02070309020205020404" pitchFamily="49" charset="0"/>
                <a:cs typeface="Courier New" panose="02070309020205020404" pitchFamily="49" charset="0"/>
              </a:rPr>
              <a:t>Topic_1</a:t>
            </a:r>
            <a:endParaRPr lang="fr-FR" sz="1000" baseline="30000" dirty="0">
              <a:latin typeface="Courier New" panose="02070309020205020404" pitchFamily="49" charset="0"/>
              <a:cs typeface="Courier New" panose="02070309020205020404" pitchFamily="49" charset="0"/>
            </a:endParaRPr>
          </a:p>
        </p:txBody>
      </p:sp>
      <p:pic>
        <p:nvPicPr>
          <p:cNvPr id="149" name="Picture 2" descr="Backlog - Free ui icons">
            <a:extLst>
              <a:ext uri="{FF2B5EF4-FFF2-40B4-BE49-F238E27FC236}">
                <a16:creationId xmlns:a16="http://schemas.microsoft.com/office/drawing/2014/main" id="{7944A9FB-13F4-2A28-2CE5-F1F7771A2D7D}"/>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80987" y="5366077"/>
            <a:ext cx="942512" cy="942512"/>
          </a:xfrm>
          <a:prstGeom prst="rect">
            <a:avLst/>
          </a:prstGeom>
          <a:noFill/>
          <a:extLst>
            <a:ext uri="{909E8E84-426E-40DD-AFC4-6F175D3DCCD1}">
              <a14:hiddenFill xmlns:a14="http://schemas.microsoft.com/office/drawing/2010/main">
                <a:solidFill>
                  <a:srgbClr val="FFFFFF"/>
                </a:solidFill>
              </a14:hiddenFill>
            </a:ext>
          </a:extLst>
        </p:spPr>
      </p:pic>
      <p:sp>
        <p:nvSpPr>
          <p:cNvPr id="150" name="ZoneTexte 149">
            <a:extLst>
              <a:ext uri="{FF2B5EF4-FFF2-40B4-BE49-F238E27FC236}">
                <a16:creationId xmlns:a16="http://schemas.microsoft.com/office/drawing/2014/main" id="{CFE8C3EA-25C2-02B6-8E92-29E15F3B9141}"/>
              </a:ext>
            </a:extLst>
          </p:cNvPr>
          <p:cNvSpPr txBox="1"/>
          <p:nvPr/>
        </p:nvSpPr>
        <p:spPr>
          <a:xfrm>
            <a:off x="7356391" y="6045524"/>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Topic_2</a:t>
            </a:r>
            <a:endParaRPr lang="fr-FR" sz="1000" baseline="30000" dirty="0">
              <a:latin typeface="Courier New" panose="02070309020205020404" pitchFamily="49" charset="0"/>
              <a:cs typeface="Courier New" panose="02070309020205020404" pitchFamily="49" charset="0"/>
            </a:endParaRPr>
          </a:p>
        </p:txBody>
      </p:sp>
      <p:grpSp>
        <p:nvGrpSpPr>
          <p:cNvPr id="155" name="Groupe 154">
            <a:extLst>
              <a:ext uri="{FF2B5EF4-FFF2-40B4-BE49-F238E27FC236}">
                <a16:creationId xmlns:a16="http://schemas.microsoft.com/office/drawing/2014/main" id="{AB8E2926-8D2E-603B-BA6B-D5A44CEAB790}"/>
              </a:ext>
            </a:extLst>
          </p:cNvPr>
          <p:cNvGrpSpPr/>
          <p:nvPr/>
        </p:nvGrpSpPr>
        <p:grpSpPr>
          <a:xfrm>
            <a:off x="1559687" y="3862356"/>
            <a:ext cx="723275" cy="632298"/>
            <a:chOff x="1629740" y="4604058"/>
            <a:chExt cx="723275" cy="632298"/>
          </a:xfrm>
        </p:grpSpPr>
        <p:pic>
          <p:nvPicPr>
            <p:cNvPr id="152" name="Image 151">
              <a:extLst>
                <a:ext uri="{FF2B5EF4-FFF2-40B4-BE49-F238E27FC236}">
                  <a16:creationId xmlns:a16="http://schemas.microsoft.com/office/drawing/2014/main" id="{F1C24690-E9A8-5C1D-862C-3938ABA57BFB}"/>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53" name="ZoneTexte 152">
              <a:extLst>
                <a:ext uri="{FF2B5EF4-FFF2-40B4-BE49-F238E27FC236}">
                  <a16:creationId xmlns:a16="http://schemas.microsoft.com/office/drawing/2014/main" id="{AD70CCD1-207F-BFB1-5DB7-09B3B3080B76}"/>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56" name="Groupe 155">
            <a:extLst>
              <a:ext uri="{FF2B5EF4-FFF2-40B4-BE49-F238E27FC236}">
                <a16:creationId xmlns:a16="http://schemas.microsoft.com/office/drawing/2014/main" id="{AE4A65E8-94D7-0945-40A0-CE7C49968ACA}"/>
              </a:ext>
            </a:extLst>
          </p:cNvPr>
          <p:cNvGrpSpPr/>
          <p:nvPr/>
        </p:nvGrpSpPr>
        <p:grpSpPr>
          <a:xfrm>
            <a:off x="4400033" y="3862356"/>
            <a:ext cx="723275" cy="632298"/>
            <a:chOff x="1629740" y="4604058"/>
            <a:chExt cx="723275" cy="632298"/>
          </a:xfrm>
        </p:grpSpPr>
        <p:pic>
          <p:nvPicPr>
            <p:cNvPr id="157" name="Image 156">
              <a:extLst>
                <a:ext uri="{FF2B5EF4-FFF2-40B4-BE49-F238E27FC236}">
                  <a16:creationId xmlns:a16="http://schemas.microsoft.com/office/drawing/2014/main" id="{2743C0D2-66BA-E080-3EF4-AD2E27C537A5}"/>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58" name="ZoneTexte 157">
              <a:extLst>
                <a:ext uri="{FF2B5EF4-FFF2-40B4-BE49-F238E27FC236}">
                  <a16:creationId xmlns:a16="http://schemas.microsoft.com/office/drawing/2014/main" id="{9DAE4F5C-F863-46D0-9C6B-C9E1D5520AF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59" name="Groupe 158">
            <a:extLst>
              <a:ext uri="{FF2B5EF4-FFF2-40B4-BE49-F238E27FC236}">
                <a16:creationId xmlns:a16="http://schemas.microsoft.com/office/drawing/2014/main" id="{26F50C26-E2F4-566C-AB10-EF766AC92721}"/>
              </a:ext>
            </a:extLst>
          </p:cNvPr>
          <p:cNvGrpSpPr/>
          <p:nvPr/>
        </p:nvGrpSpPr>
        <p:grpSpPr>
          <a:xfrm>
            <a:off x="7204405" y="3862356"/>
            <a:ext cx="723275" cy="632298"/>
            <a:chOff x="1629740" y="4604058"/>
            <a:chExt cx="723275" cy="632298"/>
          </a:xfrm>
        </p:grpSpPr>
        <p:pic>
          <p:nvPicPr>
            <p:cNvPr id="160" name="Image 159">
              <a:extLst>
                <a:ext uri="{FF2B5EF4-FFF2-40B4-BE49-F238E27FC236}">
                  <a16:creationId xmlns:a16="http://schemas.microsoft.com/office/drawing/2014/main" id="{C98ACE00-E0C1-F1D5-BA36-6B2FE40AD408}"/>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61" name="ZoneTexte 160">
              <a:extLst>
                <a:ext uri="{FF2B5EF4-FFF2-40B4-BE49-F238E27FC236}">
                  <a16:creationId xmlns:a16="http://schemas.microsoft.com/office/drawing/2014/main" id="{797A3521-FB37-9DE1-6D3E-5F3211A5FFC3}"/>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62" name="Groupe 161">
            <a:extLst>
              <a:ext uri="{FF2B5EF4-FFF2-40B4-BE49-F238E27FC236}">
                <a16:creationId xmlns:a16="http://schemas.microsoft.com/office/drawing/2014/main" id="{C5FB9A50-5314-5B3F-2BCF-504430E3C522}"/>
              </a:ext>
            </a:extLst>
          </p:cNvPr>
          <p:cNvGrpSpPr/>
          <p:nvPr/>
        </p:nvGrpSpPr>
        <p:grpSpPr>
          <a:xfrm>
            <a:off x="3515542" y="3862356"/>
            <a:ext cx="723275" cy="632298"/>
            <a:chOff x="1629740" y="4604058"/>
            <a:chExt cx="723275" cy="632298"/>
          </a:xfrm>
        </p:grpSpPr>
        <p:pic>
          <p:nvPicPr>
            <p:cNvPr id="163" name="Image 162">
              <a:extLst>
                <a:ext uri="{FF2B5EF4-FFF2-40B4-BE49-F238E27FC236}">
                  <a16:creationId xmlns:a16="http://schemas.microsoft.com/office/drawing/2014/main" id="{5F11BF14-747D-992E-F508-77A736A29560}"/>
                </a:ext>
              </a:extLst>
            </p:cNvPr>
            <p:cNvPicPr>
              <a:picLocks noChangeAspect="1"/>
            </p:cNvPicPr>
            <p:nvPr/>
          </p:nvPicPr>
          <p:blipFill>
            <a:blip r:embed="rId12">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164" name="ZoneTexte 163">
              <a:extLst>
                <a:ext uri="{FF2B5EF4-FFF2-40B4-BE49-F238E27FC236}">
                  <a16:creationId xmlns:a16="http://schemas.microsoft.com/office/drawing/2014/main" id="{F3BAEC47-FC13-C24E-860F-5C57F9C2D64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165" name="Groupe 164">
            <a:extLst>
              <a:ext uri="{FF2B5EF4-FFF2-40B4-BE49-F238E27FC236}">
                <a16:creationId xmlns:a16="http://schemas.microsoft.com/office/drawing/2014/main" id="{847B761E-5F52-89BB-CE5C-2AABB62BC4AA}"/>
              </a:ext>
            </a:extLst>
          </p:cNvPr>
          <p:cNvGrpSpPr/>
          <p:nvPr/>
        </p:nvGrpSpPr>
        <p:grpSpPr>
          <a:xfrm>
            <a:off x="6340383" y="3862356"/>
            <a:ext cx="723275" cy="632298"/>
            <a:chOff x="1629740" y="4604058"/>
            <a:chExt cx="723275" cy="632298"/>
          </a:xfrm>
        </p:grpSpPr>
        <p:pic>
          <p:nvPicPr>
            <p:cNvPr id="166" name="Image 165">
              <a:extLst>
                <a:ext uri="{FF2B5EF4-FFF2-40B4-BE49-F238E27FC236}">
                  <a16:creationId xmlns:a16="http://schemas.microsoft.com/office/drawing/2014/main" id="{75C67DA9-799D-6EA1-A17C-3392593A3680}"/>
                </a:ext>
              </a:extLst>
            </p:cNvPr>
            <p:cNvPicPr>
              <a:picLocks noChangeAspect="1"/>
            </p:cNvPicPr>
            <p:nvPr/>
          </p:nvPicPr>
          <p:blipFill>
            <a:blip r:embed="rId12">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167" name="ZoneTexte 166">
              <a:extLst>
                <a:ext uri="{FF2B5EF4-FFF2-40B4-BE49-F238E27FC236}">
                  <a16:creationId xmlns:a16="http://schemas.microsoft.com/office/drawing/2014/main" id="{56B2F834-A484-2CBF-F557-3B07C3ECBB11}"/>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2</a:t>
              </a:r>
              <a:endParaRPr lang="fr-FR" sz="1000" baseline="30000" dirty="0">
                <a:latin typeface="Courier New" panose="02070309020205020404" pitchFamily="49" charset="0"/>
                <a:cs typeface="Courier New" panose="02070309020205020404" pitchFamily="49" charset="0"/>
              </a:endParaRPr>
            </a:p>
          </p:txBody>
        </p:sp>
      </p:grpSp>
      <p:grpSp>
        <p:nvGrpSpPr>
          <p:cNvPr id="168" name="Groupe 167">
            <a:extLst>
              <a:ext uri="{FF2B5EF4-FFF2-40B4-BE49-F238E27FC236}">
                <a16:creationId xmlns:a16="http://schemas.microsoft.com/office/drawing/2014/main" id="{62357B8F-D192-9303-99F6-509AC670C4B6}"/>
              </a:ext>
            </a:extLst>
          </p:cNvPr>
          <p:cNvGrpSpPr/>
          <p:nvPr/>
        </p:nvGrpSpPr>
        <p:grpSpPr>
          <a:xfrm>
            <a:off x="9182810" y="3862356"/>
            <a:ext cx="723275" cy="632298"/>
            <a:chOff x="1629740" y="4604058"/>
            <a:chExt cx="723275" cy="632298"/>
          </a:xfrm>
        </p:grpSpPr>
        <p:pic>
          <p:nvPicPr>
            <p:cNvPr id="169" name="Image 168">
              <a:extLst>
                <a:ext uri="{FF2B5EF4-FFF2-40B4-BE49-F238E27FC236}">
                  <a16:creationId xmlns:a16="http://schemas.microsoft.com/office/drawing/2014/main" id="{9243A975-3396-45B0-9C53-45DDD272D6E6}"/>
                </a:ext>
              </a:extLst>
            </p:cNvPr>
            <p:cNvPicPr>
              <a:picLocks noChangeAspect="1"/>
            </p:cNvPicPr>
            <p:nvPr/>
          </p:nvPicPr>
          <p:blipFill>
            <a:blip r:embed="rId12">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170" name="ZoneTexte 169">
              <a:extLst>
                <a:ext uri="{FF2B5EF4-FFF2-40B4-BE49-F238E27FC236}">
                  <a16:creationId xmlns:a16="http://schemas.microsoft.com/office/drawing/2014/main" id="{6F9C6936-FB92-43CA-C8E2-1C0F00C03018}"/>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171" name="Groupe 170">
            <a:extLst>
              <a:ext uri="{FF2B5EF4-FFF2-40B4-BE49-F238E27FC236}">
                <a16:creationId xmlns:a16="http://schemas.microsoft.com/office/drawing/2014/main" id="{1B59DD97-5B06-F9CD-1B88-1B9F12AC1C59}"/>
              </a:ext>
            </a:extLst>
          </p:cNvPr>
          <p:cNvGrpSpPr/>
          <p:nvPr/>
        </p:nvGrpSpPr>
        <p:grpSpPr>
          <a:xfrm>
            <a:off x="9509810" y="674349"/>
            <a:ext cx="569387" cy="632298"/>
            <a:chOff x="1679427" y="4604058"/>
            <a:chExt cx="569387" cy="632298"/>
          </a:xfrm>
        </p:grpSpPr>
        <p:pic>
          <p:nvPicPr>
            <p:cNvPr id="172" name="Image 171">
              <a:extLst>
                <a:ext uri="{FF2B5EF4-FFF2-40B4-BE49-F238E27FC236}">
                  <a16:creationId xmlns:a16="http://schemas.microsoft.com/office/drawing/2014/main" id="{47986772-C69A-DD24-70D5-18E7EA9A7D34}"/>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73" name="ZoneTexte 172">
              <a:extLst>
                <a:ext uri="{FF2B5EF4-FFF2-40B4-BE49-F238E27FC236}">
                  <a16:creationId xmlns:a16="http://schemas.microsoft.com/office/drawing/2014/main" id="{ABDC4AC9-1887-BDDC-4F2B-BE2AC8DE6E31}"/>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174" name="Groupe 173">
            <a:extLst>
              <a:ext uri="{FF2B5EF4-FFF2-40B4-BE49-F238E27FC236}">
                <a16:creationId xmlns:a16="http://schemas.microsoft.com/office/drawing/2014/main" id="{022C3C0D-B6F0-0CB5-8D36-E1B83EE69D44}"/>
              </a:ext>
            </a:extLst>
          </p:cNvPr>
          <p:cNvGrpSpPr/>
          <p:nvPr/>
        </p:nvGrpSpPr>
        <p:grpSpPr>
          <a:xfrm>
            <a:off x="4725621" y="1975251"/>
            <a:ext cx="954107" cy="632298"/>
            <a:chOff x="1487068" y="4604058"/>
            <a:chExt cx="954107" cy="632298"/>
          </a:xfrm>
        </p:grpSpPr>
        <p:pic>
          <p:nvPicPr>
            <p:cNvPr id="175" name="Image 174">
              <a:extLst>
                <a:ext uri="{FF2B5EF4-FFF2-40B4-BE49-F238E27FC236}">
                  <a16:creationId xmlns:a16="http://schemas.microsoft.com/office/drawing/2014/main" id="{CE07088C-2AD1-8030-ED49-BB35962B7DD9}"/>
                </a:ext>
              </a:extLst>
            </p:cNvPr>
            <p:cNvPicPr>
              <a:picLocks noChangeAspect="1"/>
            </p:cNvPicPr>
            <p:nvPr/>
          </p:nvPicPr>
          <p:blipFill>
            <a:blip r:embed="rId12">
              <a:duotone>
                <a:prstClr val="black"/>
                <a:srgbClr val="F1C5E0">
                  <a:tint val="45000"/>
                  <a:satMod val="400000"/>
                </a:srgbClr>
              </a:duotone>
            </a:blip>
            <a:stretch>
              <a:fillRect/>
            </a:stretch>
          </p:blipFill>
          <p:spPr>
            <a:xfrm>
              <a:off x="1719696" y="4604058"/>
              <a:ext cx="511335" cy="511335"/>
            </a:xfrm>
            <a:prstGeom prst="rect">
              <a:avLst/>
            </a:prstGeom>
          </p:spPr>
        </p:pic>
        <p:sp>
          <p:nvSpPr>
            <p:cNvPr id="176" name="ZoneTexte 175">
              <a:extLst>
                <a:ext uri="{FF2B5EF4-FFF2-40B4-BE49-F238E27FC236}">
                  <a16:creationId xmlns:a16="http://schemas.microsoft.com/office/drawing/2014/main" id="{8E8ACC7F-D5E3-CD58-6625-B1AC237FE3D2}"/>
                </a:ext>
              </a:extLst>
            </p:cNvPr>
            <p:cNvSpPr txBox="1"/>
            <p:nvPr/>
          </p:nvSpPr>
          <p:spPr>
            <a:xfrm>
              <a:off x="1487068" y="4990135"/>
              <a:ext cx="95410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On </a:t>
              </a:r>
              <a:r>
                <a:rPr lang="fr-FR" sz="1000" dirty="0" err="1">
                  <a:latin typeface="Courier New" panose="02070309020205020404" pitchFamily="49" charset="0"/>
                  <a:cs typeface="Courier New" panose="02070309020205020404" pitchFamily="49" charset="0"/>
                </a:rPr>
                <a:t>request</a:t>
              </a:r>
              <a:endParaRPr lang="fr-FR" sz="1000" baseline="30000" dirty="0">
                <a:latin typeface="Courier New" panose="02070309020205020404" pitchFamily="49" charset="0"/>
                <a:cs typeface="Courier New" panose="02070309020205020404" pitchFamily="49" charset="0"/>
              </a:endParaRPr>
            </a:p>
          </p:txBody>
        </p:sp>
      </p:grpSp>
      <p:grpSp>
        <p:nvGrpSpPr>
          <p:cNvPr id="184" name="Groupe 183">
            <a:extLst>
              <a:ext uri="{FF2B5EF4-FFF2-40B4-BE49-F238E27FC236}">
                <a16:creationId xmlns:a16="http://schemas.microsoft.com/office/drawing/2014/main" id="{2A8F5C44-2B7D-4193-1A70-ED7C8FC0A315}"/>
              </a:ext>
            </a:extLst>
          </p:cNvPr>
          <p:cNvGrpSpPr/>
          <p:nvPr/>
        </p:nvGrpSpPr>
        <p:grpSpPr>
          <a:xfrm>
            <a:off x="10376601" y="3861698"/>
            <a:ext cx="569387" cy="632298"/>
            <a:chOff x="1679427" y="4604058"/>
            <a:chExt cx="569387" cy="632298"/>
          </a:xfrm>
        </p:grpSpPr>
        <p:pic>
          <p:nvPicPr>
            <p:cNvPr id="185" name="Image 184">
              <a:extLst>
                <a:ext uri="{FF2B5EF4-FFF2-40B4-BE49-F238E27FC236}">
                  <a16:creationId xmlns:a16="http://schemas.microsoft.com/office/drawing/2014/main" id="{1FE84793-76C1-6C0B-2EAD-2E23592E773A}"/>
                </a:ext>
              </a:extLst>
            </p:cNvPr>
            <p:cNvPicPr>
              <a:picLocks noChangeAspect="1"/>
            </p:cNvPicPr>
            <p:nvPr/>
          </p:nvPicPr>
          <p:blipFill>
            <a:blip r:embed="rId12">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186" name="ZoneTexte 185">
              <a:extLst>
                <a:ext uri="{FF2B5EF4-FFF2-40B4-BE49-F238E27FC236}">
                  <a16:creationId xmlns:a16="http://schemas.microsoft.com/office/drawing/2014/main" id="{20E6E175-C3FE-0D1F-5EFE-11EDCCD89AEE}"/>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sp>
        <p:nvSpPr>
          <p:cNvPr id="2" name="Rectangle 1">
            <a:extLst>
              <a:ext uri="{FF2B5EF4-FFF2-40B4-BE49-F238E27FC236}">
                <a16:creationId xmlns:a16="http://schemas.microsoft.com/office/drawing/2014/main" id="{25BEE1BF-19F5-8712-F9BD-77A4DC501995}"/>
              </a:ext>
            </a:extLst>
          </p:cNvPr>
          <p:cNvSpPr/>
          <p:nvPr/>
        </p:nvSpPr>
        <p:spPr>
          <a:xfrm>
            <a:off x="5196903" y="2609637"/>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Modelizer</a:t>
            </a:r>
            <a:br>
              <a:rPr lang="fr-FR" sz="1100" dirty="0">
                <a:solidFill>
                  <a:schemeClr val="tx1"/>
                </a:solidFill>
                <a:latin typeface="Courier New" panose="02070309020205020404" pitchFamily="49" charset="0"/>
                <a:cs typeface="Courier New" panose="02070309020205020404" pitchFamily="49" charset="0"/>
              </a:rPr>
            </a:br>
            <a:br>
              <a:rPr lang="fr-FR" sz="800" dirty="0">
                <a:solidFill>
                  <a:schemeClr val="tx1"/>
                </a:solidFill>
                <a:latin typeface="Courier New" panose="02070309020205020404" pitchFamily="49" charset="0"/>
                <a:cs typeface="Courier New" panose="02070309020205020404" pitchFamily="49" charset="0"/>
              </a:rPr>
            </a:br>
            <a:r>
              <a:rPr lang="fr-FR" sz="800" dirty="0">
                <a:solidFill>
                  <a:schemeClr val="tx1"/>
                </a:solidFill>
                <a:latin typeface="Courier New" panose="02070309020205020404" pitchFamily="49" charset="0"/>
                <a:cs typeface="Courier New" panose="02070309020205020404" pitchFamily="49" charset="0"/>
              </a:rPr>
              <a:t>Last</a:t>
            </a:r>
            <a:br>
              <a:rPr lang="fr-FR" sz="800">
                <a:solidFill>
                  <a:schemeClr val="tx1"/>
                </a:solidFill>
                <a:latin typeface="Courier New" panose="02070309020205020404" pitchFamily="49" charset="0"/>
                <a:cs typeface="Courier New" panose="02070309020205020404" pitchFamily="49" charset="0"/>
              </a:rPr>
            </a:br>
            <a:r>
              <a:rPr lang="fr-FR" sz="800">
                <a:solidFill>
                  <a:schemeClr val="tx1"/>
                </a:solidFill>
                <a:latin typeface="Courier New" panose="02070309020205020404" pitchFamily="49" charset="0"/>
                <a:cs typeface="Courier New" panose="02070309020205020404" pitchFamily="49" charset="0"/>
              </a:rPr>
              <a:t>Previous</a:t>
            </a:r>
            <a:endParaRPr lang="fr-FR" sz="800" dirty="0">
              <a:solidFill>
                <a:schemeClr val="tx1"/>
              </a:solidFill>
              <a:latin typeface="Courier New" panose="02070309020205020404" pitchFamily="49" charset="0"/>
              <a:cs typeface="Courier New" panose="02070309020205020404" pitchFamily="49" charset="0"/>
            </a:endParaRPr>
          </a:p>
        </p:txBody>
      </p:sp>
      <p:sp>
        <p:nvSpPr>
          <p:cNvPr id="3" name="ZoneTexte 2">
            <a:extLst>
              <a:ext uri="{FF2B5EF4-FFF2-40B4-BE49-F238E27FC236}">
                <a16:creationId xmlns:a16="http://schemas.microsoft.com/office/drawing/2014/main" id="{365CE472-A2FE-7FF6-99B5-DBFECAA5D778}"/>
              </a:ext>
            </a:extLst>
          </p:cNvPr>
          <p:cNvSpPr txBox="1"/>
          <p:nvPr/>
        </p:nvSpPr>
        <p:spPr>
          <a:xfrm>
            <a:off x="6167845" y="2604450"/>
            <a:ext cx="800219" cy="246221"/>
          </a:xfrm>
          <a:prstGeom prst="rect">
            <a:avLst/>
          </a:prstGeom>
          <a:solidFill>
            <a:srgbClr val="FDA145"/>
          </a:solidFill>
          <a:effectLst>
            <a:outerShdw blurRad="50800" dist="38100" dir="2700000" algn="tl" rotWithShape="0">
              <a:prstClr val="black">
                <a:alpha val="40000"/>
              </a:prstClr>
            </a:outerShdw>
          </a:effectLst>
        </p:spPr>
        <p:txBody>
          <a:bodyPr wrap="none" rtlCol="0">
            <a:spAutoFit/>
          </a:bodyPr>
          <a:lstStyle>
            <a:defPPr>
              <a:defRPr lang="fr-FR"/>
            </a:defPPr>
            <a:lvl1pPr>
              <a:defRPr sz="1000">
                <a:solidFill>
                  <a:schemeClr val="bg1"/>
                </a:solidFill>
                <a:latin typeface="Courier New" panose="02070309020205020404" pitchFamily="49" charset="0"/>
                <a:cs typeface="Courier New" panose="02070309020205020404" pitchFamily="49" charset="0"/>
              </a:defRPr>
            </a:lvl1pPr>
          </a:lstStyle>
          <a:p>
            <a:r>
              <a:rPr lang="fr-FR" dirty="0"/>
              <a:t>Docker 6</a:t>
            </a:r>
          </a:p>
        </p:txBody>
      </p:sp>
      <p:sp>
        <p:nvSpPr>
          <p:cNvPr id="4" name="ZoneTexte 3">
            <a:extLst>
              <a:ext uri="{FF2B5EF4-FFF2-40B4-BE49-F238E27FC236}">
                <a16:creationId xmlns:a16="http://schemas.microsoft.com/office/drawing/2014/main" id="{E2DEB98D-2AC9-D653-9279-C275955F3638}"/>
              </a:ext>
            </a:extLst>
          </p:cNvPr>
          <p:cNvSpPr txBox="1"/>
          <p:nvPr/>
        </p:nvSpPr>
        <p:spPr>
          <a:xfrm>
            <a:off x="6005074" y="3680343"/>
            <a:ext cx="415498" cy="246221"/>
          </a:xfrm>
          <a:prstGeom prst="rect">
            <a:avLst/>
          </a:prstGeom>
          <a:solidFill>
            <a:srgbClr val="01A687"/>
          </a:solidFill>
          <a:effectLst>
            <a:outerShdw blurRad="50800" dist="38100" dir="2700000" algn="tl" rotWithShape="0">
              <a:prstClr val="black">
                <a:alpha val="40000"/>
              </a:prstClr>
            </a:outerShdw>
          </a:effectLst>
        </p:spPr>
        <p:txBody>
          <a:bodyPr wrap="none" rtlCol="0">
            <a:spAutoFit/>
          </a:bodyPr>
          <a:lstStyle>
            <a:defPPr>
              <a:defRPr lang="fr-FR"/>
            </a:defPPr>
            <a:lvl1pPr algn="r">
              <a:defRPr sz="1000">
                <a:solidFill>
                  <a:schemeClr val="bg1"/>
                </a:solidFill>
                <a:latin typeface="Courier New" panose="02070309020205020404" pitchFamily="49" charset="0"/>
                <a:cs typeface="Courier New" panose="02070309020205020404" pitchFamily="49" charset="0"/>
              </a:defRPr>
            </a:lvl1pPr>
          </a:lstStyle>
          <a:p>
            <a:r>
              <a:rPr lang="fr-FR" dirty="0"/>
              <a:t>API</a:t>
            </a:r>
          </a:p>
        </p:txBody>
      </p:sp>
    </p:spTree>
    <p:extLst>
      <p:ext uri="{BB962C8B-B14F-4D97-AF65-F5344CB8AC3E}">
        <p14:creationId xmlns:p14="http://schemas.microsoft.com/office/powerpoint/2010/main" val="3926891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Espace réservé du contenu 4" descr="Une image contenant texte, tableau blanc, écriture manuscrite, intérieur&#10;&#10;Description générée automatiquement">
            <a:extLst>
              <a:ext uri="{FF2B5EF4-FFF2-40B4-BE49-F238E27FC236}">
                <a16:creationId xmlns:a16="http://schemas.microsoft.com/office/drawing/2014/main" id="{31CF9402-85F3-8F79-EF1F-1F1F0F7E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450" y="2326351"/>
            <a:ext cx="6154737" cy="3465513"/>
          </a:xfrm>
          <a:prstGeom prst="rect">
            <a:avLst/>
          </a:prstGeom>
        </p:spPr>
      </p:pic>
      <p:pic>
        <p:nvPicPr>
          <p:cNvPr id="178" name="Image 177">
            <a:extLst>
              <a:ext uri="{FF2B5EF4-FFF2-40B4-BE49-F238E27FC236}">
                <a16:creationId xmlns:a16="http://schemas.microsoft.com/office/drawing/2014/main" id="{334E64EE-53CB-92AC-42BA-12DE6768924D}"/>
              </a:ext>
            </a:extLst>
          </p:cNvPr>
          <p:cNvPicPr>
            <a:picLocks noChangeAspect="1"/>
          </p:cNvPicPr>
          <p:nvPr/>
        </p:nvPicPr>
        <p:blipFill>
          <a:blip r:embed="rId3"/>
          <a:stretch>
            <a:fillRect/>
          </a:stretch>
        </p:blipFill>
        <p:spPr>
          <a:xfrm>
            <a:off x="7408000" y="371711"/>
            <a:ext cx="4410691" cy="4448796"/>
          </a:xfrm>
          <a:prstGeom prst="rect">
            <a:avLst/>
          </a:prstGeom>
        </p:spPr>
      </p:pic>
    </p:spTree>
    <p:extLst>
      <p:ext uri="{BB962C8B-B14F-4D97-AF65-F5344CB8AC3E}">
        <p14:creationId xmlns:p14="http://schemas.microsoft.com/office/powerpoint/2010/main" val="1540432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3426B4B1-03A7-D14F-A04A-DE3D85C32A2E}"/>
              </a:ext>
            </a:extLst>
          </p:cNvPr>
          <p:cNvPicPr>
            <a:picLocks noChangeAspect="1"/>
          </p:cNvPicPr>
          <p:nvPr/>
        </p:nvPicPr>
        <p:blipFill>
          <a:blip r:embed="rId2"/>
          <a:stretch>
            <a:fillRect/>
          </a:stretch>
        </p:blipFill>
        <p:spPr>
          <a:xfrm>
            <a:off x="7408000" y="371711"/>
            <a:ext cx="4410691" cy="4448796"/>
          </a:xfrm>
          <a:prstGeom prst="rect">
            <a:avLst/>
          </a:prstGeom>
        </p:spPr>
      </p:pic>
      <p:sp>
        <p:nvSpPr>
          <p:cNvPr id="3" name="Rectangle 2">
            <a:extLst>
              <a:ext uri="{FF2B5EF4-FFF2-40B4-BE49-F238E27FC236}">
                <a16:creationId xmlns:a16="http://schemas.microsoft.com/office/drawing/2014/main" id="{7A4F708A-C3BA-4FF5-7590-8953686CE54F}"/>
              </a:ext>
            </a:extLst>
          </p:cNvPr>
          <p:cNvSpPr/>
          <p:nvPr/>
        </p:nvSpPr>
        <p:spPr>
          <a:xfrm>
            <a:off x="1578820" y="1131488"/>
            <a:ext cx="4680000" cy="46800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ZoneTexte 3">
            <a:extLst>
              <a:ext uri="{FF2B5EF4-FFF2-40B4-BE49-F238E27FC236}">
                <a16:creationId xmlns:a16="http://schemas.microsoft.com/office/drawing/2014/main" id="{2ABB8970-9479-EDCC-BB57-29DD6C8A0D7D}"/>
              </a:ext>
            </a:extLst>
          </p:cNvPr>
          <p:cNvSpPr txBox="1"/>
          <p:nvPr/>
        </p:nvSpPr>
        <p:spPr>
          <a:xfrm>
            <a:off x="664421" y="706266"/>
            <a:ext cx="6427114" cy="2320188"/>
          </a:xfrm>
          <a:prstGeom prst="rect">
            <a:avLst/>
          </a:prstGeom>
          <a:noFill/>
        </p:spPr>
        <p:txBody>
          <a:bodyPr wrap="square" lIns="0" tIns="0" rIns="0" bIns="0" rtlCol="0">
            <a:noAutofit/>
          </a:bodyPr>
          <a:lstStyle/>
          <a:p>
            <a:pPr algn="ctr"/>
            <a:r>
              <a:rPr lang="fr-FR" sz="18000" dirty="0">
                <a:solidFill>
                  <a:srgbClr val="FF5B87"/>
                </a:solidFill>
                <a:latin typeface="Arial Black" panose="020B0A04020102020204" pitchFamily="34" charset="0"/>
              </a:rPr>
              <a:t>FD2</a:t>
            </a:r>
          </a:p>
        </p:txBody>
      </p:sp>
      <p:sp>
        <p:nvSpPr>
          <p:cNvPr id="5" name="Ellipse 4">
            <a:extLst>
              <a:ext uri="{FF2B5EF4-FFF2-40B4-BE49-F238E27FC236}">
                <a16:creationId xmlns:a16="http://schemas.microsoft.com/office/drawing/2014/main" id="{29604DA8-9E60-11B1-B460-98F42D09C291}"/>
              </a:ext>
            </a:extLst>
          </p:cNvPr>
          <p:cNvSpPr/>
          <p:nvPr/>
        </p:nvSpPr>
        <p:spPr>
          <a:xfrm>
            <a:off x="1966948" y="3205630"/>
            <a:ext cx="651263" cy="651263"/>
          </a:xfrm>
          <a:prstGeom prst="ellipse">
            <a:avLst/>
          </a:prstGeom>
          <a:solidFill>
            <a:srgbClr val="01A68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E4C4FD33-9203-1124-8557-BE06A8891B6B}"/>
              </a:ext>
            </a:extLst>
          </p:cNvPr>
          <p:cNvSpPr/>
          <p:nvPr/>
        </p:nvSpPr>
        <p:spPr>
          <a:xfrm>
            <a:off x="1966948" y="4093339"/>
            <a:ext cx="651263" cy="651263"/>
          </a:xfrm>
          <a:prstGeom prst="ellipse">
            <a:avLst/>
          </a:prstGeom>
          <a:solidFill>
            <a:srgbClr val="FC9E4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Ellipse 6">
            <a:extLst>
              <a:ext uri="{FF2B5EF4-FFF2-40B4-BE49-F238E27FC236}">
                <a16:creationId xmlns:a16="http://schemas.microsoft.com/office/drawing/2014/main" id="{EAD2C17C-3A96-670B-7A2E-A1BCE07BC8C6}"/>
              </a:ext>
            </a:extLst>
          </p:cNvPr>
          <p:cNvSpPr/>
          <p:nvPr/>
        </p:nvSpPr>
        <p:spPr>
          <a:xfrm>
            <a:off x="1966948" y="4981048"/>
            <a:ext cx="651263" cy="651263"/>
          </a:xfrm>
          <a:prstGeom prst="ellipse">
            <a:avLst/>
          </a:prstGeom>
          <a:solidFill>
            <a:srgbClr val="7F44CC"/>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Ellipse 7">
            <a:extLst>
              <a:ext uri="{FF2B5EF4-FFF2-40B4-BE49-F238E27FC236}">
                <a16:creationId xmlns:a16="http://schemas.microsoft.com/office/drawing/2014/main" id="{0A8464FB-81AB-3013-4D23-E66710B3ABED}"/>
              </a:ext>
            </a:extLst>
          </p:cNvPr>
          <p:cNvSpPr/>
          <p:nvPr/>
        </p:nvSpPr>
        <p:spPr>
          <a:xfrm>
            <a:off x="3464783" y="3205630"/>
            <a:ext cx="651263" cy="651263"/>
          </a:xfrm>
          <a:prstGeom prst="ellipse">
            <a:avLst/>
          </a:prstGeom>
          <a:solidFill>
            <a:srgbClr val="67DAB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C8E192A1-8992-582E-FBAE-419E7E89BDE3}"/>
              </a:ext>
            </a:extLst>
          </p:cNvPr>
          <p:cNvSpPr/>
          <p:nvPr/>
        </p:nvSpPr>
        <p:spPr>
          <a:xfrm>
            <a:off x="3464783" y="4093339"/>
            <a:ext cx="651263" cy="651263"/>
          </a:xfrm>
          <a:prstGeom prst="ellipse">
            <a:avLst/>
          </a:prstGeom>
          <a:solidFill>
            <a:srgbClr val="FFB9B8"/>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llipse 9">
            <a:extLst>
              <a:ext uri="{FF2B5EF4-FFF2-40B4-BE49-F238E27FC236}">
                <a16:creationId xmlns:a16="http://schemas.microsoft.com/office/drawing/2014/main" id="{7D2BA2AE-E3F9-83CC-E17D-D8730E23A01D}"/>
              </a:ext>
            </a:extLst>
          </p:cNvPr>
          <p:cNvSpPr/>
          <p:nvPr/>
        </p:nvSpPr>
        <p:spPr>
          <a:xfrm>
            <a:off x="3464783" y="4981048"/>
            <a:ext cx="651263" cy="651263"/>
          </a:xfrm>
          <a:prstGeom prst="ellipse">
            <a:avLst/>
          </a:prstGeom>
          <a:solidFill>
            <a:srgbClr val="FCC97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5173BCFB-152C-1E6A-4D05-040D6CE225FF}"/>
              </a:ext>
            </a:extLst>
          </p:cNvPr>
          <p:cNvSpPr/>
          <p:nvPr/>
        </p:nvSpPr>
        <p:spPr>
          <a:xfrm>
            <a:off x="5169690" y="4093338"/>
            <a:ext cx="651263" cy="651263"/>
          </a:xfrm>
          <a:prstGeom prst="ellipse">
            <a:avLst/>
          </a:prstGeom>
          <a:solidFill>
            <a:srgbClr val="FF5B87"/>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3" name="Connecteur droit 12">
            <a:extLst>
              <a:ext uri="{FF2B5EF4-FFF2-40B4-BE49-F238E27FC236}">
                <a16:creationId xmlns:a16="http://schemas.microsoft.com/office/drawing/2014/main" id="{54C1F1B6-8DB0-AEA3-BF96-D1488FE83982}"/>
              </a:ext>
            </a:extLst>
          </p:cNvPr>
          <p:cNvCxnSpPr>
            <a:cxnSpLocks/>
            <a:stCxn id="7" idx="6"/>
            <a:endCxn id="8" idx="2"/>
          </p:cNvCxnSpPr>
          <p:nvPr/>
        </p:nvCxnSpPr>
        <p:spPr>
          <a:xfrm flipV="1">
            <a:off x="2618211" y="3531262"/>
            <a:ext cx="846572" cy="1775418"/>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16" name="Connecteur droit 15">
            <a:extLst>
              <a:ext uri="{FF2B5EF4-FFF2-40B4-BE49-F238E27FC236}">
                <a16:creationId xmlns:a16="http://schemas.microsoft.com/office/drawing/2014/main" id="{A3A5520D-B85E-7504-D713-7F8E6A78CDD8}"/>
              </a:ext>
            </a:extLst>
          </p:cNvPr>
          <p:cNvCxnSpPr>
            <a:cxnSpLocks/>
            <a:stCxn id="6" idx="6"/>
            <a:endCxn id="8" idx="2"/>
          </p:cNvCxnSpPr>
          <p:nvPr/>
        </p:nvCxnSpPr>
        <p:spPr>
          <a:xfrm flipV="1">
            <a:off x="2618211" y="3531262"/>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19" name="Connecteur droit 18">
            <a:extLst>
              <a:ext uri="{FF2B5EF4-FFF2-40B4-BE49-F238E27FC236}">
                <a16:creationId xmlns:a16="http://schemas.microsoft.com/office/drawing/2014/main" id="{72272B45-7912-42D6-4B14-CEDD9933D1F2}"/>
              </a:ext>
            </a:extLst>
          </p:cNvPr>
          <p:cNvCxnSpPr>
            <a:cxnSpLocks/>
            <a:stCxn id="5" idx="6"/>
            <a:endCxn id="8" idx="2"/>
          </p:cNvCxnSpPr>
          <p:nvPr/>
        </p:nvCxnSpPr>
        <p:spPr>
          <a:xfrm>
            <a:off x="2618211" y="3531262"/>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2" name="Connecteur droit 21">
            <a:extLst>
              <a:ext uri="{FF2B5EF4-FFF2-40B4-BE49-F238E27FC236}">
                <a16:creationId xmlns:a16="http://schemas.microsoft.com/office/drawing/2014/main" id="{E411EFCD-DA1D-B236-C524-CF43F4B827E2}"/>
              </a:ext>
            </a:extLst>
          </p:cNvPr>
          <p:cNvCxnSpPr>
            <a:cxnSpLocks/>
            <a:stCxn id="8" idx="6"/>
            <a:endCxn id="11" idx="2"/>
          </p:cNvCxnSpPr>
          <p:nvPr/>
        </p:nvCxnSpPr>
        <p:spPr>
          <a:xfrm>
            <a:off x="4116046" y="3531262"/>
            <a:ext cx="1053644" cy="887708"/>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5" name="Connecteur droit 24">
            <a:extLst>
              <a:ext uri="{FF2B5EF4-FFF2-40B4-BE49-F238E27FC236}">
                <a16:creationId xmlns:a16="http://schemas.microsoft.com/office/drawing/2014/main" id="{F78CCFE0-CE6E-2650-E6F6-ABD39CDA2DB8}"/>
              </a:ext>
            </a:extLst>
          </p:cNvPr>
          <p:cNvCxnSpPr>
            <a:cxnSpLocks/>
            <a:stCxn id="9" idx="6"/>
            <a:endCxn id="11" idx="2"/>
          </p:cNvCxnSpPr>
          <p:nvPr/>
        </p:nvCxnSpPr>
        <p:spPr>
          <a:xfrm flipV="1">
            <a:off x="4116046" y="4418970"/>
            <a:ext cx="1053644" cy="1"/>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28" name="Connecteur droit 27">
            <a:extLst>
              <a:ext uri="{FF2B5EF4-FFF2-40B4-BE49-F238E27FC236}">
                <a16:creationId xmlns:a16="http://schemas.microsoft.com/office/drawing/2014/main" id="{04DED15A-9958-908A-340C-B18FFA03105C}"/>
              </a:ext>
            </a:extLst>
          </p:cNvPr>
          <p:cNvCxnSpPr>
            <a:cxnSpLocks/>
            <a:stCxn id="10" idx="6"/>
            <a:endCxn id="11" idx="2"/>
          </p:cNvCxnSpPr>
          <p:nvPr/>
        </p:nvCxnSpPr>
        <p:spPr>
          <a:xfrm flipV="1">
            <a:off x="4116046" y="4418970"/>
            <a:ext cx="1053644" cy="88771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1" name="Connecteur droit 30">
            <a:extLst>
              <a:ext uri="{FF2B5EF4-FFF2-40B4-BE49-F238E27FC236}">
                <a16:creationId xmlns:a16="http://schemas.microsoft.com/office/drawing/2014/main" id="{F1F2574D-7056-2A91-106B-6BBC7C3C9EC1}"/>
              </a:ext>
            </a:extLst>
          </p:cNvPr>
          <p:cNvCxnSpPr>
            <a:cxnSpLocks/>
            <a:stCxn id="5" idx="6"/>
            <a:endCxn id="9" idx="2"/>
          </p:cNvCxnSpPr>
          <p:nvPr/>
        </p:nvCxnSpPr>
        <p:spPr>
          <a:xfrm>
            <a:off x="2618211" y="3531262"/>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4" name="Connecteur droit 33">
            <a:extLst>
              <a:ext uri="{FF2B5EF4-FFF2-40B4-BE49-F238E27FC236}">
                <a16:creationId xmlns:a16="http://schemas.microsoft.com/office/drawing/2014/main" id="{C0F638E3-DAEC-BDDE-671D-EB9273138A74}"/>
              </a:ext>
            </a:extLst>
          </p:cNvPr>
          <p:cNvCxnSpPr>
            <a:cxnSpLocks/>
            <a:stCxn id="6" idx="6"/>
            <a:endCxn id="10" idx="2"/>
          </p:cNvCxnSpPr>
          <p:nvPr/>
        </p:nvCxnSpPr>
        <p:spPr>
          <a:xfrm>
            <a:off x="2618211" y="4418971"/>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37" name="Connecteur droit 36">
            <a:extLst>
              <a:ext uri="{FF2B5EF4-FFF2-40B4-BE49-F238E27FC236}">
                <a16:creationId xmlns:a16="http://schemas.microsoft.com/office/drawing/2014/main" id="{82F44799-CDB3-8A85-7240-0653C4C4936E}"/>
              </a:ext>
            </a:extLst>
          </p:cNvPr>
          <p:cNvCxnSpPr>
            <a:cxnSpLocks/>
            <a:stCxn id="7" idx="6"/>
            <a:endCxn id="10" idx="2"/>
          </p:cNvCxnSpPr>
          <p:nvPr/>
        </p:nvCxnSpPr>
        <p:spPr>
          <a:xfrm>
            <a:off x="2618211" y="5306680"/>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40" name="Connecteur droit 39">
            <a:extLst>
              <a:ext uri="{FF2B5EF4-FFF2-40B4-BE49-F238E27FC236}">
                <a16:creationId xmlns:a16="http://schemas.microsoft.com/office/drawing/2014/main" id="{EA971000-7883-A692-CD4B-B0FE20013EBA}"/>
              </a:ext>
            </a:extLst>
          </p:cNvPr>
          <p:cNvCxnSpPr>
            <a:cxnSpLocks/>
            <a:stCxn id="6" idx="6"/>
            <a:endCxn id="9" idx="2"/>
          </p:cNvCxnSpPr>
          <p:nvPr/>
        </p:nvCxnSpPr>
        <p:spPr>
          <a:xfrm>
            <a:off x="2618211" y="4418971"/>
            <a:ext cx="846572" cy="0"/>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cxnSp>
        <p:nvCxnSpPr>
          <p:cNvPr id="43" name="Connecteur droit 42">
            <a:extLst>
              <a:ext uri="{FF2B5EF4-FFF2-40B4-BE49-F238E27FC236}">
                <a16:creationId xmlns:a16="http://schemas.microsoft.com/office/drawing/2014/main" id="{DFC781D3-0218-4A0D-B8F0-6058B33B16BC}"/>
              </a:ext>
            </a:extLst>
          </p:cNvPr>
          <p:cNvCxnSpPr>
            <a:cxnSpLocks/>
            <a:stCxn id="7" idx="6"/>
            <a:endCxn id="9" idx="2"/>
          </p:cNvCxnSpPr>
          <p:nvPr/>
        </p:nvCxnSpPr>
        <p:spPr>
          <a:xfrm flipV="1">
            <a:off x="2618211" y="4418971"/>
            <a:ext cx="846572" cy="887709"/>
          </a:xfrm>
          <a:prstGeom prst="line">
            <a:avLst/>
          </a:prstGeom>
          <a:ln w="76200">
            <a:solidFill>
              <a:srgbClr val="223C5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890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83BCC80E-2A14-D344-CFB9-FCFCC0DE0242}"/>
              </a:ext>
            </a:extLst>
          </p:cNvPr>
          <p:cNvPicPr>
            <a:picLocks noChangeAspect="1"/>
          </p:cNvPicPr>
          <p:nvPr/>
        </p:nvPicPr>
        <p:blipFill>
          <a:blip r:embed="rId3"/>
          <a:stretch>
            <a:fillRect/>
          </a:stretch>
        </p:blipFill>
        <p:spPr>
          <a:xfrm>
            <a:off x="230661" y="342078"/>
            <a:ext cx="10838613" cy="61771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830035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005B932-D242-3504-3A53-00C63B94C98B}"/>
              </a:ext>
            </a:extLst>
          </p:cNvPr>
          <p:cNvSpPr/>
          <p:nvPr/>
        </p:nvSpPr>
        <p:spPr>
          <a:xfrm>
            <a:off x="998113" y="2131454"/>
            <a:ext cx="2376152" cy="19897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WIN11</a:t>
            </a:r>
          </a:p>
        </p:txBody>
      </p:sp>
      <p:sp>
        <p:nvSpPr>
          <p:cNvPr id="4" name="Rectangle 3">
            <a:extLst>
              <a:ext uri="{FF2B5EF4-FFF2-40B4-BE49-F238E27FC236}">
                <a16:creationId xmlns:a16="http://schemas.microsoft.com/office/drawing/2014/main" id="{BD3759EC-90E8-2265-EAB2-3E1D7E65B840}"/>
              </a:ext>
            </a:extLst>
          </p:cNvPr>
          <p:cNvSpPr/>
          <p:nvPr/>
        </p:nvSpPr>
        <p:spPr>
          <a:xfrm>
            <a:off x="3960254" y="2131454"/>
            <a:ext cx="2376152" cy="198978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a:t>first_container</a:t>
            </a:r>
            <a:endParaRPr lang="fr-FR" dirty="0"/>
          </a:p>
        </p:txBody>
      </p:sp>
      <p:sp>
        <p:nvSpPr>
          <p:cNvPr id="5" name="Rectangle 4">
            <a:extLst>
              <a:ext uri="{FF2B5EF4-FFF2-40B4-BE49-F238E27FC236}">
                <a16:creationId xmlns:a16="http://schemas.microsoft.com/office/drawing/2014/main" id="{0A3F3541-AC6D-283B-4315-DF727C82BA54}"/>
              </a:ext>
            </a:extLst>
          </p:cNvPr>
          <p:cNvSpPr/>
          <p:nvPr/>
        </p:nvSpPr>
        <p:spPr>
          <a:xfrm>
            <a:off x="6922395" y="2131454"/>
            <a:ext cx="2376152" cy="198978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a:t>extractor_sql_dag_img</a:t>
            </a:r>
            <a:endParaRPr lang="fr-FR" dirty="0"/>
          </a:p>
        </p:txBody>
      </p:sp>
      <p:sp>
        <p:nvSpPr>
          <p:cNvPr id="15" name="ZoneTexte 14">
            <a:extLst>
              <a:ext uri="{FF2B5EF4-FFF2-40B4-BE49-F238E27FC236}">
                <a16:creationId xmlns:a16="http://schemas.microsoft.com/office/drawing/2014/main" id="{5E198B3A-C66A-A85A-51EF-D5802A611A9A}"/>
              </a:ext>
            </a:extLst>
          </p:cNvPr>
          <p:cNvSpPr txBox="1"/>
          <p:nvPr/>
        </p:nvSpPr>
        <p:spPr>
          <a:xfrm>
            <a:off x="5364444" y="5769316"/>
            <a:ext cx="2648756" cy="263727"/>
          </a:xfrm>
          <a:prstGeom prst="rect">
            <a:avLst/>
          </a:prstGeom>
          <a:noFill/>
        </p:spPr>
        <p:txBody>
          <a:bodyPr wrap="square">
            <a:spAutoFit/>
          </a:bodyPr>
          <a:lstStyle/>
          <a:p>
            <a:pPr algn="ctr">
              <a:lnSpc>
                <a:spcPts val="1425"/>
              </a:lnSpc>
            </a:pPr>
            <a:r>
              <a:rPr lang="en-US" sz="900" b="0" dirty="0" err="1">
                <a:effectLst/>
                <a:latin typeface="JetBrains Mono" panose="02000009000000000000" pitchFamily="49" charset="0"/>
              </a:rPr>
              <a:t>extractor_sql_dag_shared_app</a:t>
            </a:r>
            <a:endParaRPr lang="en-US" sz="900" b="0" dirty="0">
              <a:effectLst/>
              <a:latin typeface="JetBrains Mono" panose="02000009000000000000" pitchFamily="49" charset="0"/>
            </a:endParaRPr>
          </a:p>
        </p:txBody>
      </p:sp>
      <p:grpSp>
        <p:nvGrpSpPr>
          <p:cNvPr id="30" name="Groupe 29">
            <a:extLst>
              <a:ext uri="{FF2B5EF4-FFF2-40B4-BE49-F238E27FC236}">
                <a16:creationId xmlns:a16="http://schemas.microsoft.com/office/drawing/2014/main" id="{E3CC7BDA-6423-A839-C36F-FC1A5BA9D8FE}"/>
              </a:ext>
            </a:extLst>
          </p:cNvPr>
          <p:cNvGrpSpPr/>
          <p:nvPr/>
        </p:nvGrpSpPr>
        <p:grpSpPr>
          <a:xfrm>
            <a:off x="7037392" y="4121240"/>
            <a:ext cx="939320" cy="924952"/>
            <a:chOff x="7926712" y="4654143"/>
            <a:chExt cx="939320" cy="924952"/>
          </a:xfrm>
        </p:grpSpPr>
        <p:pic>
          <p:nvPicPr>
            <p:cNvPr id="8" name="Graphique 7" descr="Dossier ouvert avec un remplissage uni">
              <a:extLst>
                <a:ext uri="{FF2B5EF4-FFF2-40B4-BE49-F238E27FC236}">
                  <a16:creationId xmlns:a16="http://schemas.microsoft.com/office/drawing/2014/main" id="{926605C1-A992-7380-BF1C-BC3E731BAB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51632" y="4654143"/>
              <a:ext cx="914400" cy="914400"/>
            </a:xfrm>
            <a:prstGeom prst="rect">
              <a:avLst/>
            </a:prstGeom>
          </p:spPr>
        </p:pic>
        <p:sp>
          <p:nvSpPr>
            <p:cNvPr id="20" name="ZoneTexte 19">
              <a:extLst>
                <a:ext uri="{FF2B5EF4-FFF2-40B4-BE49-F238E27FC236}">
                  <a16:creationId xmlns:a16="http://schemas.microsoft.com/office/drawing/2014/main" id="{35F2A1D8-BDFD-F561-E7C7-34E5F72F22DE}"/>
                </a:ext>
              </a:extLst>
            </p:cNvPr>
            <p:cNvSpPr txBox="1"/>
            <p:nvPr/>
          </p:nvSpPr>
          <p:spPr>
            <a:xfrm>
              <a:off x="7926712" y="5320626"/>
              <a:ext cx="895883" cy="258469"/>
            </a:xfrm>
            <a:prstGeom prst="rect">
              <a:avLst/>
            </a:prstGeom>
            <a:noFill/>
          </p:spPr>
          <p:txBody>
            <a:bodyPr wrap="square">
              <a:spAutoFit/>
            </a:bodyPr>
            <a:lstStyle/>
            <a:p>
              <a:pPr>
                <a:lnSpc>
                  <a:spcPts val="1425"/>
                </a:lnSpc>
              </a:pPr>
              <a:r>
                <a:rPr lang="en-US" sz="900" b="0" dirty="0">
                  <a:effectLst/>
                  <a:latin typeface="JetBrains Mono" panose="02000009000000000000" pitchFamily="49" charset="0"/>
                </a:rPr>
                <a:t>/home/app</a:t>
              </a:r>
            </a:p>
          </p:txBody>
        </p:sp>
      </p:grpSp>
      <p:grpSp>
        <p:nvGrpSpPr>
          <p:cNvPr id="22" name="Groupe 21">
            <a:extLst>
              <a:ext uri="{FF2B5EF4-FFF2-40B4-BE49-F238E27FC236}">
                <a16:creationId xmlns:a16="http://schemas.microsoft.com/office/drawing/2014/main" id="{65BD7354-6E38-EF7D-BA73-13BF29939EB8}"/>
              </a:ext>
            </a:extLst>
          </p:cNvPr>
          <p:cNvGrpSpPr/>
          <p:nvPr/>
        </p:nvGrpSpPr>
        <p:grpSpPr>
          <a:xfrm>
            <a:off x="2190249" y="955187"/>
            <a:ext cx="1115795" cy="932680"/>
            <a:chOff x="677574" y="614879"/>
            <a:chExt cx="1115795" cy="932680"/>
          </a:xfrm>
        </p:grpSpPr>
        <p:pic>
          <p:nvPicPr>
            <p:cNvPr id="7" name="Graphique 6" descr="Dossier ouvert avec un remplissage uni">
              <a:extLst>
                <a:ext uri="{FF2B5EF4-FFF2-40B4-BE49-F238E27FC236}">
                  <a16:creationId xmlns:a16="http://schemas.microsoft.com/office/drawing/2014/main" id="{1DF4515D-1602-B693-3D00-D3BB68EF81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1" name="ZoneTexte 20">
              <a:extLst>
                <a:ext uri="{FF2B5EF4-FFF2-40B4-BE49-F238E27FC236}">
                  <a16:creationId xmlns:a16="http://schemas.microsoft.com/office/drawing/2014/main" id="{CB13EC0D-9F3D-D9DC-8885-5D4A565AC015}"/>
                </a:ext>
              </a:extLst>
            </p:cNvPr>
            <p:cNvSpPr txBox="1"/>
            <p:nvPr/>
          </p:nvSpPr>
          <p:spPr>
            <a:xfrm>
              <a:off x="677574" y="1289090"/>
              <a:ext cx="1115795" cy="258469"/>
            </a:xfrm>
            <a:prstGeom prst="rect">
              <a:avLst/>
            </a:prstGeom>
            <a:noFill/>
          </p:spPr>
          <p:txBody>
            <a:bodyPr wrap="square">
              <a:spAutoFit/>
            </a:bodyPr>
            <a:lstStyle/>
            <a:p>
              <a:pPr algn="r">
                <a:lnSpc>
                  <a:spcPts val="1425"/>
                </a:lnSpc>
              </a:pPr>
              <a:r>
                <a:rPr lang="fr-FR" sz="900" b="0" dirty="0">
                  <a:effectLst/>
                  <a:latin typeface="JetBrains Mono" panose="02000009000000000000" pitchFamily="49" charset="0"/>
                </a:rPr>
                <a:t>${pwd}/</a:t>
              </a:r>
              <a:r>
                <a:rPr lang="fr-FR" sz="900" b="0" dirty="0" err="1">
                  <a:effectLst/>
                  <a:latin typeface="JetBrains Mono" panose="02000009000000000000" pitchFamily="49" charset="0"/>
                </a:rPr>
                <a:t>hosted</a:t>
              </a:r>
              <a:endParaRPr lang="fr-FR" sz="900" b="0" dirty="0">
                <a:effectLst/>
                <a:latin typeface="JetBrains Mono" panose="02000009000000000000" pitchFamily="49" charset="0"/>
              </a:endParaRPr>
            </a:p>
          </p:txBody>
        </p:sp>
      </p:grpSp>
      <p:grpSp>
        <p:nvGrpSpPr>
          <p:cNvPr id="23" name="Groupe 22">
            <a:extLst>
              <a:ext uri="{FF2B5EF4-FFF2-40B4-BE49-F238E27FC236}">
                <a16:creationId xmlns:a16="http://schemas.microsoft.com/office/drawing/2014/main" id="{4BDE96D0-4858-9FFA-099B-F0BF2B95D156}"/>
              </a:ext>
            </a:extLst>
          </p:cNvPr>
          <p:cNvGrpSpPr/>
          <p:nvPr/>
        </p:nvGrpSpPr>
        <p:grpSpPr>
          <a:xfrm>
            <a:off x="4982857" y="4121240"/>
            <a:ext cx="1361686" cy="932680"/>
            <a:chOff x="631527" y="614879"/>
            <a:chExt cx="1361686" cy="932680"/>
          </a:xfrm>
        </p:grpSpPr>
        <p:pic>
          <p:nvPicPr>
            <p:cNvPr id="24" name="Graphique 23" descr="Dossier ouvert avec un remplissage uni">
              <a:extLst>
                <a:ext uri="{FF2B5EF4-FFF2-40B4-BE49-F238E27FC236}">
                  <a16:creationId xmlns:a16="http://schemas.microsoft.com/office/drawing/2014/main" id="{1D7E7C1E-7E19-D248-6301-F3E134B1E4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5" name="ZoneTexte 24">
              <a:extLst>
                <a:ext uri="{FF2B5EF4-FFF2-40B4-BE49-F238E27FC236}">
                  <a16:creationId xmlns:a16="http://schemas.microsoft.com/office/drawing/2014/main" id="{C72A6947-2530-4A94-13DD-78C2C631FB9D}"/>
                </a:ext>
              </a:extLst>
            </p:cNvPr>
            <p:cNvSpPr txBox="1"/>
            <p:nvPr/>
          </p:nvSpPr>
          <p:spPr>
            <a:xfrm>
              <a:off x="631527" y="1289090"/>
              <a:ext cx="1361686" cy="258469"/>
            </a:xfrm>
            <a:prstGeom prst="rect">
              <a:avLst/>
            </a:prstGeom>
            <a:noFill/>
          </p:spPr>
          <p:txBody>
            <a:bodyPr wrap="square">
              <a:spAutoFit/>
            </a:bodyPr>
            <a:lstStyle/>
            <a:p>
              <a:pPr algn="r">
                <a:lnSpc>
                  <a:spcPts val="1425"/>
                </a:lnSpc>
              </a:pPr>
              <a:r>
                <a:rPr lang="fr-FR" sz="900" dirty="0">
                  <a:latin typeface="JetBrains Mono" panose="02000009000000000000" pitchFamily="49" charset="0"/>
                </a:rPr>
                <a:t>/home</a:t>
              </a:r>
              <a:r>
                <a:rPr lang="fr-FR" sz="900" b="0" dirty="0">
                  <a:effectLst/>
                  <a:latin typeface="JetBrains Mono" panose="02000009000000000000" pitchFamily="49" charset="0"/>
                </a:rPr>
                <a:t>/</a:t>
              </a:r>
              <a:r>
                <a:rPr lang="fr-FR" sz="900" b="0" dirty="0" err="1">
                  <a:effectLst/>
                  <a:latin typeface="JetBrains Mono" panose="02000009000000000000" pitchFamily="49" charset="0"/>
                </a:rPr>
                <a:t>hosted</a:t>
              </a:r>
              <a:r>
                <a:rPr lang="fr-FR" sz="900" b="0" dirty="0">
                  <a:effectLst/>
                  <a:latin typeface="JetBrains Mono" panose="02000009000000000000" pitchFamily="49" charset="0"/>
                </a:rPr>
                <a:t>/app</a:t>
              </a:r>
            </a:p>
          </p:txBody>
        </p:sp>
      </p:grpSp>
      <p:grpSp>
        <p:nvGrpSpPr>
          <p:cNvPr id="26" name="Groupe 25">
            <a:extLst>
              <a:ext uri="{FF2B5EF4-FFF2-40B4-BE49-F238E27FC236}">
                <a16:creationId xmlns:a16="http://schemas.microsoft.com/office/drawing/2014/main" id="{62D374BA-842E-40D9-5EFE-8379B8E97048}"/>
              </a:ext>
            </a:extLst>
          </p:cNvPr>
          <p:cNvGrpSpPr/>
          <p:nvPr/>
        </p:nvGrpSpPr>
        <p:grpSpPr>
          <a:xfrm>
            <a:off x="4183874" y="955187"/>
            <a:ext cx="1003186" cy="932680"/>
            <a:chOff x="713734" y="614879"/>
            <a:chExt cx="1003186" cy="932680"/>
          </a:xfrm>
        </p:grpSpPr>
        <p:pic>
          <p:nvPicPr>
            <p:cNvPr id="27" name="Graphique 26" descr="Dossier ouvert avec un remplissage uni">
              <a:extLst>
                <a:ext uri="{FF2B5EF4-FFF2-40B4-BE49-F238E27FC236}">
                  <a16:creationId xmlns:a16="http://schemas.microsoft.com/office/drawing/2014/main" id="{EEB00ECE-C7F0-3AD4-234E-65B3A9290C3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1267" y="614879"/>
              <a:ext cx="914400" cy="914400"/>
            </a:xfrm>
            <a:prstGeom prst="rect">
              <a:avLst/>
            </a:prstGeom>
          </p:spPr>
        </p:pic>
        <p:sp>
          <p:nvSpPr>
            <p:cNvPr id="28" name="ZoneTexte 27">
              <a:extLst>
                <a:ext uri="{FF2B5EF4-FFF2-40B4-BE49-F238E27FC236}">
                  <a16:creationId xmlns:a16="http://schemas.microsoft.com/office/drawing/2014/main" id="{2D5DC055-A889-38D4-AE18-8C4E19F9E55D}"/>
                </a:ext>
              </a:extLst>
            </p:cNvPr>
            <p:cNvSpPr txBox="1"/>
            <p:nvPr/>
          </p:nvSpPr>
          <p:spPr>
            <a:xfrm>
              <a:off x="713734" y="1289090"/>
              <a:ext cx="1003186" cy="258469"/>
            </a:xfrm>
            <a:prstGeom prst="rect">
              <a:avLst/>
            </a:prstGeom>
            <a:noFill/>
          </p:spPr>
          <p:txBody>
            <a:bodyPr wrap="square">
              <a:spAutoFit/>
            </a:bodyPr>
            <a:lstStyle/>
            <a:p>
              <a:pPr algn="r">
                <a:lnSpc>
                  <a:spcPts val="1425"/>
                </a:lnSpc>
              </a:pPr>
              <a:r>
                <a:rPr lang="fr-FR" sz="900" dirty="0">
                  <a:latin typeface="JetBrains Mono" panose="02000009000000000000" pitchFamily="49" charset="0"/>
                </a:rPr>
                <a:t>/home</a:t>
              </a:r>
              <a:r>
                <a:rPr lang="fr-FR" sz="900" b="0" dirty="0">
                  <a:effectLst/>
                  <a:latin typeface="JetBrains Mono" panose="02000009000000000000" pitchFamily="49" charset="0"/>
                </a:rPr>
                <a:t>/</a:t>
              </a:r>
              <a:r>
                <a:rPr lang="fr-FR" sz="900" b="0" dirty="0" err="1">
                  <a:effectLst/>
                  <a:latin typeface="JetBrains Mono" panose="02000009000000000000" pitchFamily="49" charset="0"/>
                </a:rPr>
                <a:t>hosted</a:t>
              </a:r>
              <a:endParaRPr lang="fr-FR" sz="900" b="0" dirty="0">
                <a:effectLst/>
                <a:latin typeface="JetBrains Mono" panose="02000009000000000000" pitchFamily="49" charset="0"/>
              </a:endParaRPr>
            </a:p>
          </p:txBody>
        </p:sp>
      </p:grpSp>
      <p:pic>
        <p:nvPicPr>
          <p:cNvPr id="6" name="Graphique 5" descr="Base de données avec un remplissage uni">
            <a:extLst>
              <a:ext uri="{FF2B5EF4-FFF2-40B4-BE49-F238E27FC236}">
                <a16:creationId xmlns:a16="http://schemas.microsoft.com/office/drawing/2014/main" id="{B5D90DFE-9A32-EC4B-6191-801F5C47977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31622" y="4909119"/>
            <a:ext cx="914400" cy="914400"/>
          </a:xfrm>
          <a:prstGeom prst="rect">
            <a:avLst/>
          </a:prstGeom>
        </p:spPr>
      </p:pic>
      <p:pic>
        <p:nvPicPr>
          <p:cNvPr id="10" name="Graphique 9" descr="Lien avec un remplissage uni">
            <a:extLst>
              <a:ext uri="{FF2B5EF4-FFF2-40B4-BE49-F238E27FC236}">
                <a16:creationId xmlns:a16="http://schemas.microsoft.com/office/drawing/2014/main" id="{18469654-35AF-CA7F-0242-FC385F291D8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8960000">
            <a:off x="3227589" y="1000043"/>
            <a:ext cx="914400" cy="914400"/>
          </a:xfrm>
          <a:prstGeom prst="rect">
            <a:avLst/>
          </a:prstGeom>
        </p:spPr>
      </p:pic>
    </p:spTree>
    <p:extLst>
      <p:ext uri="{BB962C8B-B14F-4D97-AF65-F5344CB8AC3E}">
        <p14:creationId xmlns:p14="http://schemas.microsoft.com/office/powerpoint/2010/main" val="2406640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E4C3B47E-17D8-BEB1-70E4-4A7F727408AF}"/>
              </a:ext>
            </a:extLst>
          </p:cNvPr>
          <p:cNvPicPr>
            <a:picLocks noChangeAspect="1"/>
          </p:cNvPicPr>
          <p:nvPr/>
        </p:nvPicPr>
        <p:blipFill>
          <a:blip r:embed="rId2"/>
          <a:stretch>
            <a:fillRect/>
          </a:stretch>
        </p:blipFill>
        <p:spPr>
          <a:xfrm>
            <a:off x="4642494" y="694468"/>
            <a:ext cx="1400370" cy="685896"/>
          </a:xfrm>
          <a:prstGeom prst="rect">
            <a:avLst/>
          </a:prstGeom>
        </p:spPr>
      </p:pic>
      <p:grpSp>
        <p:nvGrpSpPr>
          <p:cNvPr id="14" name="Groupe 13">
            <a:extLst>
              <a:ext uri="{FF2B5EF4-FFF2-40B4-BE49-F238E27FC236}">
                <a16:creationId xmlns:a16="http://schemas.microsoft.com/office/drawing/2014/main" id="{020BCF97-A885-6C65-8E0C-4B137A523E12}"/>
              </a:ext>
            </a:extLst>
          </p:cNvPr>
          <p:cNvGrpSpPr/>
          <p:nvPr/>
        </p:nvGrpSpPr>
        <p:grpSpPr>
          <a:xfrm>
            <a:off x="4642494" y="1662592"/>
            <a:ext cx="1924964" cy="685896"/>
            <a:chOff x="3095946" y="1859945"/>
            <a:chExt cx="1924964" cy="685896"/>
          </a:xfrm>
        </p:grpSpPr>
        <p:pic>
          <p:nvPicPr>
            <p:cNvPr id="6" name="Image 5">
              <a:extLst>
                <a:ext uri="{FF2B5EF4-FFF2-40B4-BE49-F238E27FC236}">
                  <a16:creationId xmlns:a16="http://schemas.microsoft.com/office/drawing/2014/main" id="{8669F7F6-50F7-97F0-8D2E-526B67AE62ED}"/>
                </a:ext>
              </a:extLst>
            </p:cNvPr>
            <p:cNvPicPr>
              <a:picLocks noChangeAspect="1"/>
            </p:cNvPicPr>
            <p:nvPr/>
          </p:nvPicPr>
          <p:blipFill>
            <a:blip r:embed="rId2"/>
            <a:stretch>
              <a:fillRect/>
            </a:stretch>
          </p:blipFill>
          <p:spPr>
            <a:xfrm>
              <a:off x="3095946" y="1859945"/>
              <a:ext cx="1400370" cy="685896"/>
            </a:xfrm>
            <a:prstGeom prst="rect">
              <a:avLst/>
            </a:prstGeom>
          </p:spPr>
        </p:pic>
        <p:sp>
          <p:nvSpPr>
            <p:cNvPr id="7" name="Triangle isocèle 6">
              <a:extLst>
                <a:ext uri="{FF2B5EF4-FFF2-40B4-BE49-F238E27FC236}">
                  <a16:creationId xmlns:a16="http://schemas.microsoft.com/office/drawing/2014/main" id="{AE0B2A0A-635F-778F-D50E-9807B7C41ED7}"/>
                </a:ext>
              </a:extLst>
            </p:cNvPr>
            <p:cNvSpPr/>
            <p:nvPr/>
          </p:nvSpPr>
          <p:spPr>
            <a:xfrm>
              <a:off x="4497171" y="2027633"/>
              <a:ext cx="523739" cy="444750"/>
            </a:xfrm>
            <a:prstGeom prst="triangle">
              <a:avLst/>
            </a:prstGeom>
            <a:solidFill>
              <a:srgbClr val="4CE4C1"/>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13" name="Groupe 12">
            <a:extLst>
              <a:ext uri="{FF2B5EF4-FFF2-40B4-BE49-F238E27FC236}">
                <a16:creationId xmlns:a16="http://schemas.microsoft.com/office/drawing/2014/main" id="{3026BFFC-5A37-7E1A-04B0-5489F7DE6E64}"/>
              </a:ext>
            </a:extLst>
          </p:cNvPr>
          <p:cNvGrpSpPr/>
          <p:nvPr/>
        </p:nvGrpSpPr>
        <p:grpSpPr>
          <a:xfrm>
            <a:off x="4642494" y="2630716"/>
            <a:ext cx="2416080" cy="685896"/>
            <a:chOff x="3095946" y="2828069"/>
            <a:chExt cx="2416080" cy="685896"/>
          </a:xfrm>
        </p:grpSpPr>
        <p:pic>
          <p:nvPicPr>
            <p:cNvPr id="9" name="Image 8">
              <a:extLst>
                <a:ext uri="{FF2B5EF4-FFF2-40B4-BE49-F238E27FC236}">
                  <a16:creationId xmlns:a16="http://schemas.microsoft.com/office/drawing/2014/main" id="{AA93D662-E9C1-3B97-FC70-B1B18B42384F}"/>
                </a:ext>
              </a:extLst>
            </p:cNvPr>
            <p:cNvPicPr>
              <a:picLocks noChangeAspect="1"/>
            </p:cNvPicPr>
            <p:nvPr/>
          </p:nvPicPr>
          <p:blipFill>
            <a:blip r:embed="rId2"/>
            <a:stretch>
              <a:fillRect/>
            </a:stretch>
          </p:blipFill>
          <p:spPr>
            <a:xfrm>
              <a:off x="3095946" y="2828069"/>
              <a:ext cx="1400370" cy="685896"/>
            </a:xfrm>
            <a:prstGeom prst="rect">
              <a:avLst/>
            </a:prstGeom>
          </p:spPr>
        </p:pic>
        <p:sp>
          <p:nvSpPr>
            <p:cNvPr id="10" name="Triangle isocèle 9">
              <a:extLst>
                <a:ext uri="{FF2B5EF4-FFF2-40B4-BE49-F238E27FC236}">
                  <a16:creationId xmlns:a16="http://schemas.microsoft.com/office/drawing/2014/main" id="{DE6DD232-177B-69DC-01A9-9A9E59610572}"/>
                </a:ext>
              </a:extLst>
            </p:cNvPr>
            <p:cNvSpPr/>
            <p:nvPr/>
          </p:nvSpPr>
          <p:spPr>
            <a:xfrm>
              <a:off x="4497171" y="2995757"/>
              <a:ext cx="523739" cy="444750"/>
            </a:xfrm>
            <a:prstGeom prst="triangle">
              <a:avLst/>
            </a:prstGeom>
            <a:solidFill>
              <a:srgbClr val="4CE4C1"/>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llipse 10">
              <a:extLst>
                <a:ext uri="{FF2B5EF4-FFF2-40B4-BE49-F238E27FC236}">
                  <a16:creationId xmlns:a16="http://schemas.microsoft.com/office/drawing/2014/main" id="{A33A343E-93C4-3CFC-7EF2-E7399B8CE405}"/>
                </a:ext>
              </a:extLst>
            </p:cNvPr>
            <p:cNvSpPr/>
            <p:nvPr/>
          </p:nvSpPr>
          <p:spPr>
            <a:xfrm>
              <a:off x="5030571" y="2959052"/>
              <a:ext cx="481455" cy="481455"/>
            </a:xfrm>
            <a:prstGeom prst="ellipse">
              <a:avLst/>
            </a:prstGeom>
            <a:solidFill>
              <a:srgbClr val="FF3F6E"/>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12" name="Image 11">
            <a:extLst>
              <a:ext uri="{FF2B5EF4-FFF2-40B4-BE49-F238E27FC236}">
                <a16:creationId xmlns:a16="http://schemas.microsoft.com/office/drawing/2014/main" id="{E50A5AA1-FF11-48DD-849E-953D865BEAEC}"/>
              </a:ext>
            </a:extLst>
          </p:cNvPr>
          <p:cNvPicPr>
            <a:picLocks noChangeAspect="1"/>
          </p:cNvPicPr>
          <p:nvPr/>
        </p:nvPicPr>
        <p:blipFill>
          <a:blip r:embed="rId3"/>
          <a:stretch>
            <a:fillRect/>
          </a:stretch>
        </p:blipFill>
        <p:spPr>
          <a:xfrm>
            <a:off x="7408000" y="371711"/>
            <a:ext cx="4410691" cy="4448796"/>
          </a:xfrm>
          <a:prstGeom prst="rect">
            <a:avLst/>
          </a:prstGeom>
        </p:spPr>
      </p:pic>
      <p:pic>
        <p:nvPicPr>
          <p:cNvPr id="17" name="Image 16">
            <a:extLst>
              <a:ext uri="{FF2B5EF4-FFF2-40B4-BE49-F238E27FC236}">
                <a16:creationId xmlns:a16="http://schemas.microsoft.com/office/drawing/2014/main" id="{1E553141-BB15-1E2C-60C3-2D6D033F391C}"/>
              </a:ext>
            </a:extLst>
          </p:cNvPr>
          <p:cNvPicPr>
            <a:picLocks noChangeAspect="1"/>
          </p:cNvPicPr>
          <p:nvPr/>
        </p:nvPicPr>
        <p:blipFill>
          <a:blip r:embed="rId2"/>
          <a:stretch>
            <a:fillRect/>
          </a:stretch>
        </p:blipFill>
        <p:spPr>
          <a:xfrm>
            <a:off x="643293" y="887553"/>
            <a:ext cx="1400370" cy="685896"/>
          </a:xfrm>
          <a:prstGeom prst="rect">
            <a:avLst/>
          </a:prstGeom>
        </p:spPr>
      </p:pic>
      <p:pic>
        <p:nvPicPr>
          <p:cNvPr id="16" name="Image 15">
            <a:extLst>
              <a:ext uri="{FF2B5EF4-FFF2-40B4-BE49-F238E27FC236}">
                <a16:creationId xmlns:a16="http://schemas.microsoft.com/office/drawing/2014/main" id="{32B95137-066C-9142-2B31-F8D2791B6C40}"/>
              </a:ext>
            </a:extLst>
          </p:cNvPr>
          <p:cNvPicPr>
            <a:picLocks noChangeAspect="1"/>
          </p:cNvPicPr>
          <p:nvPr/>
        </p:nvPicPr>
        <p:blipFill>
          <a:blip r:embed="rId4"/>
          <a:stretch>
            <a:fillRect/>
          </a:stretch>
        </p:blipFill>
        <p:spPr>
          <a:xfrm>
            <a:off x="708856" y="1652956"/>
            <a:ext cx="1920950" cy="597052"/>
          </a:xfrm>
          <a:prstGeom prst="rect">
            <a:avLst/>
          </a:prstGeom>
        </p:spPr>
      </p:pic>
      <p:pic>
        <p:nvPicPr>
          <p:cNvPr id="19" name="Image 18">
            <a:extLst>
              <a:ext uri="{FF2B5EF4-FFF2-40B4-BE49-F238E27FC236}">
                <a16:creationId xmlns:a16="http://schemas.microsoft.com/office/drawing/2014/main" id="{E2C93EA6-465F-C761-019C-5C42CE96CFC0}"/>
              </a:ext>
            </a:extLst>
          </p:cNvPr>
          <p:cNvPicPr>
            <a:picLocks noChangeAspect="1"/>
          </p:cNvPicPr>
          <p:nvPr/>
        </p:nvPicPr>
        <p:blipFill>
          <a:blip r:embed="rId5"/>
          <a:stretch>
            <a:fillRect/>
          </a:stretch>
        </p:blipFill>
        <p:spPr>
          <a:xfrm>
            <a:off x="708856" y="2373089"/>
            <a:ext cx="2386235" cy="629337"/>
          </a:xfrm>
          <a:prstGeom prst="rect">
            <a:avLst/>
          </a:prstGeom>
        </p:spPr>
      </p:pic>
      <p:grpSp>
        <p:nvGrpSpPr>
          <p:cNvPr id="20" name="Groupe 19">
            <a:extLst>
              <a:ext uri="{FF2B5EF4-FFF2-40B4-BE49-F238E27FC236}">
                <a16:creationId xmlns:a16="http://schemas.microsoft.com/office/drawing/2014/main" id="{EFB6DF59-28A1-7F22-928E-ABDED5C70289}"/>
              </a:ext>
            </a:extLst>
          </p:cNvPr>
          <p:cNvGrpSpPr/>
          <p:nvPr/>
        </p:nvGrpSpPr>
        <p:grpSpPr>
          <a:xfrm>
            <a:off x="4642494" y="3598840"/>
            <a:ext cx="1908080" cy="685896"/>
            <a:chOff x="3095946" y="2828069"/>
            <a:chExt cx="1908080" cy="685896"/>
          </a:xfrm>
        </p:grpSpPr>
        <p:pic>
          <p:nvPicPr>
            <p:cNvPr id="21" name="Image 20">
              <a:extLst>
                <a:ext uri="{FF2B5EF4-FFF2-40B4-BE49-F238E27FC236}">
                  <a16:creationId xmlns:a16="http://schemas.microsoft.com/office/drawing/2014/main" id="{6A19F1AE-7216-23A4-408C-8CACB80E1F26}"/>
                </a:ext>
              </a:extLst>
            </p:cNvPr>
            <p:cNvPicPr>
              <a:picLocks noChangeAspect="1"/>
            </p:cNvPicPr>
            <p:nvPr/>
          </p:nvPicPr>
          <p:blipFill>
            <a:blip r:embed="rId2"/>
            <a:stretch>
              <a:fillRect/>
            </a:stretch>
          </p:blipFill>
          <p:spPr>
            <a:xfrm>
              <a:off x="3095946" y="2828069"/>
              <a:ext cx="1400370" cy="685896"/>
            </a:xfrm>
            <a:prstGeom prst="rect">
              <a:avLst/>
            </a:prstGeom>
          </p:spPr>
        </p:pic>
        <p:sp>
          <p:nvSpPr>
            <p:cNvPr id="23" name="Ellipse 22">
              <a:extLst>
                <a:ext uri="{FF2B5EF4-FFF2-40B4-BE49-F238E27FC236}">
                  <a16:creationId xmlns:a16="http://schemas.microsoft.com/office/drawing/2014/main" id="{DE6E91D0-1298-5FA1-64C1-ED1BFEE93D6D}"/>
                </a:ext>
              </a:extLst>
            </p:cNvPr>
            <p:cNvSpPr/>
            <p:nvPr/>
          </p:nvSpPr>
          <p:spPr>
            <a:xfrm>
              <a:off x="4522571" y="2959052"/>
              <a:ext cx="481455" cy="481455"/>
            </a:xfrm>
            <a:prstGeom prst="ellipse">
              <a:avLst/>
            </a:prstGeom>
            <a:solidFill>
              <a:srgbClr val="FF3F6E"/>
            </a:solidFill>
            <a:ln w="7620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25" name="Image 24">
            <a:extLst>
              <a:ext uri="{FF2B5EF4-FFF2-40B4-BE49-F238E27FC236}">
                <a16:creationId xmlns:a16="http://schemas.microsoft.com/office/drawing/2014/main" id="{D4F866A8-9F61-0C7B-22FC-1A9115639894}"/>
              </a:ext>
            </a:extLst>
          </p:cNvPr>
          <p:cNvPicPr>
            <a:picLocks noChangeAspect="1"/>
          </p:cNvPicPr>
          <p:nvPr/>
        </p:nvPicPr>
        <p:blipFill>
          <a:blip r:embed="rId6"/>
          <a:stretch>
            <a:fillRect/>
          </a:stretch>
        </p:blipFill>
        <p:spPr>
          <a:xfrm>
            <a:off x="734281" y="3117104"/>
            <a:ext cx="1870099" cy="610773"/>
          </a:xfrm>
          <a:prstGeom prst="rect">
            <a:avLst/>
          </a:prstGeom>
        </p:spPr>
      </p:pic>
    </p:spTree>
    <p:extLst>
      <p:ext uri="{BB962C8B-B14F-4D97-AF65-F5344CB8AC3E}">
        <p14:creationId xmlns:p14="http://schemas.microsoft.com/office/powerpoint/2010/main" val="171425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71DC5-8F83-EF73-3C21-B708712C9D66}"/>
            </a:ext>
          </a:extLst>
        </p:cNvPr>
        <p:cNvGrpSpPr/>
        <p:nvPr/>
      </p:nvGrpSpPr>
      <p:grpSpPr>
        <a:xfrm>
          <a:off x="0" y="0"/>
          <a:ext cx="0" cy="0"/>
          <a:chOff x="0" y="0"/>
          <a:chExt cx="0" cy="0"/>
        </a:xfrm>
      </p:grpSpPr>
      <p:pic>
        <p:nvPicPr>
          <p:cNvPr id="5" name="Image 4" descr="Une image contenant texte, capture d’écran, Police, diagramme">
            <a:extLst>
              <a:ext uri="{FF2B5EF4-FFF2-40B4-BE49-F238E27FC236}">
                <a16:creationId xmlns:a16="http://schemas.microsoft.com/office/drawing/2014/main" id="{1C92BDD6-80FF-F4BC-A3D4-C70295FC14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967" y="0"/>
            <a:ext cx="10451679" cy="6858000"/>
          </a:xfrm>
          <a:prstGeom prst="rect">
            <a:avLst/>
          </a:prstGeom>
        </p:spPr>
      </p:pic>
      <p:sp>
        <p:nvSpPr>
          <p:cNvPr id="4" name="Rectangle 3">
            <a:extLst>
              <a:ext uri="{FF2B5EF4-FFF2-40B4-BE49-F238E27FC236}">
                <a16:creationId xmlns:a16="http://schemas.microsoft.com/office/drawing/2014/main" id="{8589CB02-B562-4685-7D07-E7CE477563D5}"/>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E0B5FE7F-14F4-A5FA-8DA8-8D859CAA5922}"/>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714F4347-B6BD-BB3D-F73B-321DB5548DFB}"/>
              </a:ext>
            </a:extLst>
          </p:cNvPr>
          <p:cNvSpPr/>
          <p:nvPr/>
        </p:nvSpPr>
        <p:spPr>
          <a:xfrm>
            <a:off x="6755978" y="175367"/>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D7CF434A-B6D4-02E3-C769-20424E0281C4}"/>
              </a:ext>
            </a:extLst>
          </p:cNvPr>
          <p:cNvSpPr/>
          <p:nvPr/>
        </p:nvSpPr>
        <p:spPr>
          <a:xfrm>
            <a:off x="6755978" y="2435558"/>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69497191-D71B-E495-C9EE-7EE232C8475B}"/>
              </a:ext>
            </a:extLst>
          </p:cNvPr>
          <p:cNvSpPr/>
          <p:nvPr/>
        </p:nvSpPr>
        <p:spPr>
          <a:xfrm>
            <a:off x="6755978" y="4660649"/>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8CE76CBE-E022-7F2F-CEEF-B40276F5239F}"/>
              </a:ext>
            </a:extLst>
          </p:cNvPr>
          <p:cNvSpPr/>
          <p:nvPr/>
        </p:nvSpPr>
        <p:spPr>
          <a:xfrm>
            <a:off x="9304349" y="175367"/>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848441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xit" presetSubtype="0" fill="hold" nodeType="withEffect">
                                  <p:stCondLst>
                                    <p:cond delay="100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67C0B-6593-0734-CE6C-3739F496E60B}"/>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344DC1F-2303-3741-B756-ADD5A462C5DA}"/>
              </a:ext>
            </a:extLst>
          </p:cNvPr>
          <p:cNvSpPr/>
          <p:nvPr/>
        </p:nvSpPr>
        <p:spPr>
          <a:xfrm>
            <a:off x="494663" y="175367"/>
            <a:ext cx="2665927" cy="2021984"/>
          </a:xfrm>
          <a:prstGeom prst="rect">
            <a:avLst/>
          </a:prstGeom>
          <a:solidFill>
            <a:srgbClr val="DED8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Build</a:t>
            </a:r>
            <a:r>
              <a:rPr lang="fr-FR" dirty="0">
                <a:solidFill>
                  <a:schemeClr val="tx1"/>
                </a:solidFill>
                <a:latin typeface="Courier New" panose="02070309020205020404" pitchFamily="49" charset="0"/>
                <a:cs typeface="Courier New" panose="02070309020205020404" pitchFamily="49" charset="0"/>
              </a:rPr>
              <a:t> </a:t>
            </a:r>
            <a:r>
              <a:rPr lang="fr-FR" dirty="0" err="1">
                <a:solidFill>
                  <a:schemeClr val="tx1"/>
                </a:solidFill>
                <a:latin typeface="Courier New" panose="02070309020205020404" pitchFamily="49" charset="0"/>
                <a:cs typeface="Courier New" panose="02070309020205020404" pitchFamily="49" charset="0"/>
              </a:rPr>
              <a:t>algorithm</a:t>
            </a:r>
            <a:endParaRPr lang="fr-FR"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7ED21C7-EF72-6A55-B0C6-6EAEC393635B}"/>
              </a:ext>
            </a:extLst>
          </p:cNvPr>
          <p:cNvSpPr/>
          <p:nvPr/>
        </p:nvSpPr>
        <p:spPr>
          <a:xfrm>
            <a:off x="3732734" y="175367"/>
            <a:ext cx="2385060" cy="2021984"/>
          </a:xfrm>
          <a:prstGeom prst="rect">
            <a:avLst/>
          </a:prstGeom>
          <a:solidFill>
            <a:srgbClr val="E6FFED"/>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MLflow</a:t>
            </a:r>
            <a:endParaRPr lang="fr-FR"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043F5811-41FF-E80B-98F8-A05148C810E7}"/>
              </a:ext>
            </a:extLst>
          </p:cNvPr>
          <p:cNvSpPr/>
          <p:nvPr/>
        </p:nvSpPr>
        <p:spPr>
          <a:xfrm>
            <a:off x="3732734" y="4660649"/>
            <a:ext cx="2385060" cy="2021984"/>
          </a:xfrm>
          <a:prstGeom prst="rect">
            <a:avLst/>
          </a:prstGeom>
          <a:solidFill>
            <a:srgbClr val="FFF5D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82DFEDD4-A805-1AAF-E0DA-BD7518642AC0}"/>
              </a:ext>
            </a:extLst>
          </p:cNvPr>
          <p:cNvSpPr/>
          <p:nvPr/>
        </p:nvSpPr>
        <p:spPr>
          <a:xfrm>
            <a:off x="6755978" y="4660649"/>
            <a:ext cx="2385060" cy="2021984"/>
          </a:xfrm>
          <a:prstGeom prst="rect">
            <a:avLst/>
          </a:prstGeom>
          <a:solidFill>
            <a:srgbClr val="E9FF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32BB9FA1-FB67-346D-4F2C-71080C98D037}"/>
              </a:ext>
            </a:extLst>
          </p:cNvPr>
          <p:cNvSpPr/>
          <p:nvPr/>
        </p:nvSpPr>
        <p:spPr>
          <a:xfrm>
            <a:off x="9304349" y="4660650"/>
            <a:ext cx="2385060" cy="2021984"/>
          </a:xfrm>
          <a:prstGeom prst="rect">
            <a:avLst/>
          </a:prstGeom>
          <a:solidFill>
            <a:srgbClr val="E8F4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err="1">
                <a:solidFill>
                  <a:schemeClr val="tx1"/>
                </a:solidFill>
                <a:latin typeface="Courier New" panose="02070309020205020404" pitchFamily="49" charset="0"/>
                <a:cs typeface="Courier New" panose="02070309020205020404" pitchFamily="49" charset="0"/>
              </a:rPr>
              <a:t>Leverage</a:t>
            </a:r>
            <a:r>
              <a:rPr lang="fr-FR"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D183991E-ABE0-D7AF-247F-6590878CA237}"/>
              </a:ext>
            </a:extLst>
          </p:cNvPr>
          <p:cNvSpPr/>
          <p:nvPr/>
        </p:nvSpPr>
        <p:spPr>
          <a:xfrm>
            <a:off x="494663" y="4660649"/>
            <a:ext cx="2385060" cy="202198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8001593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7E204-B046-0F4C-38F9-79A1EFC0635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722A9A3-29FF-BD3E-285B-C7EBCDE13145}"/>
              </a:ext>
            </a:extLst>
          </p:cNvPr>
          <p:cNvSpPr/>
          <p:nvPr/>
        </p:nvSpPr>
        <p:spPr>
          <a:xfrm>
            <a:off x="5227200" y="86400"/>
            <a:ext cx="914400" cy="914400"/>
          </a:xfrm>
          <a:prstGeom prst="rect">
            <a:avLst/>
          </a:prstGeom>
          <a:solidFill>
            <a:srgbClr val="DED8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Build</a:t>
            </a:r>
            <a:r>
              <a:rPr lang="fr-FR" sz="1050" dirty="0">
                <a:solidFill>
                  <a:schemeClr val="tx1"/>
                </a:solidFill>
                <a:latin typeface="Courier New" panose="02070309020205020404" pitchFamily="49" charset="0"/>
                <a:cs typeface="Courier New" panose="02070309020205020404" pitchFamily="49" charset="0"/>
              </a:rPr>
              <a:t> </a:t>
            </a:r>
            <a:r>
              <a:rPr lang="fr-FR" sz="1050" dirty="0" err="1">
                <a:solidFill>
                  <a:schemeClr val="tx1"/>
                </a:solidFill>
                <a:latin typeface="Courier New" panose="02070309020205020404" pitchFamily="49" charset="0"/>
                <a:cs typeface="Courier New" panose="02070309020205020404" pitchFamily="49" charset="0"/>
              </a:rPr>
              <a:t>algorithm</a:t>
            </a:r>
            <a:endParaRPr lang="fr-FR" sz="1050" dirty="0">
              <a:solidFill>
                <a:schemeClr val="tx1"/>
              </a:solidFill>
              <a:latin typeface="Courier New" panose="02070309020205020404" pitchFamily="49" charset="0"/>
              <a:cs typeface="Courier New" panose="02070309020205020404" pitchFamily="49" charset="0"/>
            </a:endParaRPr>
          </a:p>
        </p:txBody>
      </p:sp>
      <p:sp>
        <p:nvSpPr>
          <p:cNvPr id="6" name="Rectangle 5">
            <a:extLst>
              <a:ext uri="{FF2B5EF4-FFF2-40B4-BE49-F238E27FC236}">
                <a16:creationId xmlns:a16="http://schemas.microsoft.com/office/drawing/2014/main" id="{A6E3CA33-26FE-2A9E-2ECE-E7F375DCC083}"/>
              </a:ext>
            </a:extLst>
          </p:cNvPr>
          <p:cNvSpPr/>
          <p:nvPr/>
        </p:nvSpPr>
        <p:spPr>
          <a:xfrm>
            <a:off x="5227200" y="1058400"/>
            <a:ext cx="914400" cy="914400"/>
          </a:xfrm>
          <a:prstGeom prst="rect">
            <a:avLst/>
          </a:prstGeom>
          <a:solidFill>
            <a:srgbClr val="E6FFED"/>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MLflow</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F33FFB81-5C06-4072-0E74-43624D580D18}"/>
              </a:ext>
            </a:extLst>
          </p:cNvPr>
          <p:cNvSpPr/>
          <p:nvPr/>
        </p:nvSpPr>
        <p:spPr>
          <a:xfrm>
            <a:off x="5227200" y="4053600"/>
            <a:ext cx="914400" cy="914400"/>
          </a:xfrm>
          <a:prstGeom prst="rect">
            <a:avLst/>
          </a:prstGeom>
          <a:solidFill>
            <a:srgbClr val="FFF5D9"/>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 Data</a:t>
            </a:r>
          </a:p>
        </p:txBody>
      </p:sp>
      <p:sp>
        <p:nvSpPr>
          <p:cNvPr id="8" name="Rectangle 7">
            <a:extLst>
              <a:ext uri="{FF2B5EF4-FFF2-40B4-BE49-F238E27FC236}">
                <a16:creationId xmlns:a16="http://schemas.microsoft.com/office/drawing/2014/main" id="{36714DCE-DFC4-AE65-B467-0E0F73B88BE4}"/>
              </a:ext>
            </a:extLst>
          </p:cNvPr>
          <p:cNvSpPr/>
          <p:nvPr/>
        </p:nvSpPr>
        <p:spPr>
          <a:xfrm>
            <a:off x="8064000" y="4053600"/>
            <a:ext cx="914400" cy="914400"/>
          </a:xfrm>
          <a:prstGeom prst="rect">
            <a:avLst/>
          </a:prstGeom>
          <a:solidFill>
            <a:srgbClr val="E9FFFE"/>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Store Data</a:t>
            </a:r>
          </a:p>
        </p:txBody>
      </p:sp>
      <p:sp>
        <p:nvSpPr>
          <p:cNvPr id="10" name="Rectangle 9">
            <a:extLst>
              <a:ext uri="{FF2B5EF4-FFF2-40B4-BE49-F238E27FC236}">
                <a16:creationId xmlns:a16="http://schemas.microsoft.com/office/drawing/2014/main" id="{8082BA86-BEDC-52F7-C432-A65B391E000A}"/>
              </a:ext>
            </a:extLst>
          </p:cNvPr>
          <p:cNvSpPr/>
          <p:nvPr/>
        </p:nvSpPr>
        <p:spPr>
          <a:xfrm>
            <a:off x="10929600" y="5875200"/>
            <a:ext cx="914400" cy="914400"/>
          </a:xfrm>
          <a:prstGeom prst="rect">
            <a:avLst/>
          </a:prstGeom>
          <a:solidFill>
            <a:srgbClr val="E8F4FF"/>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Leverage</a:t>
            </a:r>
            <a:r>
              <a:rPr lang="fr-FR" sz="1100" dirty="0">
                <a:solidFill>
                  <a:schemeClr val="tx1"/>
                </a:solidFill>
                <a:latin typeface="Courier New" panose="02070309020205020404" pitchFamily="49" charset="0"/>
                <a:cs typeface="Courier New" panose="02070309020205020404" pitchFamily="49" charset="0"/>
              </a:rPr>
              <a:t> Data</a:t>
            </a:r>
          </a:p>
        </p:txBody>
      </p:sp>
      <p:sp>
        <p:nvSpPr>
          <p:cNvPr id="9" name="Rectangle 8">
            <a:extLst>
              <a:ext uri="{FF2B5EF4-FFF2-40B4-BE49-F238E27FC236}">
                <a16:creationId xmlns:a16="http://schemas.microsoft.com/office/drawing/2014/main" id="{1F9A7897-6988-BAF8-82CA-F6F22EE3F9AC}"/>
              </a:ext>
            </a:extLst>
          </p:cNvPr>
          <p:cNvSpPr/>
          <p:nvPr/>
        </p:nvSpPr>
        <p:spPr>
          <a:xfrm>
            <a:off x="493200" y="4053600"/>
            <a:ext cx="914400" cy="914400"/>
          </a:xfrm>
          <a:prstGeom prst="rect">
            <a:avLst/>
          </a:prstGeom>
          <a:solidFill>
            <a:schemeClr val="bg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RT Data</a:t>
            </a:r>
          </a:p>
        </p:txBody>
      </p:sp>
    </p:spTree>
    <p:extLst>
      <p:ext uri="{BB962C8B-B14F-4D97-AF65-F5344CB8AC3E}">
        <p14:creationId xmlns:p14="http://schemas.microsoft.com/office/powerpoint/2010/main" val="37811905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73CAB-7C66-2535-7679-5FCD854EDDA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7361BEF-EA2B-8D62-C150-5E93899257CA}"/>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9E00C17-B81D-DAB7-6E72-A80E4A53C409}"/>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9ADBEFB-05C5-F7DF-CD0C-67BEE412020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2E711AA-9081-573D-E6D9-DA1B3F29FEEA}"/>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50A903FB-4610-F64D-488B-7D8AC5053E10}"/>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49F0E765-BF28-0E10-7B02-C047E6F4A07F}"/>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498A190E-2502-C9E1-B2D6-E45175441E54}"/>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0B044A2-200C-A310-C4A7-850F38FD230C}"/>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1B4D9C04-6CDD-2282-DF13-5D2E4F4398B0}"/>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817CF68D-628A-4225-09DC-55D7DEF8E16E}"/>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C1F011-8E30-1B74-E0F2-BC5A30CA040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F8D2B58F-35BC-A2E3-CC32-DC40CAFFE9C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spTree>
    <p:extLst>
      <p:ext uri="{BB962C8B-B14F-4D97-AF65-F5344CB8AC3E}">
        <p14:creationId xmlns:p14="http://schemas.microsoft.com/office/powerpoint/2010/main" val="33876293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63012-DD00-B039-7222-D32EE4FC48F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7ED48E81-5D64-48B9-09D6-76999D2E7570}"/>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4CCCB000-7E7D-920F-64EB-FC76BAB40993}"/>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B429106-35DA-6CB7-B338-22A8CD8C3672}"/>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1A4D97A4-3A2D-9A84-FBAC-91EE072FD563}"/>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C03DB04C-BFF6-FFB5-D546-4D680973E8F3}"/>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175D6C12-AB42-4E82-A181-173656C73ACD}"/>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38895F4E-E0DB-28DE-49E3-A535D7BFD1AE}"/>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3EB9C4A2-89D4-5425-8443-9F50B2C8E87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eur : en angle 12">
            <a:extLst>
              <a:ext uri="{FF2B5EF4-FFF2-40B4-BE49-F238E27FC236}">
                <a16:creationId xmlns:a16="http://schemas.microsoft.com/office/drawing/2014/main" id="{EEEE5867-7888-02E4-C90A-90DED68FACDA}"/>
              </a:ext>
            </a:extLst>
          </p:cNvPr>
          <p:cNvCxnSpPr>
            <a:cxnSpLocks/>
          </p:cNvCxnSpPr>
          <p:nvPr/>
        </p:nvCxnSpPr>
        <p:spPr>
          <a:xfrm>
            <a:off x="9100461" y="4501264"/>
            <a:ext cx="2258419" cy="1218816"/>
          </a:xfrm>
          <a:prstGeom prst="bentConnector3">
            <a:avLst>
              <a:gd name="adj1" fmla="val 99936"/>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B54D0135-7B41-268E-9E5F-5154AE0F3FF9}"/>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DE6E1C60-C5F0-3B17-EE91-8141C0CD1DF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3462357F-BD24-7EFC-E088-32024492AE4D}"/>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5BBD3EDA-1CB6-9313-101A-BE74A1FFEB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5EB10B60-44F5-9D1E-9888-120071F93378}"/>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EE6D9FD-F5D6-2D13-FD26-F6D73F9903A9}"/>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3A836A-34BF-6D42-C8FF-F24960EFDD85}"/>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E67EED8F-13A6-82CE-3D4B-98C47FB957B6}"/>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B6D17C5D-6FBA-DF81-BA8C-666FE7E79A4C}"/>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E4C3EB9C-94A8-A507-89DF-06759BABDAFF}"/>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0BE694B7-9794-E911-33C3-C5F5E0BF4025}"/>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A3D24E2-E093-2AF8-B43C-C92EFB867105}"/>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8CBE341-5475-A4F6-9CC5-6F16274ABA27}"/>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4B2B164-99D7-483B-E8A8-A94E969014E2}"/>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19A1A882-CFFE-2171-DEA0-A35562B847D4}"/>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317061F-1F58-69C2-5E2C-E53A7E762721}"/>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B53BF505-4CD6-6F0B-4071-4FD50A88E50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C44BA81-3063-A7E8-39B2-40F36A886E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Tree>
    <p:extLst>
      <p:ext uri="{BB962C8B-B14F-4D97-AF65-F5344CB8AC3E}">
        <p14:creationId xmlns:p14="http://schemas.microsoft.com/office/powerpoint/2010/main" val="38450655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left)">
                                      <p:cBhvr>
                                        <p:cTn id="11" dur="1000"/>
                                        <p:tgtEl>
                                          <p:spTgt spid="28"/>
                                        </p:tgtEl>
                                      </p:cBhvr>
                                    </p:animEffect>
                                  </p:childTnLst>
                                </p:cTn>
                              </p:par>
                            </p:childTnLst>
                          </p:cTn>
                        </p:par>
                        <p:par>
                          <p:cTn id="12" fill="hold">
                            <p:stCondLst>
                              <p:cond delay="2000"/>
                            </p:stCondLst>
                            <p:childTnLst>
                              <p:par>
                                <p:cTn id="13" presetID="10" presetClass="exit" presetSubtype="0" fill="hold" grpId="0" nodeType="afterEffect">
                                  <p:stCondLst>
                                    <p:cond delay="250"/>
                                  </p:stCondLst>
                                  <p:childTnLst>
                                    <p:animEffect transition="out" filter="fade">
                                      <p:cBhvr>
                                        <p:cTn id="14" dur="1000"/>
                                        <p:tgtEl>
                                          <p:spTgt spid="9"/>
                                        </p:tgtEl>
                                      </p:cBhvr>
                                    </p:animEffect>
                                    <p:set>
                                      <p:cBhvr>
                                        <p:cTn id="15" dur="1" fill="hold">
                                          <p:stCondLst>
                                            <p:cond delay="999"/>
                                          </p:stCondLst>
                                        </p:cTn>
                                        <p:tgtEl>
                                          <p:spTgt spid="9"/>
                                        </p:tgtEl>
                                        <p:attrNameLst>
                                          <p:attrName>style.visibility</p:attrName>
                                        </p:attrNameLst>
                                      </p:cBhvr>
                                      <p:to>
                                        <p:strVal val="hidden"/>
                                      </p:to>
                                    </p:set>
                                  </p:childTnLst>
                                </p:cTn>
                              </p:par>
                            </p:childTnLst>
                          </p:cTn>
                        </p:par>
                        <p:par>
                          <p:cTn id="16" fill="hold">
                            <p:stCondLst>
                              <p:cond delay="3250"/>
                            </p:stCondLst>
                            <p:childTnLst>
                              <p:par>
                                <p:cTn id="17" presetID="10" presetClass="entr" presetSubtype="0" fill="hold" nodeType="afterEffect">
                                  <p:stCondLst>
                                    <p:cond delay="250"/>
                                  </p:stCondLst>
                                  <p:childTnLst>
                                    <p:set>
                                      <p:cBhvr>
                                        <p:cTn id="18" dur="1" fill="hold">
                                          <p:stCondLst>
                                            <p:cond delay="0"/>
                                          </p:stCondLst>
                                        </p:cTn>
                                        <p:tgtEl>
                                          <p:spTgt spid="31"/>
                                        </p:tgtEl>
                                        <p:attrNameLst>
                                          <p:attrName>style.visibility</p:attrName>
                                        </p:attrNameLst>
                                      </p:cBhvr>
                                      <p:to>
                                        <p:strVal val="visible"/>
                                      </p:to>
                                    </p:set>
                                    <p:animEffect transition="in" filter="fade">
                                      <p:cBhvr>
                                        <p:cTn id="19" dur="1000"/>
                                        <p:tgtEl>
                                          <p:spTgt spid="31"/>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nodeType="clickEffect">
                                  <p:stCondLst>
                                    <p:cond delay="0"/>
                                  </p:stCondLst>
                                  <p:childTnLst>
                                    <p:animEffect transition="out" filter="fade">
                                      <p:cBhvr>
                                        <p:cTn id="23" dur="1000"/>
                                        <p:tgtEl>
                                          <p:spTgt spid="13"/>
                                        </p:tgtEl>
                                      </p:cBhvr>
                                    </p:animEffect>
                                    <p:set>
                                      <p:cBhvr>
                                        <p:cTn id="24" dur="1" fill="hold">
                                          <p:stCondLst>
                                            <p:cond delay="999"/>
                                          </p:stCondLst>
                                        </p:cTn>
                                        <p:tgtEl>
                                          <p:spTgt spid="13"/>
                                        </p:tgtEl>
                                        <p:attrNameLst>
                                          <p:attrName>style.visibility</p:attrName>
                                        </p:attrNameLst>
                                      </p:cBhvr>
                                      <p:to>
                                        <p:strVal val="hidden"/>
                                      </p:to>
                                    </p:set>
                                  </p:childTnLst>
                                </p:cTn>
                              </p:par>
                            </p:childTnLst>
                          </p:cTn>
                        </p:par>
                        <p:par>
                          <p:cTn id="25" fill="hold">
                            <p:stCondLst>
                              <p:cond delay="1000"/>
                            </p:stCondLst>
                            <p:childTnLst>
                              <p:par>
                                <p:cTn id="26" presetID="22" presetClass="entr" presetSubtype="1" fill="hold" nodeType="afterEffect">
                                  <p:stCondLst>
                                    <p:cond delay="250"/>
                                  </p:stCondLst>
                                  <p:childTnLst>
                                    <p:set>
                                      <p:cBhvr>
                                        <p:cTn id="27" dur="1" fill="hold">
                                          <p:stCondLst>
                                            <p:cond delay="0"/>
                                          </p:stCondLst>
                                        </p:cTn>
                                        <p:tgtEl>
                                          <p:spTgt spid="16"/>
                                        </p:tgtEl>
                                        <p:attrNameLst>
                                          <p:attrName>style.visibility</p:attrName>
                                        </p:attrNameLst>
                                      </p:cBhvr>
                                      <p:to>
                                        <p:strVal val="visible"/>
                                      </p:to>
                                    </p:set>
                                    <p:animEffect transition="in" filter="wipe(up)">
                                      <p:cBhvr>
                                        <p:cTn id="28" dur="1000"/>
                                        <p:tgtEl>
                                          <p:spTgt spid="16"/>
                                        </p:tgtEl>
                                      </p:cBhvr>
                                    </p:animEffect>
                                  </p:childTnLst>
                                </p:cTn>
                              </p:par>
                            </p:childTnLst>
                          </p:cTn>
                        </p:par>
                        <p:par>
                          <p:cTn id="29" fill="hold">
                            <p:stCondLst>
                              <p:cond delay="2250"/>
                            </p:stCondLst>
                            <p:childTnLst>
                              <p:par>
                                <p:cTn id="30" presetID="10" presetClass="entr" presetSubtype="0" fill="hold" nodeType="afterEffect">
                                  <p:stCondLst>
                                    <p:cond delay="25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1000"/>
                                        <p:tgtEl>
                                          <p:spTgt spid="3"/>
                                        </p:tgtEl>
                                      </p:cBhvr>
                                    </p:animEffect>
                                  </p:childTnLst>
                                </p:cTn>
                              </p:par>
                            </p:childTnLst>
                          </p:cTn>
                        </p:par>
                        <p:par>
                          <p:cTn id="33" fill="hold">
                            <p:stCondLst>
                              <p:cond delay="3500"/>
                            </p:stCondLst>
                            <p:childTnLst>
                              <p:par>
                                <p:cTn id="34" presetID="22" presetClass="entr" presetSubtype="8" fill="hold" nodeType="afterEffect">
                                  <p:stCondLst>
                                    <p:cond delay="250"/>
                                  </p:stCondLst>
                                  <p:childTnLst>
                                    <p:set>
                                      <p:cBhvr>
                                        <p:cTn id="35" dur="1" fill="hold">
                                          <p:stCondLst>
                                            <p:cond delay="0"/>
                                          </p:stCondLst>
                                        </p:cTn>
                                        <p:tgtEl>
                                          <p:spTgt spid="17"/>
                                        </p:tgtEl>
                                        <p:attrNameLst>
                                          <p:attrName>style.visibility</p:attrName>
                                        </p:attrNameLst>
                                      </p:cBhvr>
                                      <p:to>
                                        <p:strVal val="visible"/>
                                      </p:to>
                                    </p:set>
                                    <p:animEffect transition="in" filter="wipe(left)">
                                      <p:cBhvr>
                                        <p:cTn id="36" dur="1000"/>
                                        <p:tgtEl>
                                          <p:spTgt spid="1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21"/>
                                        </p:tgtEl>
                                        <p:attrNameLst>
                                          <p:attrName>style.visibility</p:attrName>
                                        </p:attrNameLst>
                                      </p:cBhvr>
                                      <p:to>
                                        <p:strVal val="visible"/>
                                      </p:to>
                                    </p:set>
                                    <p:animEffect transition="in" filter="wipe(down)">
                                      <p:cBhvr>
                                        <p:cTn id="41" dur="1000"/>
                                        <p:tgtEl>
                                          <p:spTgt spid="21"/>
                                        </p:tgtEl>
                                      </p:cBhvr>
                                    </p:animEffect>
                                  </p:childTnLst>
                                </p:cTn>
                              </p:par>
                            </p:childTnLst>
                          </p:cTn>
                        </p:par>
                        <p:par>
                          <p:cTn id="42" fill="hold">
                            <p:stCondLst>
                              <p:cond delay="1000"/>
                            </p:stCondLst>
                            <p:childTnLst>
                              <p:par>
                                <p:cTn id="43" presetID="10" presetClass="entr" presetSubtype="0" fill="hold" grpId="0" nodeType="afterEffect">
                                  <p:stCondLst>
                                    <p:cond delay="250"/>
                                  </p:stCondLst>
                                  <p:childTnLst>
                                    <p:set>
                                      <p:cBhvr>
                                        <p:cTn id="44" dur="1" fill="hold">
                                          <p:stCondLst>
                                            <p:cond delay="0"/>
                                          </p:stCondLst>
                                        </p:cTn>
                                        <p:tgtEl>
                                          <p:spTgt spid="18"/>
                                        </p:tgtEl>
                                        <p:attrNameLst>
                                          <p:attrName>style.visibility</p:attrName>
                                        </p:attrNameLst>
                                      </p:cBhvr>
                                      <p:to>
                                        <p:strVal val="visible"/>
                                      </p:to>
                                    </p:set>
                                    <p:animEffect transition="in" filter="fade">
                                      <p:cBhvr>
                                        <p:cTn id="45" dur="1000"/>
                                        <p:tgtEl>
                                          <p:spTgt spid="18"/>
                                        </p:tgtEl>
                                      </p:cBhvr>
                                    </p:animEffect>
                                  </p:childTnLst>
                                </p:cTn>
                              </p:par>
                            </p:childTnLst>
                          </p:cTn>
                        </p:par>
                        <p:par>
                          <p:cTn id="46" fill="hold">
                            <p:stCondLst>
                              <p:cond delay="2250"/>
                            </p:stCondLst>
                            <p:childTnLst>
                              <p:par>
                                <p:cTn id="47" presetID="22" presetClass="entr" presetSubtype="2" fill="hold" nodeType="afterEffect">
                                  <p:stCondLst>
                                    <p:cond delay="250"/>
                                  </p:stCondLst>
                                  <p:childTnLst>
                                    <p:set>
                                      <p:cBhvr>
                                        <p:cTn id="48" dur="1" fill="hold">
                                          <p:stCondLst>
                                            <p:cond delay="0"/>
                                          </p:stCondLst>
                                        </p:cTn>
                                        <p:tgtEl>
                                          <p:spTgt spid="22"/>
                                        </p:tgtEl>
                                        <p:attrNameLst>
                                          <p:attrName>style.visibility</p:attrName>
                                        </p:attrNameLst>
                                      </p:cBhvr>
                                      <p:to>
                                        <p:strVal val="visible"/>
                                      </p:to>
                                    </p:set>
                                    <p:animEffect transition="in" filter="wipe(right)">
                                      <p:cBhvr>
                                        <p:cTn id="49" dur="1000"/>
                                        <p:tgtEl>
                                          <p:spTgt spid="22"/>
                                        </p:tgtEl>
                                      </p:cBhvr>
                                    </p:animEffect>
                                  </p:childTnLst>
                                </p:cTn>
                              </p:par>
                            </p:childTnLst>
                          </p:cTn>
                        </p:par>
                        <p:par>
                          <p:cTn id="50" fill="hold">
                            <p:stCondLst>
                              <p:cond delay="3500"/>
                            </p:stCondLst>
                            <p:childTnLst>
                              <p:par>
                                <p:cTn id="51" presetID="10" presetClass="entr" presetSubtype="0" fill="hold" nodeType="afterEffect">
                                  <p:stCondLst>
                                    <p:cond delay="0"/>
                                  </p:stCondLst>
                                  <p:childTnLst>
                                    <p:set>
                                      <p:cBhvr>
                                        <p:cTn id="52" dur="1" fill="hold">
                                          <p:stCondLst>
                                            <p:cond delay="0"/>
                                          </p:stCondLst>
                                        </p:cTn>
                                        <p:tgtEl>
                                          <p:spTgt spid="30"/>
                                        </p:tgtEl>
                                        <p:attrNameLst>
                                          <p:attrName>style.visibility</p:attrName>
                                        </p:attrNameLst>
                                      </p:cBhvr>
                                      <p:to>
                                        <p:strVal val="visible"/>
                                      </p:to>
                                    </p:set>
                                    <p:animEffect transition="in" filter="fade">
                                      <p:cBhvr>
                                        <p:cTn id="53" dur="1000"/>
                                        <p:tgtEl>
                                          <p:spTgt spid="30"/>
                                        </p:tgtEl>
                                      </p:cBhvr>
                                    </p:animEffect>
                                  </p:childTnLst>
                                </p:cTn>
                              </p:par>
                            </p:childTnLst>
                          </p:cTn>
                        </p:par>
                        <p:par>
                          <p:cTn id="54" fill="hold">
                            <p:stCondLst>
                              <p:cond delay="4500"/>
                            </p:stCondLst>
                            <p:childTnLst>
                              <p:par>
                                <p:cTn id="55" presetID="22" presetClass="entr" presetSubtype="2" fill="hold" nodeType="afterEffect">
                                  <p:stCondLst>
                                    <p:cond delay="250"/>
                                  </p:stCondLst>
                                  <p:childTnLst>
                                    <p:set>
                                      <p:cBhvr>
                                        <p:cTn id="56" dur="1" fill="hold">
                                          <p:stCondLst>
                                            <p:cond delay="0"/>
                                          </p:stCondLst>
                                        </p:cTn>
                                        <p:tgtEl>
                                          <p:spTgt spid="24"/>
                                        </p:tgtEl>
                                        <p:attrNameLst>
                                          <p:attrName>style.visibility</p:attrName>
                                        </p:attrNameLst>
                                      </p:cBhvr>
                                      <p:to>
                                        <p:strVal val="visible"/>
                                      </p:to>
                                    </p:set>
                                    <p:animEffect transition="in" filter="wipe(right)">
                                      <p:cBhvr>
                                        <p:cTn id="5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FB5CE-6F94-E347-719F-5D2EBF27AC62}"/>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9ABFD05-B440-7A44-5EE5-A5EF4AC2D824}"/>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2454E450-D25B-72DA-81D5-27DBB2FBC871}"/>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6DFD3CFA-14A2-F640-5A6B-DAB85E72922E}"/>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74CC88E3-3F1A-1EF3-BA16-2E323E36C7A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ADDE5A9D-4388-9137-49F0-CA9AFC0FB19E}"/>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sp>
        <p:nvSpPr>
          <p:cNvPr id="9" name="Rectangle 8">
            <a:extLst>
              <a:ext uri="{FF2B5EF4-FFF2-40B4-BE49-F238E27FC236}">
                <a16:creationId xmlns:a16="http://schemas.microsoft.com/office/drawing/2014/main" id="{21E4DACE-4ED0-50AD-D9E3-CE5CACA27000}"/>
              </a:ext>
            </a:extLst>
          </p:cNvPr>
          <p:cNvSpPr/>
          <p:nvPr/>
        </p:nvSpPr>
        <p:spPr>
          <a:xfrm>
            <a:off x="494122" y="4052738"/>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800" dirty="0">
              <a:solidFill>
                <a:schemeClr val="tx1"/>
              </a:solidFill>
              <a:latin typeface="Courier New" panose="02070309020205020404" pitchFamily="49" charset="0"/>
              <a:cs typeface="Courier New" panose="02070309020205020404" pitchFamily="49" charset="0"/>
            </a:endParaRPr>
          </a:p>
        </p:txBody>
      </p:sp>
      <p:cxnSp>
        <p:nvCxnSpPr>
          <p:cNvPr id="2" name="Connecteur droit avec flèche 1">
            <a:extLst>
              <a:ext uri="{FF2B5EF4-FFF2-40B4-BE49-F238E27FC236}">
                <a16:creationId xmlns:a16="http://schemas.microsoft.com/office/drawing/2014/main" id="{648A4A0A-EAF8-0580-3652-CD3531B80C38}"/>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86DF2453-80B8-D69E-B77B-02EBD4FAE519}"/>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EAB12EC5-1C7A-FFD9-03C5-D73D9D5F015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6F69F259-EA58-4774-3F0D-266BA7F9A840}"/>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67D2028-B9D9-C817-C276-6755AC3B6D8F}"/>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335BAA00-F203-FD02-2C7C-9EE5C8477DF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FA482847-EFE7-3B6E-A96E-13390C0CDC07}"/>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9F3E866-1258-FCA2-F76B-3D7DA4DBE43B}"/>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8B3DCA1-0DCD-80F0-98E5-C7A0C7491EFF}"/>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5145E005-2F19-A6BD-651E-5D35BA46D83B}"/>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A8715153-5E40-9C32-7129-5A41DB02E0CE}"/>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90592A10-1B68-7B72-E28C-4A47BF097AE2}"/>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6702B35E-167D-C723-6E73-EB04C5D61078}"/>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5379F44A-2C06-EC95-7DF1-2DF6F2CF660D}"/>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542B7F72-FCED-07A1-9B64-A1397E287244}"/>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06501D69-0B14-FFC0-9E59-210389B8C98D}"/>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01D4AE2B-262D-8E3B-E509-E620ECCEB09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4E11E67E-71F9-6546-DC2C-0FC84FB7101C}"/>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0502B111-76C3-3082-4C8E-EACDF78EFD95}"/>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EA3E72A9-4B23-3D43-031B-FE22898FE30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pic>
        <p:nvPicPr>
          <p:cNvPr id="32" name="Image 31">
            <a:extLst>
              <a:ext uri="{FF2B5EF4-FFF2-40B4-BE49-F238E27FC236}">
                <a16:creationId xmlns:a16="http://schemas.microsoft.com/office/drawing/2014/main" id="{67D5BD9A-4CF6-C4E4-FF54-C623C52816E0}"/>
              </a:ext>
            </a:extLst>
          </p:cNvPr>
          <p:cNvPicPr>
            <a:picLocks noChangeAspect="1"/>
          </p:cNvPicPr>
          <p:nvPr/>
        </p:nvPicPr>
        <p:blipFill>
          <a:blip r:embed="rId7"/>
          <a:stretch>
            <a:fillRect/>
          </a:stretch>
        </p:blipFill>
        <p:spPr>
          <a:xfrm>
            <a:off x="2163944" y="4139001"/>
            <a:ext cx="496882" cy="243371"/>
          </a:xfrm>
          <a:prstGeom prst="rect">
            <a:avLst/>
          </a:prstGeom>
        </p:spPr>
      </p:pic>
      <p:pic>
        <p:nvPicPr>
          <p:cNvPr id="33" name="Image 32">
            <a:extLst>
              <a:ext uri="{FF2B5EF4-FFF2-40B4-BE49-F238E27FC236}">
                <a16:creationId xmlns:a16="http://schemas.microsoft.com/office/drawing/2014/main" id="{90618A1F-C599-72FA-9C12-71ADF904A021}"/>
              </a:ext>
            </a:extLst>
          </p:cNvPr>
          <p:cNvPicPr>
            <a:picLocks noChangeAspect="1"/>
          </p:cNvPicPr>
          <p:nvPr/>
        </p:nvPicPr>
        <p:blipFill>
          <a:blip r:embed="rId8"/>
          <a:stretch>
            <a:fillRect/>
          </a:stretch>
        </p:blipFill>
        <p:spPr>
          <a:xfrm>
            <a:off x="6457899" y="4170525"/>
            <a:ext cx="681595" cy="211847"/>
          </a:xfrm>
          <a:prstGeom prst="rect">
            <a:avLst/>
          </a:prstGeom>
        </p:spPr>
      </p:pic>
      <p:pic>
        <p:nvPicPr>
          <p:cNvPr id="34" name="Image 33">
            <a:extLst>
              <a:ext uri="{FF2B5EF4-FFF2-40B4-BE49-F238E27FC236}">
                <a16:creationId xmlns:a16="http://schemas.microsoft.com/office/drawing/2014/main" id="{65CA6106-51F2-98B8-4381-E3FEF7FBFE07}"/>
              </a:ext>
            </a:extLst>
          </p:cNvPr>
          <p:cNvPicPr>
            <a:picLocks noChangeAspect="1"/>
          </p:cNvPicPr>
          <p:nvPr/>
        </p:nvPicPr>
        <p:blipFill>
          <a:blip r:embed="rId9"/>
          <a:stretch>
            <a:fillRect/>
          </a:stretch>
        </p:blipFill>
        <p:spPr>
          <a:xfrm>
            <a:off x="10330134" y="4585790"/>
            <a:ext cx="846688" cy="223302"/>
          </a:xfrm>
          <a:prstGeom prst="rect">
            <a:avLst/>
          </a:prstGeom>
        </p:spPr>
      </p:pic>
      <p:pic>
        <p:nvPicPr>
          <p:cNvPr id="35" name="Image 34">
            <a:extLst>
              <a:ext uri="{FF2B5EF4-FFF2-40B4-BE49-F238E27FC236}">
                <a16:creationId xmlns:a16="http://schemas.microsoft.com/office/drawing/2014/main" id="{1A43D951-E50F-BAA1-CBE4-942EABE799B3}"/>
              </a:ext>
            </a:extLst>
          </p:cNvPr>
          <p:cNvPicPr>
            <a:picLocks noChangeAspect="1"/>
          </p:cNvPicPr>
          <p:nvPr/>
        </p:nvPicPr>
        <p:blipFill>
          <a:blip r:embed="rId10"/>
          <a:stretch>
            <a:fillRect/>
          </a:stretch>
        </p:blipFill>
        <p:spPr>
          <a:xfrm>
            <a:off x="4140809" y="225147"/>
            <a:ext cx="665704" cy="217418"/>
          </a:xfrm>
          <a:prstGeom prst="rect">
            <a:avLst/>
          </a:prstGeom>
        </p:spPr>
      </p:pic>
      <p:pic>
        <p:nvPicPr>
          <p:cNvPr id="37" name="Image 36">
            <a:extLst>
              <a:ext uri="{FF2B5EF4-FFF2-40B4-BE49-F238E27FC236}">
                <a16:creationId xmlns:a16="http://schemas.microsoft.com/office/drawing/2014/main" id="{D3B8E8FC-73DF-4CFC-EE5A-9F5F79F59B8A}"/>
              </a:ext>
            </a:extLst>
          </p:cNvPr>
          <p:cNvPicPr>
            <a:picLocks noChangeAspect="1"/>
          </p:cNvPicPr>
          <p:nvPr/>
        </p:nvPicPr>
        <p:blipFill>
          <a:blip r:embed="rId10"/>
          <a:stretch>
            <a:fillRect/>
          </a:stretch>
        </p:blipFill>
        <p:spPr>
          <a:xfrm>
            <a:off x="10330134" y="1218569"/>
            <a:ext cx="665704" cy="217418"/>
          </a:xfrm>
          <a:prstGeom prst="rect">
            <a:avLst/>
          </a:prstGeom>
        </p:spPr>
      </p:pic>
      <p:sp>
        <p:nvSpPr>
          <p:cNvPr id="39" name="ZoneTexte 38">
            <a:extLst>
              <a:ext uri="{FF2B5EF4-FFF2-40B4-BE49-F238E27FC236}">
                <a16:creationId xmlns:a16="http://schemas.microsoft.com/office/drawing/2014/main" id="{8FEE9E69-5447-8C6B-4B90-CAF00CEE073D}"/>
              </a:ext>
            </a:extLst>
          </p:cNvPr>
          <p:cNvSpPr txBox="1"/>
          <p:nvPr/>
        </p:nvSpPr>
        <p:spPr>
          <a:xfrm>
            <a:off x="761550" y="1795669"/>
            <a:ext cx="2736647" cy="923330"/>
          </a:xfrm>
          <a:prstGeom prst="rect">
            <a:avLst/>
          </a:prstGeom>
          <a:solidFill>
            <a:schemeClr val="bg1"/>
          </a:solidFill>
          <a:ln>
            <a:solidFill>
              <a:schemeClr val="bg1">
                <a:lumMod val="50000"/>
              </a:schemeClr>
            </a:solidFill>
          </a:ln>
          <a:effectLst>
            <a:outerShdw blurRad="50800" dist="38100" algn="l" rotWithShape="0">
              <a:prstClr val="black">
                <a:alpha val="40000"/>
              </a:prstClr>
            </a:outerShdw>
          </a:effectLst>
        </p:spPr>
        <p:txBody>
          <a:bodyPr wrap="none" rtlCol="0">
            <a:spAutoFit/>
          </a:bodyPr>
          <a:lstStyle/>
          <a:p>
            <a:pPr marL="342900" indent="-342900">
              <a:buFont typeface="+mj-lt"/>
              <a:buAutoNum type="arabicPeriod"/>
            </a:pPr>
            <a:r>
              <a:rPr lang="fr-FR" dirty="0" err="1">
                <a:latin typeface="Courier New" panose="02070309020205020404" pitchFamily="49" charset="0"/>
                <a:cs typeface="Courier New" panose="02070309020205020404" pitchFamily="49" charset="0"/>
              </a:rPr>
              <a:t>What's</a:t>
            </a:r>
            <a:r>
              <a:rPr lang="fr-FR" dirty="0">
                <a:latin typeface="Courier New" panose="02070309020205020404" pitchFamily="49" charset="0"/>
                <a:cs typeface="Courier New" panose="02070309020205020404" pitchFamily="49" charset="0"/>
              </a:rPr>
              <a:t> </a:t>
            </a:r>
            <a:r>
              <a:rPr lang="fr-FR" dirty="0" err="1">
                <a:latin typeface="Courier New" panose="02070309020205020404" pitchFamily="49" charset="0"/>
                <a:cs typeface="Courier New" panose="02070309020205020404" pitchFamily="49" charset="0"/>
              </a:rPr>
              <a:t>moving</a:t>
            </a:r>
            <a:r>
              <a:rPr lang="fr-FR" dirty="0">
                <a:latin typeface="Courier New" panose="02070309020205020404" pitchFamily="49" charset="0"/>
                <a:cs typeface="Courier New" panose="02070309020205020404" pitchFamily="49" charset="0"/>
              </a:rPr>
              <a:t>?</a:t>
            </a:r>
          </a:p>
          <a:p>
            <a:pPr marL="342900" indent="-342900">
              <a:buFont typeface="+mj-lt"/>
              <a:buAutoNum type="arabicPeriod"/>
            </a:pPr>
            <a:r>
              <a:rPr lang="fr-FR" dirty="0">
                <a:latin typeface="Courier New" panose="02070309020205020404" pitchFamily="49" charset="0"/>
                <a:cs typeface="Courier New" panose="02070309020205020404" pitchFamily="49" charset="0"/>
              </a:rPr>
              <a:t>How fast?</a:t>
            </a:r>
          </a:p>
          <a:p>
            <a:pPr marL="342900" indent="-342900">
              <a:buFont typeface="+mj-lt"/>
              <a:buAutoNum type="arabicPeriod"/>
            </a:pPr>
            <a:r>
              <a:rPr lang="fr-FR" dirty="0" err="1">
                <a:latin typeface="Courier New" panose="02070309020205020404" pitchFamily="49" charset="0"/>
                <a:cs typeface="Courier New" panose="02070309020205020404" pitchFamily="49" charset="0"/>
              </a:rPr>
              <a:t>What</a:t>
            </a:r>
            <a:r>
              <a:rPr lang="fr-FR" dirty="0">
                <a:latin typeface="Courier New" panose="02070309020205020404" pitchFamily="49" charset="0"/>
                <a:cs typeface="Courier New" panose="02070309020205020404" pitchFamily="49" charset="0"/>
              </a:rPr>
              <a:t> if speed=0?</a:t>
            </a:r>
          </a:p>
        </p:txBody>
      </p:sp>
      <p:grpSp>
        <p:nvGrpSpPr>
          <p:cNvPr id="40" name="Groupe 39">
            <a:extLst>
              <a:ext uri="{FF2B5EF4-FFF2-40B4-BE49-F238E27FC236}">
                <a16:creationId xmlns:a16="http://schemas.microsoft.com/office/drawing/2014/main" id="{79C3B4BD-FA4D-41BC-C552-98C5CA9E09C5}"/>
              </a:ext>
            </a:extLst>
          </p:cNvPr>
          <p:cNvGrpSpPr/>
          <p:nvPr/>
        </p:nvGrpSpPr>
        <p:grpSpPr>
          <a:xfrm>
            <a:off x="3403727" y="3862356"/>
            <a:ext cx="723275" cy="632298"/>
            <a:chOff x="1629740" y="4604058"/>
            <a:chExt cx="723275" cy="632298"/>
          </a:xfrm>
        </p:grpSpPr>
        <p:pic>
          <p:nvPicPr>
            <p:cNvPr id="41" name="Image 40">
              <a:extLst>
                <a:ext uri="{FF2B5EF4-FFF2-40B4-BE49-F238E27FC236}">
                  <a16:creationId xmlns:a16="http://schemas.microsoft.com/office/drawing/2014/main" id="{EA35A2D7-2BD5-8D7D-1B91-03D742127194}"/>
                </a:ext>
              </a:extLst>
            </p:cNvPr>
            <p:cNvPicPr>
              <a:picLocks noChangeAspect="1"/>
            </p:cNvPicPr>
            <p:nvPr/>
          </p:nvPicPr>
          <p:blipFill>
            <a:blip r:embed="rId11">
              <a:duotone>
                <a:schemeClr val="accent6">
                  <a:shade val="45000"/>
                  <a:satMod val="135000"/>
                </a:schemeClr>
                <a:prstClr val="white"/>
              </a:duotone>
            </a:blip>
            <a:stretch>
              <a:fillRect/>
            </a:stretch>
          </p:blipFill>
          <p:spPr>
            <a:xfrm>
              <a:off x="1719696" y="4604058"/>
              <a:ext cx="511335" cy="511335"/>
            </a:xfrm>
            <a:prstGeom prst="rect">
              <a:avLst/>
            </a:prstGeom>
          </p:spPr>
        </p:pic>
        <p:sp>
          <p:nvSpPr>
            <p:cNvPr id="42" name="ZoneTexte 41">
              <a:extLst>
                <a:ext uri="{FF2B5EF4-FFF2-40B4-BE49-F238E27FC236}">
                  <a16:creationId xmlns:a16="http://schemas.microsoft.com/office/drawing/2014/main" id="{1E34C454-0ACD-ED92-B0D9-AF2814955A19}"/>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4" name="Groupe 43">
            <a:extLst>
              <a:ext uri="{FF2B5EF4-FFF2-40B4-BE49-F238E27FC236}">
                <a16:creationId xmlns:a16="http://schemas.microsoft.com/office/drawing/2014/main" id="{4F3024E4-542A-2015-1367-B338D6F3BEB7}"/>
              </a:ext>
            </a:extLst>
          </p:cNvPr>
          <p:cNvGrpSpPr/>
          <p:nvPr/>
        </p:nvGrpSpPr>
        <p:grpSpPr>
          <a:xfrm>
            <a:off x="7204193" y="3862356"/>
            <a:ext cx="800219" cy="632298"/>
            <a:chOff x="1629740" y="4604058"/>
            <a:chExt cx="800219" cy="632298"/>
          </a:xfrm>
        </p:grpSpPr>
        <p:pic>
          <p:nvPicPr>
            <p:cNvPr id="45" name="Image 44">
              <a:extLst>
                <a:ext uri="{FF2B5EF4-FFF2-40B4-BE49-F238E27FC236}">
                  <a16:creationId xmlns:a16="http://schemas.microsoft.com/office/drawing/2014/main" id="{751D055B-DD95-C4BC-BCC1-840E7BD533F8}"/>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46" name="ZoneTexte 45">
              <a:extLst>
                <a:ext uri="{FF2B5EF4-FFF2-40B4-BE49-F238E27FC236}">
                  <a16:creationId xmlns:a16="http://schemas.microsoft.com/office/drawing/2014/main" id="{604BC748-9DB5-679E-1EAF-D63E6FA08028}"/>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grpSp>
        <p:nvGrpSpPr>
          <p:cNvPr id="47" name="Groupe 46">
            <a:extLst>
              <a:ext uri="{FF2B5EF4-FFF2-40B4-BE49-F238E27FC236}">
                <a16:creationId xmlns:a16="http://schemas.microsoft.com/office/drawing/2014/main" id="{0698251C-5D5A-59D1-2595-3538DD64E389}"/>
              </a:ext>
            </a:extLst>
          </p:cNvPr>
          <p:cNvGrpSpPr/>
          <p:nvPr/>
        </p:nvGrpSpPr>
        <p:grpSpPr>
          <a:xfrm>
            <a:off x="9200845" y="3854736"/>
            <a:ext cx="723275" cy="632298"/>
            <a:chOff x="1629740" y="4604058"/>
            <a:chExt cx="723275" cy="632298"/>
          </a:xfrm>
        </p:grpSpPr>
        <p:pic>
          <p:nvPicPr>
            <p:cNvPr id="48" name="Image 47">
              <a:extLst>
                <a:ext uri="{FF2B5EF4-FFF2-40B4-BE49-F238E27FC236}">
                  <a16:creationId xmlns:a16="http://schemas.microsoft.com/office/drawing/2014/main" id="{B62A2598-BFCE-0550-3566-C3ABDCF4F95E}"/>
                </a:ext>
              </a:extLst>
            </p:cNvPr>
            <p:cNvPicPr>
              <a:picLocks noChangeAspect="1"/>
            </p:cNvPicPr>
            <p:nvPr/>
          </p:nvPicPr>
          <p:blipFill>
            <a:blip r:embed="rId11">
              <a:duotone>
                <a:schemeClr val="accent5">
                  <a:shade val="45000"/>
                  <a:satMod val="135000"/>
                </a:schemeClr>
                <a:prstClr val="white"/>
              </a:duotone>
            </a:blip>
            <a:stretch>
              <a:fillRect/>
            </a:stretch>
          </p:blipFill>
          <p:spPr>
            <a:xfrm>
              <a:off x="1719696" y="4604058"/>
              <a:ext cx="511335" cy="511335"/>
            </a:xfrm>
            <a:prstGeom prst="rect">
              <a:avLst/>
            </a:prstGeom>
          </p:spPr>
        </p:pic>
        <p:sp>
          <p:nvSpPr>
            <p:cNvPr id="49" name="ZoneTexte 48">
              <a:extLst>
                <a:ext uri="{FF2B5EF4-FFF2-40B4-BE49-F238E27FC236}">
                  <a16:creationId xmlns:a16="http://schemas.microsoft.com/office/drawing/2014/main" id="{3195DFE2-AA14-601F-7D97-8EB6F1AD8ADB}"/>
                </a:ext>
              </a:extLst>
            </p:cNvPr>
            <p:cNvSpPr txBox="1"/>
            <p:nvPr/>
          </p:nvSpPr>
          <p:spPr>
            <a:xfrm>
              <a:off x="1629740" y="4990135"/>
              <a:ext cx="723275"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3</a:t>
              </a:r>
              <a:endParaRPr lang="fr-FR" sz="1000" baseline="30000" dirty="0">
                <a:latin typeface="Courier New" panose="02070309020205020404" pitchFamily="49" charset="0"/>
                <a:cs typeface="Courier New" panose="02070309020205020404" pitchFamily="49" charset="0"/>
              </a:endParaRPr>
            </a:p>
          </p:txBody>
        </p:sp>
      </p:grpSp>
      <p:grpSp>
        <p:nvGrpSpPr>
          <p:cNvPr id="53" name="Groupe 52">
            <a:extLst>
              <a:ext uri="{FF2B5EF4-FFF2-40B4-BE49-F238E27FC236}">
                <a16:creationId xmlns:a16="http://schemas.microsoft.com/office/drawing/2014/main" id="{F753C3CD-9178-8BBB-0ABE-98ED8EE9DF0E}"/>
              </a:ext>
            </a:extLst>
          </p:cNvPr>
          <p:cNvGrpSpPr/>
          <p:nvPr/>
        </p:nvGrpSpPr>
        <p:grpSpPr>
          <a:xfrm>
            <a:off x="10376601" y="1400438"/>
            <a:ext cx="569387" cy="632298"/>
            <a:chOff x="1679427" y="4604058"/>
            <a:chExt cx="569387" cy="632298"/>
          </a:xfrm>
        </p:grpSpPr>
        <p:pic>
          <p:nvPicPr>
            <p:cNvPr id="54" name="Image 53">
              <a:extLst>
                <a:ext uri="{FF2B5EF4-FFF2-40B4-BE49-F238E27FC236}">
                  <a16:creationId xmlns:a16="http://schemas.microsoft.com/office/drawing/2014/main" id="{93F8436E-C6DD-A417-9FBB-8B87CF7B7E75}"/>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55" name="ZoneTexte 54">
              <a:extLst>
                <a:ext uri="{FF2B5EF4-FFF2-40B4-BE49-F238E27FC236}">
                  <a16:creationId xmlns:a16="http://schemas.microsoft.com/office/drawing/2014/main" id="{29A350DD-AF6C-236A-845B-3A6EFB1BD31D}"/>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pic>
        <p:nvPicPr>
          <p:cNvPr id="56" name="Image 55">
            <a:extLst>
              <a:ext uri="{FF2B5EF4-FFF2-40B4-BE49-F238E27FC236}">
                <a16:creationId xmlns:a16="http://schemas.microsoft.com/office/drawing/2014/main" id="{ABC89E67-356F-DAAC-278A-D2F7CA07E925}"/>
              </a:ext>
            </a:extLst>
          </p:cNvPr>
          <p:cNvPicPr>
            <a:picLocks noChangeAspect="1"/>
          </p:cNvPicPr>
          <p:nvPr/>
        </p:nvPicPr>
        <p:blipFill>
          <a:blip r:embed="rId7"/>
          <a:stretch>
            <a:fillRect/>
          </a:stretch>
        </p:blipFill>
        <p:spPr>
          <a:xfrm>
            <a:off x="4911139" y="2400295"/>
            <a:ext cx="496882" cy="243371"/>
          </a:xfrm>
          <a:prstGeom prst="rect">
            <a:avLst/>
          </a:prstGeom>
        </p:spPr>
      </p:pic>
      <p:pic>
        <p:nvPicPr>
          <p:cNvPr id="57" name="Image 56">
            <a:extLst>
              <a:ext uri="{FF2B5EF4-FFF2-40B4-BE49-F238E27FC236}">
                <a16:creationId xmlns:a16="http://schemas.microsoft.com/office/drawing/2014/main" id="{F79F3E5B-BDBA-AD04-4F3F-856CB314FC2E}"/>
              </a:ext>
            </a:extLst>
          </p:cNvPr>
          <p:cNvPicPr>
            <a:picLocks noChangeAspect="1"/>
          </p:cNvPicPr>
          <p:nvPr/>
        </p:nvPicPr>
        <p:blipFill>
          <a:blip r:embed="rId8"/>
          <a:stretch>
            <a:fillRect/>
          </a:stretch>
        </p:blipFill>
        <p:spPr>
          <a:xfrm>
            <a:off x="5863883" y="3323076"/>
            <a:ext cx="681595" cy="211847"/>
          </a:xfrm>
          <a:prstGeom prst="rect">
            <a:avLst/>
          </a:prstGeom>
        </p:spPr>
      </p:pic>
      <p:pic>
        <p:nvPicPr>
          <p:cNvPr id="58" name="Image 57">
            <a:extLst>
              <a:ext uri="{FF2B5EF4-FFF2-40B4-BE49-F238E27FC236}">
                <a16:creationId xmlns:a16="http://schemas.microsoft.com/office/drawing/2014/main" id="{F1443517-668C-5E8B-58BF-2B5356CAC3A1}"/>
              </a:ext>
            </a:extLst>
          </p:cNvPr>
          <p:cNvPicPr>
            <a:picLocks noChangeAspect="1"/>
          </p:cNvPicPr>
          <p:nvPr/>
        </p:nvPicPr>
        <p:blipFill>
          <a:blip r:embed="rId8"/>
          <a:stretch>
            <a:fillRect/>
          </a:stretch>
        </p:blipFill>
        <p:spPr>
          <a:xfrm>
            <a:off x="9216306" y="4589602"/>
            <a:ext cx="681595" cy="211847"/>
          </a:xfrm>
          <a:prstGeom prst="rect">
            <a:avLst/>
          </a:prstGeom>
        </p:spPr>
      </p:pic>
      <p:grpSp>
        <p:nvGrpSpPr>
          <p:cNvPr id="59" name="Groupe 58">
            <a:extLst>
              <a:ext uri="{FF2B5EF4-FFF2-40B4-BE49-F238E27FC236}">
                <a16:creationId xmlns:a16="http://schemas.microsoft.com/office/drawing/2014/main" id="{EC209878-EE80-E534-4866-B09E0F4E8441}"/>
              </a:ext>
            </a:extLst>
          </p:cNvPr>
          <p:cNvGrpSpPr/>
          <p:nvPr/>
        </p:nvGrpSpPr>
        <p:grpSpPr>
          <a:xfrm>
            <a:off x="10376601" y="3928540"/>
            <a:ext cx="569387" cy="632298"/>
            <a:chOff x="1679427" y="4604058"/>
            <a:chExt cx="569387" cy="632298"/>
          </a:xfrm>
        </p:grpSpPr>
        <p:pic>
          <p:nvPicPr>
            <p:cNvPr id="60" name="Image 59">
              <a:extLst>
                <a:ext uri="{FF2B5EF4-FFF2-40B4-BE49-F238E27FC236}">
                  <a16:creationId xmlns:a16="http://schemas.microsoft.com/office/drawing/2014/main" id="{427C5A22-8616-21E2-83B2-B5CC30BE6B73}"/>
                </a:ext>
              </a:extLst>
            </p:cNvPr>
            <p:cNvPicPr>
              <a:picLocks noChangeAspect="1"/>
            </p:cNvPicPr>
            <p:nvPr/>
          </p:nvPicPr>
          <p:blipFill>
            <a:blip r:embed="rId11">
              <a:duotone>
                <a:schemeClr val="accent4">
                  <a:shade val="45000"/>
                  <a:satMod val="135000"/>
                </a:schemeClr>
                <a:prstClr val="white"/>
              </a:duotone>
            </a:blip>
            <a:stretch>
              <a:fillRect/>
            </a:stretch>
          </p:blipFill>
          <p:spPr>
            <a:xfrm>
              <a:off x="1719696" y="4604058"/>
              <a:ext cx="511335" cy="511335"/>
            </a:xfrm>
            <a:prstGeom prst="rect">
              <a:avLst/>
            </a:prstGeom>
          </p:spPr>
        </p:pic>
        <p:sp>
          <p:nvSpPr>
            <p:cNvPr id="61" name="ZoneTexte 60">
              <a:extLst>
                <a:ext uri="{FF2B5EF4-FFF2-40B4-BE49-F238E27FC236}">
                  <a16:creationId xmlns:a16="http://schemas.microsoft.com/office/drawing/2014/main" id="{E3994CD9-B619-6472-208D-8118ACD6BA61}"/>
                </a:ext>
              </a:extLst>
            </p:cNvPr>
            <p:cNvSpPr txBox="1"/>
            <p:nvPr/>
          </p:nvSpPr>
          <p:spPr>
            <a:xfrm>
              <a:off x="1679427" y="4990135"/>
              <a:ext cx="569387" cy="246221"/>
            </a:xfrm>
            <a:prstGeom prst="rect">
              <a:avLst/>
            </a:prstGeom>
            <a:noFill/>
          </p:spPr>
          <p:txBody>
            <a:bodyPr wrap="none" rtlCol="0">
              <a:spAutoFit/>
            </a:bodyPr>
            <a:lstStyle/>
            <a:p>
              <a:pPr algn="ctr"/>
              <a:r>
                <a:rPr lang="fr-FR" sz="1000" dirty="0">
                  <a:latin typeface="Courier New" panose="02070309020205020404" pitchFamily="49" charset="0"/>
                  <a:cs typeface="Courier New" panose="02070309020205020404" pitchFamily="49" charset="0"/>
                </a:rPr>
                <a:t>Daily</a:t>
              </a:r>
              <a:endParaRPr lang="fr-FR" sz="1000" baseline="30000" dirty="0">
                <a:latin typeface="Courier New" panose="02070309020205020404" pitchFamily="49" charset="0"/>
                <a:cs typeface="Courier New" panose="02070309020205020404" pitchFamily="49" charset="0"/>
              </a:endParaRPr>
            </a:p>
          </p:txBody>
        </p:sp>
      </p:grpSp>
      <p:grpSp>
        <p:nvGrpSpPr>
          <p:cNvPr id="62" name="Groupe 61">
            <a:extLst>
              <a:ext uri="{FF2B5EF4-FFF2-40B4-BE49-F238E27FC236}">
                <a16:creationId xmlns:a16="http://schemas.microsoft.com/office/drawing/2014/main" id="{83BA37A9-708F-29DE-796D-BF2F87A72FE9}"/>
              </a:ext>
            </a:extLst>
          </p:cNvPr>
          <p:cNvGrpSpPr/>
          <p:nvPr/>
        </p:nvGrpSpPr>
        <p:grpSpPr>
          <a:xfrm>
            <a:off x="5854054" y="2622359"/>
            <a:ext cx="800219" cy="632298"/>
            <a:chOff x="1629740" y="4604058"/>
            <a:chExt cx="800219" cy="632298"/>
          </a:xfrm>
        </p:grpSpPr>
        <p:pic>
          <p:nvPicPr>
            <p:cNvPr id="63" name="Image 62">
              <a:extLst>
                <a:ext uri="{FF2B5EF4-FFF2-40B4-BE49-F238E27FC236}">
                  <a16:creationId xmlns:a16="http://schemas.microsoft.com/office/drawing/2014/main" id="{7E1B58EB-628C-1E5B-0876-0D9D59C394C3}"/>
                </a:ext>
              </a:extLst>
            </p:cNvPr>
            <p:cNvPicPr>
              <a:picLocks noChangeAspect="1"/>
            </p:cNvPicPr>
            <p:nvPr/>
          </p:nvPicPr>
          <p:blipFill>
            <a:blip r:embed="rId11">
              <a:duotone>
                <a:schemeClr val="accent2">
                  <a:shade val="45000"/>
                  <a:satMod val="135000"/>
                </a:schemeClr>
                <a:prstClr val="white"/>
              </a:duotone>
            </a:blip>
            <a:stretch>
              <a:fillRect/>
            </a:stretch>
          </p:blipFill>
          <p:spPr>
            <a:xfrm>
              <a:off x="1719696" y="4604058"/>
              <a:ext cx="511335" cy="511335"/>
            </a:xfrm>
            <a:prstGeom prst="rect">
              <a:avLst/>
            </a:prstGeom>
          </p:spPr>
        </p:pic>
        <p:sp>
          <p:nvSpPr>
            <p:cNvPr id="64" name="ZoneTexte 63">
              <a:extLst>
                <a:ext uri="{FF2B5EF4-FFF2-40B4-BE49-F238E27FC236}">
                  <a16:creationId xmlns:a16="http://schemas.microsoft.com/office/drawing/2014/main" id="{1DBE4780-0F7E-245F-D24F-210F6451D1E0}"/>
                </a:ext>
              </a:extLst>
            </p:cNvPr>
            <p:cNvSpPr txBox="1"/>
            <p:nvPr/>
          </p:nvSpPr>
          <p:spPr>
            <a:xfrm>
              <a:off x="1629740" y="4990135"/>
              <a:ext cx="800219"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Speed 1?</a:t>
              </a:r>
              <a:endParaRPr lang="fr-FR" sz="1000" baseline="30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9516615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fade">
                                      <p:cBhvr>
                                        <p:cTn id="12" dur="1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10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7"/>
                                        </p:tgtEl>
                                        <p:attrNameLst>
                                          <p:attrName>style.visibility</p:attrName>
                                        </p:attrNameLst>
                                      </p:cBhvr>
                                      <p:to>
                                        <p:strVal val="visible"/>
                                      </p:to>
                                    </p:set>
                                    <p:animEffect transition="in" filter="fade">
                                      <p:cBhvr>
                                        <p:cTn id="22" dur="1000"/>
                                        <p:tgtEl>
                                          <p:spTgt spid="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1000"/>
                                        <p:tgtEl>
                                          <p:spTgt spid="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8"/>
                                        </p:tgtEl>
                                        <p:attrNameLst>
                                          <p:attrName>style.visibility</p:attrName>
                                        </p:attrNameLst>
                                      </p:cBhvr>
                                      <p:to>
                                        <p:strVal val="visible"/>
                                      </p:to>
                                    </p:set>
                                    <p:animEffect transition="in" filter="fade">
                                      <p:cBhvr>
                                        <p:cTn id="32" dur="1000"/>
                                        <p:tgtEl>
                                          <p:spTgt spid="5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fade">
                                      <p:cBhvr>
                                        <p:cTn id="37" dur="10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
                                        </p:tgtEl>
                                        <p:attrNameLst>
                                          <p:attrName>style.visibility</p:attrName>
                                        </p:attrNameLst>
                                      </p:cBhvr>
                                      <p:to>
                                        <p:strVal val="visible"/>
                                      </p:to>
                                    </p:set>
                                    <p:animEffect transition="in" filter="fade">
                                      <p:cBhvr>
                                        <p:cTn id="42" dur="1000"/>
                                        <p:tgtEl>
                                          <p:spTgt spid="3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gtEl>
                                        <p:attrNameLst>
                                          <p:attrName>style.visibility</p:attrName>
                                        </p:attrNameLst>
                                      </p:cBhvr>
                                      <p:to>
                                        <p:strVal val="visible"/>
                                      </p:to>
                                    </p:set>
                                    <p:animEffect transition="in" filter="fade">
                                      <p:cBhvr>
                                        <p:cTn id="47" dur="1000"/>
                                        <p:tgtEl>
                                          <p:spTgt spid="4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7"/>
                                        </p:tgtEl>
                                        <p:attrNameLst>
                                          <p:attrName>style.visibility</p:attrName>
                                        </p:attrNameLst>
                                      </p:cBhvr>
                                      <p:to>
                                        <p:strVal val="visible"/>
                                      </p:to>
                                    </p:set>
                                    <p:animEffect transition="in" filter="fade">
                                      <p:cBhvr>
                                        <p:cTn id="52" dur="1000"/>
                                        <p:tgtEl>
                                          <p:spTgt spid="4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10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53"/>
                                        </p:tgtEl>
                                        <p:attrNameLst>
                                          <p:attrName>style.visibility</p:attrName>
                                        </p:attrNameLst>
                                      </p:cBhvr>
                                      <p:to>
                                        <p:strVal val="visible"/>
                                      </p:to>
                                    </p:set>
                                    <p:animEffect transition="in" filter="fade">
                                      <p:cBhvr>
                                        <p:cTn id="62" dur="1000"/>
                                        <p:tgtEl>
                                          <p:spTgt spid="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62"/>
                                        </p:tgtEl>
                                        <p:attrNameLst>
                                          <p:attrName>style.visibility</p:attrName>
                                        </p:attrNameLst>
                                      </p:cBhvr>
                                      <p:to>
                                        <p:strVal val="visible"/>
                                      </p:to>
                                    </p:set>
                                    <p:animEffect transition="in" filter="fade">
                                      <p:cBhvr>
                                        <p:cTn id="67" dur="1000"/>
                                        <p:tgtEl>
                                          <p:spTgt spid="62"/>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44"/>
                                        </p:tgtEl>
                                        <p:attrNameLst>
                                          <p:attrName>style.visibility</p:attrName>
                                        </p:attrNameLst>
                                      </p:cBhvr>
                                      <p:to>
                                        <p:strVal val="visible"/>
                                      </p:to>
                                    </p:set>
                                    <p:animEffect transition="in" filter="fade">
                                      <p:cBhvr>
                                        <p:cTn id="72"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C9C5E-5830-8951-02A7-597981A41C59}"/>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84B85B7-2CFB-F234-ACD0-A6A713467A72}"/>
              </a:ext>
            </a:extLst>
          </p:cNvPr>
          <p:cNvSpPr/>
          <p:nvPr/>
        </p:nvSpPr>
        <p:spPr>
          <a:xfrm>
            <a:off x="5209200" y="57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a:solidFill>
                  <a:schemeClr val="tx1"/>
                </a:solidFill>
                <a:latin typeface="Courier New" panose="02070309020205020404" pitchFamily="49" charset="0"/>
                <a:cs typeface="Courier New" panose="02070309020205020404" pitchFamily="49" charset="0"/>
              </a:rPr>
              <a:t>Train</a:t>
            </a:r>
          </a:p>
        </p:txBody>
      </p:sp>
      <p:sp>
        <p:nvSpPr>
          <p:cNvPr id="6" name="Rectangle 5">
            <a:extLst>
              <a:ext uri="{FF2B5EF4-FFF2-40B4-BE49-F238E27FC236}">
                <a16:creationId xmlns:a16="http://schemas.microsoft.com/office/drawing/2014/main" id="{09A31BB9-3A05-61D5-FDEE-C0793FF0B68E}"/>
              </a:ext>
            </a:extLst>
          </p:cNvPr>
          <p:cNvSpPr/>
          <p:nvPr/>
        </p:nvSpPr>
        <p:spPr>
          <a:xfrm>
            <a:off x="5198400" y="1029600"/>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err="1">
                <a:solidFill>
                  <a:schemeClr val="tx1"/>
                </a:solidFill>
                <a:latin typeface="Courier New" panose="02070309020205020404" pitchFamily="49" charset="0"/>
                <a:cs typeface="Courier New" panose="02070309020205020404" pitchFamily="49" charset="0"/>
              </a:rPr>
              <a:t>Models</a:t>
            </a:r>
            <a:endParaRPr lang="fr-FR" sz="1100" dirty="0">
              <a:solidFill>
                <a:schemeClr val="tx1"/>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4527B21F-829B-57B3-0190-36245E20E595}"/>
              </a:ext>
            </a:extLst>
          </p:cNvPr>
          <p:cNvSpPr/>
          <p:nvPr/>
        </p:nvSpPr>
        <p:spPr>
          <a:xfrm>
            <a:off x="5227286"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Consumer</a:t>
            </a:r>
          </a:p>
        </p:txBody>
      </p:sp>
      <p:sp>
        <p:nvSpPr>
          <p:cNvPr id="8" name="Rectangle 7">
            <a:extLst>
              <a:ext uri="{FF2B5EF4-FFF2-40B4-BE49-F238E27FC236}">
                <a16:creationId xmlns:a16="http://schemas.microsoft.com/office/drawing/2014/main" id="{4C16D7D3-3229-A62D-5F21-022183D921DC}"/>
              </a:ext>
            </a:extLst>
          </p:cNvPr>
          <p:cNvSpPr/>
          <p:nvPr/>
        </p:nvSpPr>
        <p:spPr>
          <a:xfrm>
            <a:off x="8065307" y="4052738"/>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Logger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sp>
        <p:nvSpPr>
          <p:cNvPr id="10" name="Rectangle 9">
            <a:extLst>
              <a:ext uri="{FF2B5EF4-FFF2-40B4-BE49-F238E27FC236}">
                <a16:creationId xmlns:a16="http://schemas.microsoft.com/office/drawing/2014/main" id="{3A53FA11-CEA0-698E-EDA0-6647B4ECD492}"/>
              </a:ext>
            </a:extLst>
          </p:cNvPr>
          <p:cNvSpPr/>
          <p:nvPr/>
        </p:nvSpPr>
        <p:spPr>
          <a:xfrm>
            <a:off x="10930282" y="5874515"/>
            <a:ext cx="914400" cy="914400"/>
          </a:xfrm>
          <a:prstGeom prst="rect">
            <a:avLst/>
          </a:prstGeom>
          <a:solidFill>
            <a:srgbClr val="67DDB7"/>
          </a:solid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End</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User</a:t>
            </a:r>
          </a:p>
        </p:txBody>
      </p:sp>
      <p:cxnSp>
        <p:nvCxnSpPr>
          <p:cNvPr id="2" name="Connecteur droit avec flèche 1">
            <a:extLst>
              <a:ext uri="{FF2B5EF4-FFF2-40B4-BE49-F238E27FC236}">
                <a16:creationId xmlns:a16="http://schemas.microsoft.com/office/drawing/2014/main" id="{7BCC7B1B-1168-3349-FE06-D34F4BA5CCAC}"/>
              </a:ext>
            </a:extLst>
          </p:cNvPr>
          <p:cNvCxnSpPr>
            <a:cxnSpLocks/>
          </p:cNvCxnSpPr>
          <p:nvPr/>
        </p:nvCxnSpPr>
        <p:spPr>
          <a:xfrm>
            <a:off x="1558853" y="4509938"/>
            <a:ext cx="3470347"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necteur droit avec flèche 10">
            <a:extLst>
              <a:ext uri="{FF2B5EF4-FFF2-40B4-BE49-F238E27FC236}">
                <a16:creationId xmlns:a16="http://schemas.microsoft.com/office/drawing/2014/main" id="{A09E2F23-03C5-B2A6-8398-1735434BFCAA}"/>
              </a:ext>
            </a:extLst>
          </p:cNvPr>
          <p:cNvCxnSpPr>
            <a:cxnSpLocks/>
          </p:cNvCxnSpPr>
          <p:nvPr/>
        </p:nvCxnSpPr>
        <p:spPr>
          <a:xfrm>
            <a:off x="6476736" y="4501264"/>
            <a:ext cx="1359799"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C932977C-4A3A-8D3A-E57C-C5C3FA55C7DB}"/>
              </a:ext>
            </a:extLst>
          </p:cNvPr>
          <p:cNvCxnSpPr>
            <a:cxnSpLocks/>
          </p:cNvCxnSpPr>
          <p:nvPr/>
        </p:nvCxnSpPr>
        <p:spPr>
          <a:xfrm>
            <a:off x="5778000" y="2174240"/>
            <a:ext cx="0" cy="179832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a:extLst>
              <a:ext uri="{FF2B5EF4-FFF2-40B4-BE49-F238E27FC236}">
                <a16:creationId xmlns:a16="http://schemas.microsoft.com/office/drawing/2014/main" id="{15CC3F24-35DC-0139-FDF2-84C4816A65E9}"/>
              </a:ext>
            </a:extLst>
          </p:cNvPr>
          <p:cNvCxnSpPr>
            <a:cxnSpLocks/>
          </p:cNvCxnSpPr>
          <p:nvPr/>
        </p:nvCxnSpPr>
        <p:spPr>
          <a:xfrm flipV="1">
            <a:off x="5562000" y="2186432"/>
            <a:ext cx="0" cy="179324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
        <p:nvSpPr>
          <p:cNvPr id="36" name="ZoneTexte 35">
            <a:extLst>
              <a:ext uri="{FF2B5EF4-FFF2-40B4-BE49-F238E27FC236}">
                <a16:creationId xmlns:a16="http://schemas.microsoft.com/office/drawing/2014/main" id="{5E8B8703-F3BB-4A1E-3EDF-E40310588DF5}"/>
              </a:ext>
            </a:extLst>
          </p:cNvPr>
          <p:cNvSpPr txBox="1"/>
          <p:nvPr/>
        </p:nvSpPr>
        <p:spPr>
          <a:xfrm>
            <a:off x="399911" y="4700683"/>
            <a:ext cx="1107996" cy="246221"/>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Transactions</a:t>
            </a:r>
          </a:p>
        </p:txBody>
      </p:sp>
      <p:pic>
        <p:nvPicPr>
          <p:cNvPr id="3" name="Graphique 2" descr="Base de données avec un remplissage uni">
            <a:extLst>
              <a:ext uri="{FF2B5EF4-FFF2-40B4-BE49-F238E27FC236}">
                <a16:creationId xmlns:a16="http://schemas.microsoft.com/office/drawing/2014/main" id="{4375F0FC-5CA6-5F39-0609-C1A6E2E1D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0574" y="5363776"/>
            <a:ext cx="914400" cy="914400"/>
          </a:xfrm>
          <a:prstGeom prst="rect">
            <a:avLst/>
          </a:prstGeom>
        </p:spPr>
      </p:pic>
      <p:cxnSp>
        <p:nvCxnSpPr>
          <p:cNvPr id="16" name="Connecteur : en angle 15">
            <a:extLst>
              <a:ext uri="{FF2B5EF4-FFF2-40B4-BE49-F238E27FC236}">
                <a16:creationId xmlns:a16="http://schemas.microsoft.com/office/drawing/2014/main" id="{D6DAD4A7-0499-DE5B-E45F-2E5EE0276A9E}"/>
              </a:ext>
            </a:extLst>
          </p:cNvPr>
          <p:cNvCxnSpPr>
            <a:cxnSpLocks/>
          </p:cNvCxnSpPr>
          <p:nvPr/>
        </p:nvCxnSpPr>
        <p:spPr>
          <a:xfrm>
            <a:off x="9091346" y="4502220"/>
            <a:ext cx="911548" cy="799032"/>
          </a:xfrm>
          <a:prstGeom prst="bentConnector3">
            <a:avLst>
              <a:gd name="adj1" fmla="val 100156"/>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eur : en angle 16">
            <a:extLst>
              <a:ext uri="{FF2B5EF4-FFF2-40B4-BE49-F238E27FC236}">
                <a16:creationId xmlns:a16="http://schemas.microsoft.com/office/drawing/2014/main" id="{C61384DB-425B-D517-38AF-37E98925EA9F}"/>
              </a:ext>
            </a:extLst>
          </p:cNvPr>
          <p:cNvCxnSpPr>
            <a:cxnSpLocks/>
          </p:cNvCxnSpPr>
          <p:nvPr/>
        </p:nvCxnSpPr>
        <p:spPr>
          <a:xfrm>
            <a:off x="10143585" y="6275506"/>
            <a:ext cx="664845" cy="404414"/>
          </a:xfrm>
          <a:prstGeom prst="bentConnector3">
            <a:avLst>
              <a:gd name="adj1" fmla="val 444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E842813C-0AD7-2277-1DD3-F785CCC720B1}"/>
              </a:ext>
            </a:extLst>
          </p:cNvPr>
          <p:cNvSpPr/>
          <p:nvPr/>
        </p:nvSpPr>
        <p:spPr>
          <a:xfrm>
            <a:off x="9722055" y="2608413"/>
            <a:ext cx="914400" cy="914400"/>
          </a:xfrm>
          <a:prstGeom prst="rect">
            <a:avLst/>
          </a:prstGeom>
          <a:solidFill>
            <a:srgbClr val="FDC871"/>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050" dirty="0" err="1">
                <a:solidFill>
                  <a:schemeClr val="tx1"/>
                </a:solidFill>
                <a:latin typeface="Courier New" panose="02070309020205020404" pitchFamily="49" charset="0"/>
                <a:cs typeface="Courier New" panose="02070309020205020404" pitchFamily="49" charset="0"/>
              </a:rPr>
              <a:t>Extractor</a:t>
            </a:r>
            <a:br>
              <a:rPr lang="fr-FR" sz="1100" dirty="0">
                <a:solidFill>
                  <a:schemeClr val="tx1"/>
                </a:solidFill>
                <a:latin typeface="Courier New" panose="02070309020205020404" pitchFamily="49" charset="0"/>
                <a:cs typeface="Courier New" panose="02070309020205020404" pitchFamily="49" charset="0"/>
              </a:rPr>
            </a:br>
            <a:r>
              <a:rPr lang="fr-FR" sz="1100" dirty="0">
                <a:solidFill>
                  <a:schemeClr val="tx1"/>
                </a:solidFill>
                <a:latin typeface="Courier New" panose="02070309020205020404" pitchFamily="49" charset="0"/>
                <a:cs typeface="Courier New" panose="02070309020205020404" pitchFamily="49" charset="0"/>
              </a:rPr>
              <a:t>SQL</a:t>
            </a:r>
          </a:p>
        </p:txBody>
      </p:sp>
      <p:cxnSp>
        <p:nvCxnSpPr>
          <p:cNvPr id="21" name="Connecteur droit avec flèche 20">
            <a:extLst>
              <a:ext uri="{FF2B5EF4-FFF2-40B4-BE49-F238E27FC236}">
                <a16:creationId xmlns:a16="http://schemas.microsoft.com/office/drawing/2014/main" id="{856A1CA7-7F76-9BFD-AAF9-5019A8736173}"/>
              </a:ext>
            </a:extLst>
          </p:cNvPr>
          <p:cNvCxnSpPr>
            <a:cxnSpLocks/>
          </p:cNvCxnSpPr>
          <p:nvPr/>
        </p:nvCxnSpPr>
        <p:spPr>
          <a:xfrm flipV="1">
            <a:off x="10173793" y="3623453"/>
            <a:ext cx="0" cy="167779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eur : en angle 21">
            <a:extLst>
              <a:ext uri="{FF2B5EF4-FFF2-40B4-BE49-F238E27FC236}">
                <a16:creationId xmlns:a16="http://schemas.microsoft.com/office/drawing/2014/main" id="{83A0097B-04DE-27EE-A5CD-74E42DDB3D9D}"/>
              </a:ext>
            </a:extLst>
          </p:cNvPr>
          <p:cNvCxnSpPr>
            <a:cxnSpLocks/>
          </p:cNvCxnSpPr>
          <p:nvPr/>
        </p:nvCxnSpPr>
        <p:spPr>
          <a:xfrm rot="10800000">
            <a:off x="7962731" y="539076"/>
            <a:ext cx="2211062" cy="1948374"/>
          </a:xfrm>
          <a:prstGeom prst="bentConnector3">
            <a:avLst>
              <a:gd name="adj1" fmla="val -1258"/>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eur droit avec flèche 23">
            <a:extLst>
              <a:ext uri="{FF2B5EF4-FFF2-40B4-BE49-F238E27FC236}">
                <a16:creationId xmlns:a16="http://schemas.microsoft.com/office/drawing/2014/main" id="{24B056E8-29BD-0BE7-DD12-706089063288}"/>
              </a:ext>
            </a:extLst>
          </p:cNvPr>
          <p:cNvCxnSpPr>
            <a:cxnSpLocks/>
          </p:cNvCxnSpPr>
          <p:nvPr/>
        </p:nvCxnSpPr>
        <p:spPr>
          <a:xfrm flipH="1">
            <a:off x="6186426" y="532387"/>
            <a:ext cx="71810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27" name="Groupe 26">
            <a:extLst>
              <a:ext uri="{FF2B5EF4-FFF2-40B4-BE49-F238E27FC236}">
                <a16:creationId xmlns:a16="http://schemas.microsoft.com/office/drawing/2014/main" id="{76E9E19D-D12A-48DC-D0F7-F1364B6900BE}"/>
              </a:ext>
            </a:extLst>
          </p:cNvPr>
          <p:cNvGrpSpPr/>
          <p:nvPr/>
        </p:nvGrpSpPr>
        <p:grpSpPr>
          <a:xfrm>
            <a:off x="1865281" y="150906"/>
            <a:ext cx="2042717" cy="750911"/>
            <a:chOff x="1865281" y="150906"/>
            <a:chExt cx="2042717" cy="750911"/>
          </a:xfrm>
        </p:grpSpPr>
        <p:pic>
          <p:nvPicPr>
            <p:cNvPr id="25" name="Image 24">
              <a:extLst>
                <a:ext uri="{FF2B5EF4-FFF2-40B4-BE49-F238E27FC236}">
                  <a16:creationId xmlns:a16="http://schemas.microsoft.com/office/drawing/2014/main" id="{4DD80919-353C-627A-8539-822CB8C3AFBF}"/>
                </a:ext>
              </a:extLst>
            </p:cNvPr>
            <p:cNvPicPr>
              <a:picLocks noChangeAspect="1"/>
            </p:cNvPicPr>
            <p:nvPr/>
          </p:nvPicPr>
          <p:blipFill>
            <a:blip r:embed="rId4"/>
            <a:stretch>
              <a:fillRect/>
            </a:stretch>
          </p:blipFill>
          <p:spPr>
            <a:xfrm>
              <a:off x="3252579" y="162958"/>
              <a:ext cx="655419" cy="738859"/>
            </a:xfrm>
            <a:prstGeom prst="rect">
              <a:avLst/>
            </a:prstGeom>
          </p:spPr>
        </p:pic>
        <p:sp>
          <p:nvSpPr>
            <p:cNvPr id="26" name="ZoneTexte 25">
              <a:extLst>
                <a:ext uri="{FF2B5EF4-FFF2-40B4-BE49-F238E27FC236}">
                  <a16:creationId xmlns:a16="http://schemas.microsoft.com/office/drawing/2014/main" id="{37BA8251-FC2A-FD88-F2E6-04E9BF36DFBF}"/>
                </a:ext>
              </a:extLst>
            </p:cNvPr>
            <p:cNvSpPr txBox="1"/>
            <p:nvPr/>
          </p:nvSpPr>
          <p:spPr>
            <a:xfrm>
              <a:off x="1865281" y="150906"/>
              <a:ext cx="1547218" cy="253916"/>
            </a:xfrm>
            <a:prstGeom prst="rect">
              <a:avLst/>
            </a:prstGeom>
            <a:noFill/>
          </p:spPr>
          <p:txBody>
            <a:bodyPr wrap="none" rtlCol="0">
              <a:spAutoFit/>
            </a:bodyPr>
            <a:lstStyle/>
            <a:p>
              <a:r>
                <a:rPr lang="fr-FR" sz="1000" dirty="0">
                  <a:latin typeface="Courier New" panose="02070309020205020404" pitchFamily="49" charset="0"/>
                  <a:cs typeface="Courier New" panose="02070309020205020404" pitchFamily="49" charset="0"/>
                </a:rPr>
                <a:t>Training Data Set</a:t>
              </a:r>
              <a:endParaRPr lang="fr-FR" sz="1000" baseline="30000" dirty="0">
                <a:latin typeface="Courier New" panose="02070309020205020404" pitchFamily="49" charset="0"/>
                <a:cs typeface="Courier New" panose="02070309020205020404" pitchFamily="49" charset="0"/>
              </a:endParaRPr>
            </a:p>
          </p:txBody>
        </p:sp>
      </p:grpSp>
      <p:cxnSp>
        <p:nvCxnSpPr>
          <p:cNvPr id="28" name="Connecteur droit avec flèche 27">
            <a:extLst>
              <a:ext uri="{FF2B5EF4-FFF2-40B4-BE49-F238E27FC236}">
                <a16:creationId xmlns:a16="http://schemas.microsoft.com/office/drawing/2014/main" id="{1F1B28B9-7EF3-E752-5714-BBB9DAC48066}"/>
              </a:ext>
            </a:extLst>
          </p:cNvPr>
          <p:cNvCxnSpPr>
            <a:cxnSpLocks/>
          </p:cNvCxnSpPr>
          <p:nvPr/>
        </p:nvCxnSpPr>
        <p:spPr>
          <a:xfrm>
            <a:off x="4016172" y="532387"/>
            <a:ext cx="1058044"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0" name="Groupe 29">
            <a:extLst>
              <a:ext uri="{FF2B5EF4-FFF2-40B4-BE49-F238E27FC236}">
                <a16:creationId xmlns:a16="http://schemas.microsoft.com/office/drawing/2014/main" id="{E389C9C8-CA94-5931-FA5F-DB2BC2B64671}"/>
              </a:ext>
            </a:extLst>
          </p:cNvPr>
          <p:cNvGrpSpPr/>
          <p:nvPr/>
        </p:nvGrpSpPr>
        <p:grpSpPr>
          <a:xfrm>
            <a:off x="7047339" y="102037"/>
            <a:ext cx="1816822" cy="799780"/>
            <a:chOff x="7047339" y="102037"/>
            <a:chExt cx="1816822" cy="799780"/>
          </a:xfrm>
        </p:grpSpPr>
        <p:pic>
          <p:nvPicPr>
            <p:cNvPr id="23" name="Image 22">
              <a:extLst>
                <a:ext uri="{FF2B5EF4-FFF2-40B4-BE49-F238E27FC236}">
                  <a16:creationId xmlns:a16="http://schemas.microsoft.com/office/drawing/2014/main" id="{A4AF917F-6A64-C497-D123-9E1A6BE3F727}"/>
                </a:ext>
              </a:extLst>
            </p:cNvPr>
            <p:cNvPicPr>
              <a:picLocks noChangeAspect="1"/>
            </p:cNvPicPr>
            <p:nvPr/>
          </p:nvPicPr>
          <p:blipFill>
            <a:blip r:embed="rId4"/>
            <a:stretch>
              <a:fillRect/>
            </a:stretch>
          </p:blipFill>
          <p:spPr>
            <a:xfrm>
              <a:off x="7047339" y="162958"/>
              <a:ext cx="655419" cy="738859"/>
            </a:xfrm>
            <a:prstGeom prst="rect">
              <a:avLst/>
            </a:prstGeom>
            <a:solidFill>
              <a:srgbClr val="4B339D"/>
            </a:solidFill>
          </p:spPr>
        </p:pic>
        <p:sp>
          <p:nvSpPr>
            <p:cNvPr id="29" name="ZoneTexte 28">
              <a:extLst>
                <a:ext uri="{FF2B5EF4-FFF2-40B4-BE49-F238E27FC236}">
                  <a16:creationId xmlns:a16="http://schemas.microsoft.com/office/drawing/2014/main" id="{A3092888-A859-A291-F42A-765F16F0E946}"/>
                </a:ext>
              </a:extLst>
            </p:cNvPr>
            <p:cNvSpPr txBox="1"/>
            <p:nvPr/>
          </p:nvSpPr>
          <p:spPr>
            <a:xfrm>
              <a:off x="7602277" y="102037"/>
              <a:ext cx="1261884" cy="246221"/>
            </a:xfrm>
            <a:prstGeom prst="rect">
              <a:avLst/>
            </a:prstGeom>
            <a:noFill/>
          </p:spPr>
          <p:txBody>
            <a:bodyPr wrap="none" rtlCol="0">
              <a:spAutoFit/>
            </a:bodyPr>
            <a:lstStyle/>
            <a:p>
              <a:r>
                <a:rPr lang="fr-FR" sz="1000" dirty="0" err="1">
                  <a:latin typeface="Courier New" panose="02070309020205020404" pitchFamily="49" charset="0"/>
                  <a:cs typeface="Courier New" panose="02070309020205020404" pitchFamily="49" charset="0"/>
                </a:rPr>
                <a:t>Validated</a:t>
              </a:r>
              <a:r>
                <a:rPr lang="fr-FR" sz="1000" dirty="0">
                  <a:latin typeface="Courier New" panose="02070309020205020404" pitchFamily="49" charset="0"/>
                  <a:cs typeface="Courier New" panose="02070309020205020404" pitchFamily="49" charset="0"/>
                </a:rPr>
                <a:t> Data</a:t>
              </a:r>
              <a:endParaRPr lang="fr-FR" sz="1000" baseline="30000" dirty="0">
                <a:latin typeface="Courier New" panose="02070309020205020404" pitchFamily="49" charset="0"/>
                <a:cs typeface="Courier New" panose="02070309020205020404" pitchFamily="49" charset="0"/>
              </a:endParaRPr>
            </a:p>
          </p:txBody>
        </p:sp>
      </p:grpSp>
      <p:pic>
        <p:nvPicPr>
          <p:cNvPr id="31" name="Graphique 30" descr="Nuage avec un remplissage uni">
            <a:extLst>
              <a:ext uri="{FF2B5EF4-FFF2-40B4-BE49-F238E27FC236}">
                <a16:creationId xmlns:a16="http://schemas.microsoft.com/office/drawing/2014/main" id="{0399B341-B95B-B170-EA70-3652D467B7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2789" y="4061310"/>
            <a:ext cx="914400" cy="914400"/>
          </a:xfrm>
          <a:prstGeom prst="rect">
            <a:avLst/>
          </a:prstGeom>
        </p:spPr>
      </p:pic>
      <p:sp>
        <p:nvSpPr>
          <p:cNvPr id="5" name="Rectangle 4">
            <a:extLst>
              <a:ext uri="{FF2B5EF4-FFF2-40B4-BE49-F238E27FC236}">
                <a16:creationId xmlns:a16="http://schemas.microsoft.com/office/drawing/2014/main" id="{21E16CB1-75ED-CF0F-8514-4DC64D7E7CDC}"/>
              </a:ext>
            </a:extLst>
          </p:cNvPr>
          <p:cNvSpPr/>
          <p:nvPr/>
        </p:nvSpPr>
        <p:spPr>
          <a:xfrm>
            <a:off x="2564792" y="4050042"/>
            <a:ext cx="914400" cy="914400"/>
          </a:xfrm>
          <a:prstGeom prst="rect">
            <a:avLst/>
          </a:prstGeom>
          <a:solidFill>
            <a:srgbClr val="FDC871"/>
          </a:solidFill>
          <a:ln w="28575">
            <a:solidFill>
              <a:srgbClr val="1C191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100" dirty="0">
                <a:solidFill>
                  <a:schemeClr val="tx1"/>
                </a:solidFill>
                <a:latin typeface="Courier New" panose="02070309020205020404" pitchFamily="49" charset="0"/>
                <a:cs typeface="Courier New" panose="02070309020205020404" pitchFamily="49" charset="0"/>
              </a:rPr>
              <a:t>Producer</a:t>
            </a:r>
          </a:p>
        </p:txBody>
      </p:sp>
      <p:cxnSp>
        <p:nvCxnSpPr>
          <p:cNvPr id="12" name="Connecteur droit avec flèche 11">
            <a:extLst>
              <a:ext uri="{FF2B5EF4-FFF2-40B4-BE49-F238E27FC236}">
                <a16:creationId xmlns:a16="http://schemas.microsoft.com/office/drawing/2014/main" id="{DDB17917-CA6E-5C93-4A52-D2BDE2FC6EE5}"/>
              </a:ext>
            </a:extLst>
          </p:cNvPr>
          <p:cNvCxnSpPr>
            <a:cxnSpLocks/>
          </p:cNvCxnSpPr>
          <p:nvPr/>
        </p:nvCxnSpPr>
        <p:spPr>
          <a:xfrm>
            <a:off x="1504709" y="4514862"/>
            <a:ext cx="971791" cy="0"/>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eur droit avec flèche 13">
            <a:extLst>
              <a:ext uri="{FF2B5EF4-FFF2-40B4-BE49-F238E27FC236}">
                <a16:creationId xmlns:a16="http://schemas.microsoft.com/office/drawing/2014/main" id="{107BEC6A-C561-04CD-6208-7503F4512760}"/>
              </a:ext>
            </a:extLst>
          </p:cNvPr>
          <p:cNvCxnSpPr>
            <a:cxnSpLocks/>
          </p:cNvCxnSpPr>
          <p:nvPr/>
        </p:nvCxnSpPr>
        <p:spPr>
          <a:xfrm>
            <a:off x="3608479" y="4508115"/>
            <a:ext cx="1420721" cy="10395"/>
          </a:xfrm>
          <a:prstGeom prst="straightConnector1">
            <a:avLst/>
          </a:prstGeom>
          <a:ln w="57150">
            <a:solidFill>
              <a:srgbClr val="1E385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2344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2"/>
                                        </p:tgtEl>
                                      </p:cBhvr>
                                    </p:animEffect>
                                    <p:set>
                                      <p:cBhvr>
                                        <p:cTn id="7" dur="1" fill="hold">
                                          <p:stCondLst>
                                            <p:cond delay="999"/>
                                          </p:stCondLst>
                                        </p:cTn>
                                        <p:tgtEl>
                                          <p:spTgt spid="2"/>
                                        </p:tgtEl>
                                        <p:attrNameLst>
                                          <p:attrName>style.visibility</p:attrName>
                                        </p:attrNameLst>
                                      </p:cBhvr>
                                      <p:to>
                                        <p:strVal val="hidden"/>
                                      </p:to>
                                    </p:se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left)">
                                      <p:cBhvr>
                                        <p:cTn id="11" dur="1000"/>
                                        <p:tgtEl>
                                          <p:spTgt spid="12"/>
                                        </p:tgtEl>
                                      </p:cBhvr>
                                    </p:animEffect>
                                  </p:childTnLst>
                                </p:cTn>
                              </p:par>
                            </p:childTnLst>
                          </p:cTn>
                        </p:par>
                        <p:par>
                          <p:cTn id="12" fill="hold">
                            <p:stCondLst>
                              <p:cond delay="2000"/>
                            </p:stCondLst>
                            <p:childTnLst>
                              <p:par>
                                <p:cTn id="13" presetID="10" presetClass="entr" presetSubtype="0" fill="hold" grpId="0" nodeType="afterEffect">
                                  <p:stCondLst>
                                    <p:cond delay="25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par>
                          <p:cTn id="16" fill="hold">
                            <p:stCondLst>
                              <p:cond delay="3250"/>
                            </p:stCondLst>
                            <p:childTnLst>
                              <p:par>
                                <p:cTn id="17" presetID="22" presetClass="entr" presetSubtype="8" fill="hold" nodeType="afterEffect">
                                  <p:stCondLst>
                                    <p:cond delay="2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theme/theme1.xml><?xml version="1.0" encoding="utf-8"?>
<a:theme xmlns:a="http://schemas.openxmlformats.org/drawingml/2006/main" name="00_notes_de_stag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course_review_fullstack</Template>
  <TotalTime>2465</TotalTime>
  <Words>1088</Words>
  <Application>Microsoft Office PowerPoint</Application>
  <PresentationFormat>Grand écran</PresentationFormat>
  <Paragraphs>315</Paragraphs>
  <Slides>29</Slides>
  <Notes>4</Notes>
  <HiddenSlides>8</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29</vt:i4>
      </vt:variant>
    </vt:vector>
  </HeadingPairs>
  <TitlesOfParts>
    <vt:vector size="38" baseType="lpstr">
      <vt:lpstr>Aptos</vt:lpstr>
      <vt:lpstr>Arial</vt:lpstr>
      <vt:lpstr>Arial Black</vt:lpstr>
      <vt:lpstr>Calibri</vt:lpstr>
      <vt:lpstr>Courier New</vt:lpstr>
      <vt:lpstr>Inter</vt:lpstr>
      <vt:lpstr>JetBrains Mono</vt:lpstr>
      <vt:lpstr>Times New Roman</vt:lpstr>
      <vt:lpstr>00_notes_de_stage</vt:lpstr>
      <vt:lpstr>fraud detection 2 Project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https://app.jedha.co/course/become-certified-ai-architect-lds/data-analyst-certificate-lds</vt:lpstr>
      <vt:lpstr>https://app.jedha.co/course/project-prep-lds/project-overview-lds</vt:lpstr>
      <vt:lpstr>https://app.jedha.co/course/project-prep-lds/project-overview-lds</vt:lpstr>
      <vt:lpstr>https://app.jedha.co/course/project-prep-lds/project-overview-lds</vt:lpstr>
      <vt:lpstr>EDA</vt:lpstr>
      <vt:lpstr>Take away</vt:lpstr>
      <vt:lpstr>Code Review</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Philippe Baucour</dc:creator>
  <cp:lastModifiedBy>Philippe Baucour</cp:lastModifiedBy>
  <cp:revision>1</cp:revision>
  <dcterms:created xsi:type="dcterms:W3CDTF">2024-08-20T08:09:24Z</dcterms:created>
  <dcterms:modified xsi:type="dcterms:W3CDTF">2024-11-22T07:10:44Z</dcterms:modified>
</cp:coreProperties>
</file>