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19" r:id="rId2"/>
    <p:sldId id="256" r:id="rId3"/>
    <p:sldId id="288" r:id="rId4"/>
    <p:sldId id="305" r:id="rId5"/>
    <p:sldId id="290" r:id="rId6"/>
    <p:sldId id="292" r:id="rId7"/>
    <p:sldId id="293" r:id="rId8"/>
    <p:sldId id="316" r:id="rId9"/>
    <p:sldId id="317" r:id="rId10"/>
    <p:sldId id="318" r:id="rId11"/>
    <p:sldId id="295" r:id="rId12"/>
    <p:sldId id="296" r:id="rId13"/>
    <p:sldId id="297" r:id="rId14"/>
    <p:sldId id="286" r:id="rId15"/>
    <p:sldId id="298" r:id="rId16"/>
    <p:sldId id="320" r:id="rId17"/>
    <p:sldId id="257"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687"/>
    <a:srgbClr val="90C78C"/>
    <a:srgbClr val="FDCA72"/>
    <a:srgbClr val="4CE4C1"/>
    <a:srgbClr val="91C68D"/>
    <a:srgbClr val="FF3F6E"/>
    <a:srgbClr val="FBBA1C"/>
    <a:srgbClr val="000000"/>
    <a:srgbClr val="FDC871"/>
    <a:srgbClr val="67DD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79230B-7AE9-4581-A7F6-ED0B16643BEC}" v="173" dt="2024-11-28T11:42:28.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0" autoAdjust="0"/>
    <p:restoredTop sz="77588" autoAdjust="0"/>
  </p:normalViewPr>
  <p:slideViewPr>
    <p:cSldViewPr snapToGrid="0">
      <p:cViewPr varScale="1">
        <p:scale>
          <a:sx n="104" d="100"/>
          <a:sy n="104" d="100"/>
        </p:scale>
        <p:origin x="1416" y="8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sldOrd">
      <pc:chgData name="Philippe Baucour" userId="5102170ae7533958" providerId="LiveId" clId="{336F8116-C764-4979-A376-3E7AF7BA8383}" dt="2024-11-26T14:47:25.299" v="11442" actId="478"/>
      <pc:docMkLst>
        <pc:docMk/>
      </pc:docMkLst>
      <pc:sldChg chg="addSp delSp modSp mod modTransition modAnim modNotesTx">
        <pc:chgData name="Philippe Baucour" userId="5102170ae7533958" providerId="LiveId" clId="{336F8116-C764-4979-A376-3E7AF7BA8383}" dt="2024-11-26T14:40:14.550" v="11181" actId="478"/>
        <pc:sldMkLst>
          <pc:docMk/>
          <pc:sldMk cId="1392602265" sldId="256"/>
        </pc:sldMkLst>
        <pc:spChg chg="mod">
          <ac:chgData name="Philippe Baucour" userId="5102170ae7533958" providerId="LiveId" clId="{336F8116-C764-4979-A376-3E7AF7BA8383}" dt="2024-11-26T11:15:25.080" v="10482" actId="6549"/>
          <ac:spMkLst>
            <pc:docMk/>
            <pc:sldMk cId="1392602265" sldId="256"/>
            <ac:spMk id="2" creationId="{27403E06-B2E3-4008-35B5-576464278A6D}"/>
          </ac:spMkLst>
        </pc:spChg>
        <pc:spChg chg="mod">
          <ac:chgData name="Philippe Baucour" userId="5102170ae7533958" providerId="LiveId" clId="{336F8116-C764-4979-A376-3E7AF7BA8383}" dt="2024-11-26T11:16:01.037" v="10514" actId="1036"/>
          <ac:spMkLst>
            <pc:docMk/>
            <pc:sldMk cId="1392602265" sldId="256"/>
            <ac:spMk id="3" creationId="{08069205-150B-B4B1-565B-156D78F5E9E8}"/>
          </ac:spMkLst>
        </pc:spChg>
        <pc:spChg chg="add mod">
          <ac:chgData name="Philippe Baucour" userId="5102170ae7533958" providerId="LiveId" clId="{336F8116-C764-4979-A376-3E7AF7BA8383}" dt="2024-11-26T11:54:33.522" v="10589" actId="14861"/>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picChg chg="add del mod">
          <ac:chgData name="Philippe Baucour" userId="5102170ae7533958" providerId="LiveId" clId="{336F8116-C764-4979-A376-3E7AF7BA8383}" dt="2024-11-26T14:27:25.201" v="11157"/>
          <ac:picMkLst>
            <pc:docMk/>
            <pc:sldMk cId="1392602265" sldId="256"/>
            <ac:picMk id="12" creationId="{E4ABDE19-B400-F26E-7ADE-59C6A8DD8740}"/>
          </ac:picMkLst>
        </pc:picChg>
        <pc:picChg chg="add del mod ord">
          <ac:chgData name="Philippe Baucour" userId="5102170ae7533958" providerId="LiveId" clId="{336F8116-C764-4979-A376-3E7AF7BA8383}" dt="2024-11-26T14:28:26.490" v="11158"/>
          <ac:picMkLst>
            <pc:docMk/>
            <pc:sldMk cId="1392602265" sldId="256"/>
            <ac:picMk id="13" creationId="{08683459-1E91-2933-4E53-35F2021ADB24}"/>
          </ac:picMkLst>
        </pc:picChg>
        <pc:picChg chg="add del mod">
          <ac:chgData name="Philippe Baucour" userId="5102170ae7533958" providerId="LiveId" clId="{336F8116-C764-4979-A376-3E7AF7BA8383}" dt="2024-11-26T14:35:03.434" v="11161"/>
          <ac:picMkLst>
            <pc:docMk/>
            <pc:sldMk cId="1392602265" sldId="256"/>
            <ac:picMk id="14" creationId="{CA0B4ED4-C9AF-C868-C391-33A5A3237DC8}"/>
          </ac:picMkLst>
        </pc:picChg>
        <pc:picChg chg="add del mod">
          <ac:chgData name="Philippe Baucour" userId="5102170ae7533958" providerId="LiveId" clId="{336F8116-C764-4979-A376-3E7AF7BA8383}" dt="2024-11-26T14:38:53.806" v="11177" actId="478"/>
          <ac:picMkLst>
            <pc:docMk/>
            <pc:sldMk cId="1392602265" sldId="256"/>
            <ac:picMk id="16" creationId="{003E8866-2CC1-FE82-9588-6D2A0577EEFF}"/>
          </ac:picMkLst>
        </pc:picChg>
        <pc:picChg chg="add del mod">
          <ac:chgData name="Philippe Baucour" userId="5102170ae7533958" providerId="LiveId" clId="{336F8116-C764-4979-A376-3E7AF7BA8383}" dt="2024-11-26T14:40:14.550" v="11181" actId="478"/>
          <ac:picMkLst>
            <pc:docMk/>
            <pc:sldMk cId="1392602265" sldId="256"/>
            <ac:picMk id="17" creationId="{5F2F3E51-6673-FF50-4C77-A9D2EAAB70C6}"/>
          </ac:picMkLst>
        </pc:picChg>
      </pc:sldChg>
      <pc:sldChg chg="addSp delSp modSp add del mod ord modTransition modAnim modNotesTx">
        <pc:chgData name="Philippe Baucour" userId="5102170ae7533958" providerId="LiveId" clId="{336F8116-C764-4979-A376-3E7AF7BA8383}" dt="2024-11-26T14:44:32.704" v="11310" actId="478"/>
        <pc:sldMkLst>
          <pc:docMk/>
          <pc:sldMk cId="3201622378" sldId="257"/>
        </pc:sldMkLst>
        <pc:spChg chg="mod">
          <ac:chgData name="Philippe Baucour" userId="5102170ae7533958" providerId="LiveId" clId="{336F8116-C764-4979-A376-3E7AF7BA8383}" dt="2024-11-26T11:03:43.957" v="10078" actId="179"/>
          <ac:spMkLst>
            <pc:docMk/>
            <pc:sldMk cId="3201622378" sldId="257"/>
            <ac:spMk id="3" creationId="{1A803C62-BD0B-D0AC-2B41-C4F420891B06}"/>
          </ac:spMkLst>
        </pc:spChg>
        <pc:spChg chg="del">
          <ac:chgData name="Philippe Baucour" userId="5102170ae7533958" providerId="LiveId" clId="{336F8116-C764-4979-A376-3E7AF7BA8383}" dt="2024-11-25T10:01:01.581" v="9875" actId="478"/>
          <ac:spMkLst>
            <pc:docMk/>
            <pc:sldMk cId="3201622378" sldId="257"/>
            <ac:spMk id="4" creationId="{FDCF9747-D983-E2EE-9309-035260BCAFD8}"/>
          </ac:spMkLst>
        </pc:spChg>
        <pc:spChg chg="mod topLvl">
          <ac:chgData name="Philippe Baucour" userId="5102170ae7533958" providerId="LiveId" clId="{336F8116-C764-4979-A376-3E7AF7BA8383}" dt="2024-11-25T10:03:57.091" v="9935" actId="164"/>
          <ac:spMkLst>
            <pc:docMk/>
            <pc:sldMk cId="3201622378" sldId="257"/>
            <ac:spMk id="6" creationId="{24E7E9CA-F20D-B615-A493-E5AC4055DA41}"/>
          </ac:spMkLst>
        </pc:spChg>
        <pc:spChg chg="mod topLvl">
          <ac:chgData name="Philippe Baucour" userId="5102170ae7533958" providerId="LiveId" clId="{336F8116-C764-4979-A376-3E7AF7BA8383}" dt="2024-11-26T11:02:56.007" v="10076" actId="1036"/>
          <ac:spMkLst>
            <pc:docMk/>
            <pc:sldMk cId="3201622378" sldId="257"/>
            <ac:spMk id="7" creationId="{F4C97974-E092-38BA-4150-43B734BDD140}"/>
          </ac:spMkLst>
        </pc:spChg>
        <pc:spChg chg="mod topLvl">
          <ac:chgData name="Philippe Baucour" userId="5102170ae7533958" providerId="LiveId" clId="{336F8116-C764-4979-A376-3E7AF7BA8383}" dt="2024-11-26T11:02:52.798" v="10069" actId="1037"/>
          <ac:spMkLst>
            <pc:docMk/>
            <pc:sldMk cId="3201622378" sldId="257"/>
            <ac:spMk id="8" creationId="{894A5451-FAD7-E527-5558-C6E16BC69264}"/>
          </ac:spMkLst>
        </pc:spChg>
        <pc:spChg chg="mod topLvl">
          <ac:chgData name="Philippe Baucour" userId="5102170ae7533958" providerId="LiveId" clId="{336F8116-C764-4979-A376-3E7AF7BA8383}" dt="2024-11-26T11:02:47.984" v="10056" actId="1035"/>
          <ac:spMkLst>
            <pc:docMk/>
            <pc:sldMk cId="3201622378" sldId="257"/>
            <ac:spMk id="9" creationId="{750FD02D-8713-8F57-9159-8B6DD4D2AEC2}"/>
          </ac:spMkLst>
        </pc:spChg>
        <pc:spChg chg="del">
          <ac:chgData name="Philippe Baucour" userId="5102170ae7533958" providerId="LiveId" clId="{336F8116-C764-4979-A376-3E7AF7BA8383}" dt="2024-11-25T10:00:58.101" v="9874" actId="478"/>
          <ac:spMkLst>
            <pc:docMk/>
            <pc:sldMk cId="3201622378" sldId="257"/>
            <ac:spMk id="10" creationId="{3BAE07F1-7B1F-EB8A-4F5B-C70A349EBA2D}"/>
          </ac:spMkLst>
        </pc:spChg>
        <pc:spChg chg="mod">
          <ac:chgData name="Philippe Baucour" userId="5102170ae7533958" providerId="LiveId" clId="{336F8116-C764-4979-A376-3E7AF7BA8383}" dt="2024-11-25T10:00:50.148" v="9872"/>
          <ac:spMkLst>
            <pc:docMk/>
            <pc:sldMk cId="3201622378" sldId="257"/>
            <ac:spMk id="13" creationId="{2DB05192-1766-0C72-54A2-74A2FBBA4847}"/>
          </ac:spMkLst>
        </pc:spChg>
        <pc:spChg chg="mod">
          <ac:chgData name="Philippe Baucour" userId="5102170ae7533958" providerId="LiveId" clId="{336F8116-C764-4979-A376-3E7AF7BA8383}" dt="2024-11-25T10:00:50.148" v="9872"/>
          <ac:spMkLst>
            <pc:docMk/>
            <pc:sldMk cId="3201622378" sldId="257"/>
            <ac:spMk id="14" creationId="{9630D403-11D2-F562-2A87-4C7D43F4A912}"/>
          </ac:spMkLst>
        </pc:spChg>
        <pc:spChg chg="mod">
          <ac:chgData name="Philippe Baucour" userId="5102170ae7533958" providerId="LiveId" clId="{336F8116-C764-4979-A376-3E7AF7BA8383}" dt="2024-11-25T10:00:50.148" v="9872"/>
          <ac:spMkLst>
            <pc:docMk/>
            <pc:sldMk cId="3201622378" sldId="257"/>
            <ac:spMk id="15" creationId="{B82AFAE3-95D4-B21C-0A50-3FF4D5E46434}"/>
          </ac:spMkLst>
        </pc:spChg>
        <pc:spChg chg="mod">
          <ac:chgData name="Philippe Baucour" userId="5102170ae7533958" providerId="LiveId" clId="{336F8116-C764-4979-A376-3E7AF7BA8383}" dt="2024-11-25T10:00:50.148" v="9872"/>
          <ac:spMkLst>
            <pc:docMk/>
            <pc:sldMk cId="3201622378" sldId="257"/>
            <ac:spMk id="16" creationId="{07C456F8-ACE6-A82B-0706-73E20F18D340}"/>
          </ac:spMkLst>
        </pc:spChg>
        <pc:spChg chg="mod">
          <ac:chgData name="Philippe Baucour" userId="5102170ae7533958" providerId="LiveId" clId="{336F8116-C764-4979-A376-3E7AF7BA8383}" dt="2024-11-25T10:00:50.148" v="9872"/>
          <ac:spMkLst>
            <pc:docMk/>
            <pc:sldMk cId="3201622378" sldId="257"/>
            <ac:spMk id="17" creationId="{140062A3-EBA2-03CE-3E42-C655C05D205C}"/>
          </ac:spMkLst>
        </pc:spChg>
        <pc:spChg chg="mod">
          <ac:chgData name="Philippe Baucour" userId="5102170ae7533958" providerId="LiveId" clId="{336F8116-C764-4979-A376-3E7AF7BA8383}" dt="2024-11-25T10:00:50.148" v="9872"/>
          <ac:spMkLst>
            <pc:docMk/>
            <pc:sldMk cId="3201622378" sldId="257"/>
            <ac:spMk id="18" creationId="{52F8E22F-1669-9B9C-B0F3-D7893644561C}"/>
          </ac:spMkLst>
        </pc:spChg>
        <pc:spChg chg="add mod topLvl">
          <ac:chgData name="Philippe Baucour" userId="5102170ae7533958" providerId="LiveId" clId="{336F8116-C764-4979-A376-3E7AF7BA8383}" dt="2024-11-26T11:02:43.158" v="10043" actId="1036"/>
          <ac:spMkLst>
            <pc:docMk/>
            <pc:sldMk cId="3201622378" sldId="257"/>
            <ac:spMk id="19" creationId="{6F0B11F4-9BC9-F695-AF91-506CB6E1AF55}"/>
          </ac:spMkLst>
        </pc:spChg>
        <pc:spChg chg="add mod topLvl">
          <ac:chgData name="Philippe Baucour" userId="5102170ae7533958" providerId="LiveId" clId="{336F8116-C764-4979-A376-3E7AF7BA8383}" dt="2024-11-26T11:02:39.090" v="10032" actId="1036"/>
          <ac:spMkLst>
            <pc:docMk/>
            <pc:sldMk cId="3201622378" sldId="257"/>
            <ac:spMk id="20" creationId="{EB243F75-5C70-3455-9E94-2976EAF410AC}"/>
          </ac:spMkLst>
        </pc:spChg>
        <pc:grpChg chg="add del mod">
          <ac:chgData name="Philippe Baucour" userId="5102170ae7533958" providerId="LiveId" clId="{336F8116-C764-4979-A376-3E7AF7BA8383}" dt="2024-11-26T11:04:10.888" v="10103" actId="478"/>
          <ac:grpSpMkLst>
            <pc:docMk/>
            <pc:sldMk cId="3201622378" sldId="257"/>
            <ac:grpSpMk id="11" creationId="{230A334A-3F11-A53B-04E2-DAE21961F0E3}"/>
          </ac:grpSpMkLst>
        </pc:grpChg>
        <pc:grpChg chg="del mod topLvl">
          <ac:chgData name="Philippe Baucour" userId="5102170ae7533958" providerId="LiveId" clId="{336F8116-C764-4979-A376-3E7AF7BA8383}" dt="2024-11-25T10:02:36.687" v="9887" actId="165"/>
          <ac:grpSpMkLst>
            <pc:docMk/>
            <pc:sldMk cId="3201622378" sldId="257"/>
            <ac:grpSpMk id="12" creationId="{20273B96-1E36-D2C8-0290-84DC89996CAC}"/>
          </ac:grpSpMkLst>
        </pc:grpChg>
        <pc:grpChg chg="add del mod">
          <ac:chgData name="Philippe Baucour" userId="5102170ae7533958" providerId="LiveId" clId="{336F8116-C764-4979-A376-3E7AF7BA8383}" dt="2024-11-25T10:02:29.036" v="9886" actId="165"/>
          <ac:grpSpMkLst>
            <pc:docMk/>
            <pc:sldMk cId="3201622378" sldId="257"/>
            <ac:grpSpMk id="21" creationId="{C770F820-C17A-29B3-D45A-915EE4948E3D}"/>
          </ac:grpSpMkLst>
        </pc:grpChg>
        <pc:grpChg chg="add mod">
          <ac:chgData name="Philippe Baucour" userId="5102170ae7533958" providerId="LiveId" clId="{336F8116-C764-4979-A376-3E7AF7BA8383}" dt="2024-11-26T11:05:05.036" v="10109" actId="1035"/>
          <ac:grpSpMkLst>
            <pc:docMk/>
            <pc:sldMk cId="3201622378" sldId="257"/>
            <ac:grpSpMk id="22" creationId="{E3B57534-AF91-6B39-F3B8-F90A0ADF0EE0}"/>
          </ac:grpSpMkLst>
        </pc:gr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picChg chg="add del mod">
          <ac:chgData name="Philippe Baucour" userId="5102170ae7533958" providerId="LiveId" clId="{336F8116-C764-4979-A376-3E7AF7BA8383}" dt="2024-11-26T14:44:28.634" v="11306" actId="478"/>
          <ac:picMkLst>
            <pc:docMk/>
            <pc:sldMk cId="3201622378" sldId="257"/>
            <ac:picMk id="4" creationId="{B3E6184E-40F2-115F-8C39-42D129B4BD90}"/>
          </ac:picMkLst>
        </pc:picChg>
        <pc:picChg chg="mod">
          <ac:chgData name="Philippe Baucour" userId="5102170ae7533958" providerId="LiveId" clId="{336F8116-C764-4979-A376-3E7AF7BA8383}" dt="2024-11-26T11:04:04.881" v="10102" actId="14100"/>
          <ac:picMkLst>
            <pc:docMk/>
            <pc:sldMk cId="3201622378" sldId="257"/>
            <ac:picMk id="5" creationId="{6A3C50B5-69FB-F9D8-70F1-0579A3213984}"/>
          </ac:picMkLst>
        </pc:picChg>
        <pc:picChg chg="add del mod">
          <ac:chgData name="Philippe Baucour" userId="5102170ae7533958" providerId="LiveId" clId="{336F8116-C764-4979-A376-3E7AF7BA8383}" dt="2024-11-26T14:44:32.704" v="11310" actId="478"/>
          <ac:picMkLst>
            <pc:docMk/>
            <pc:sldMk cId="3201622378" sldId="257"/>
            <ac:picMk id="10" creationId="{4332CC2D-8A5C-C426-2F75-DD048FCBE95A}"/>
          </ac:picMkLst>
        </pc:picChg>
        <pc:picChg chg="add del mod">
          <ac:chgData name="Philippe Baucour" userId="5102170ae7533958" providerId="LiveId" clId="{336F8116-C764-4979-A376-3E7AF7BA8383}" dt="2024-11-26T14:44:31.874" v="11309" actId="478"/>
          <ac:picMkLst>
            <pc:docMk/>
            <pc:sldMk cId="3201622378" sldId="257"/>
            <ac:picMk id="11" creationId="{7D9E76B0-07FC-FEB5-3CCC-EDF718188751}"/>
          </ac:picMkLst>
        </pc:picChg>
        <pc:picChg chg="add del mod">
          <ac:chgData name="Philippe Baucour" userId="5102170ae7533958" providerId="LiveId" clId="{336F8116-C764-4979-A376-3E7AF7BA8383}" dt="2024-11-26T14:44:30.953" v="11308" actId="478"/>
          <ac:picMkLst>
            <pc:docMk/>
            <pc:sldMk cId="3201622378" sldId="257"/>
            <ac:picMk id="12" creationId="{76B74627-ADEE-BC9F-28E9-21774A316385}"/>
          </ac:picMkLst>
        </pc:picChg>
        <pc:picChg chg="add del mod">
          <ac:chgData name="Philippe Baucour" userId="5102170ae7533958" providerId="LiveId" clId="{336F8116-C764-4979-A376-3E7AF7BA8383}" dt="2024-11-26T14:44:30.126" v="11307" actId="478"/>
          <ac:picMkLst>
            <pc:docMk/>
            <pc:sldMk cId="3201622378" sldId="257"/>
            <ac:picMk id="13" creationId="{C8FB249B-4075-D3F5-312F-D63D8CE352A1}"/>
          </ac:picMkLst>
        </pc:picChg>
        <pc:picChg chg="add del mod">
          <ac:chgData name="Philippe Baucour" userId="5102170ae7533958" providerId="LiveId" clId="{336F8116-C764-4979-A376-3E7AF7BA8383}" dt="2024-11-26T14:44:27.805" v="11305" actId="478"/>
          <ac:picMkLst>
            <pc:docMk/>
            <pc:sldMk cId="3201622378" sldId="257"/>
            <ac:picMk id="14" creationId="{3326A714-A7F1-6644-F63D-79B258AB284F}"/>
          </ac:picMkLst>
        </pc:picChg>
      </pc:sldChg>
      <pc:sldChg chg="del">
        <pc:chgData name="Philippe Baucour" userId="5102170ae7533958" providerId="LiveId" clId="{336F8116-C764-4979-A376-3E7AF7BA8383}" dt="2024-10-31T07:40:45.328" v="31" actId="47"/>
        <pc:sldMkLst>
          <pc:docMk/>
          <pc:sldMk cId="246086491" sldId="258"/>
        </pc:sldMkLst>
      </pc:sldChg>
      <pc:sldChg chg="addSp delSp modSp add mod modTransition modShow">
        <pc:chgData name="Philippe Baucour" userId="5102170ae7533958" providerId="LiveId" clId="{336F8116-C764-4979-A376-3E7AF7BA8383}" dt="2024-11-26T14:46:11.306" v="11388" actId="478"/>
        <pc:sldMkLst>
          <pc:docMk/>
          <pc:sldMk cId="655326077" sldId="258"/>
        </pc:sldMkLst>
        <pc:picChg chg="add del mod">
          <ac:chgData name="Philippe Baucour" userId="5102170ae7533958" providerId="LiveId" clId="{336F8116-C764-4979-A376-3E7AF7BA8383}" dt="2024-11-26T14:46:11.306" v="11388" actId="478"/>
          <ac:picMkLst>
            <pc:docMk/>
            <pc:sldMk cId="655326077" sldId="258"/>
            <ac:picMk id="8" creationId="{8D81F9B8-4B03-E176-60F7-DDA63EB25AB2}"/>
          </ac:picMkLst>
        </pc:picChg>
        <pc:picChg chg="add del mod">
          <ac:chgData name="Philippe Baucour" userId="5102170ae7533958" providerId="LiveId" clId="{336F8116-C764-4979-A376-3E7AF7BA8383}" dt="2024-11-26T14:46:09.084" v="11386" actId="478"/>
          <ac:picMkLst>
            <pc:docMk/>
            <pc:sldMk cId="655326077" sldId="258"/>
            <ac:picMk id="10" creationId="{8822484B-1E58-03F3-A37A-87D906729A12}"/>
          </ac:picMkLst>
        </pc:picChg>
        <pc:picChg chg="add del mod">
          <ac:chgData name="Philippe Baucour" userId="5102170ae7533958" providerId="LiveId" clId="{336F8116-C764-4979-A376-3E7AF7BA8383}" dt="2024-11-26T14:46:08.426" v="11385" actId="478"/>
          <ac:picMkLst>
            <pc:docMk/>
            <pc:sldMk cId="655326077" sldId="258"/>
            <ac:picMk id="12" creationId="{1D8DD4EF-037B-7E0A-BA8D-60EAFD08AD5D}"/>
          </ac:picMkLst>
        </pc:picChg>
        <pc:picChg chg="add del mod">
          <ac:chgData name="Philippe Baucour" userId="5102170ae7533958" providerId="LiveId" clId="{336F8116-C764-4979-A376-3E7AF7BA8383}" dt="2024-11-26T14:46:07.769" v="11384" actId="478"/>
          <ac:picMkLst>
            <pc:docMk/>
            <pc:sldMk cId="655326077" sldId="258"/>
            <ac:picMk id="14" creationId="{17EAB33E-40DD-0EC2-2D49-AF0045DA3230}"/>
          </ac:picMkLst>
        </pc:picChg>
        <pc:picChg chg="add del mod">
          <ac:chgData name="Philippe Baucour" userId="5102170ae7533958" providerId="LiveId" clId="{336F8116-C764-4979-A376-3E7AF7BA8383}" dt="2024-11-26T14:46:06.751" v="11383" actId="478"/>
          <ac:picMkLst>
            <pc:docMk/>
            <pc:sldMk cId="655326077" sldId="258"/>
            <ac:picMk id="15" creationId="{22E38F2E-DDF0-16AD-4EF7-DBCD72E36A5B}"/>
          </ac:picMkLst>
        </pc:picChg>
        <pc:picChg chg="add del mod">
          <ac:chgData name="Philippe Baucour" userId="5102170ae7533958" providerId="LiveId" clId="{336F8116-C764-4979-A376-3E7AF7BA8383}" dt="2024-11-26T14:46:10.716" v="11387" actId="478"/>
          <ac:picMkLst>
            <pc:docMk/>
            <pc:sldMk cId="655326077" sldId="258"/>
            <ac:picMk id="17" creationId="{82623BE1-29C1-38E3-2A7E-F96F683961CE}"/>
          </ac:picMkLst>
        </pc:picChg>
      </pc:sldChg>
      <pc:sldChg chg="addSp delSp modSp add mod modTransition modShow">
        <pc:chgData name="Philippe Baucour" userId="5102170ae7533958" providerId="LiveId" clId="{336F8116-C764-4979-A376-3E7AF7BA8383}" dt="2024-11-26T14:46:18.671" v="11394" actId="478"/>
        <pc:sldMkLst>
          <pc:docMk/>
          <pc:sldMk cId="4209746022" sldId="259"/>
        </pc:sldMkLst>
        <pc:picChg chg="add del mod">
          <ac:chgData name="Philippe Baucour" userId="5102170ae7533958" providerId="LiveId" clId="{336F8116-C764-4979-A376-3E7AF7BA8383}" dt="2024-11-26T14:46:14.029" v="11390" actId="478"/>
          <ac:picMkLst>
            <pc:docMk/>
            <pc:sldMk cId="4209746022" sldId="259"/>
            <ac:picMk id="4" creationId="{FBD59403-E600-AAD8-F61F-397A342220CA}"/>
          </ac:picMkLst>
        </pc:picChg>
        <pc:picChg chg="add del mod">
          <ac:chgData name="Philippe Baucour" userId="5102170ae7533958" providerId="LiveId" clId="{336F8116-C764-4979-A376-3E7AF7BA8383}" dt="2024-11-26T14:46:18.671" v="11394" actId="478"/>
          <ac:picMkLst>
            <pc:docMk/>
            <pc:sldMk cId="4209746022" sldId="259"/>
            <ac:picMk id="6" creationId="{C284AE9B-0F3F-6877-4DC3-8E8E08EB8F17}"/>
          </ac:picMkLst>
        </pc:picChg>
        <pc:picChg chg="add del mod">
          <ac:chgData name="Philippe Baucour" userId="5102170ae7533958" providerId="LiveId" clId="{336F8116-C764-4979-A376-3E7AF7BA8383}" dt="2024-11-26T14:46:17.654" v="11393" actId="478"/>
          <ac:picMkLst>
            <pc:docMk/>
            <pc:sldMk cId="4209746022" sldId="259"/>
            <ac:picMk id="7" creationId="{E4ADDB30-67BE-C015-B5EF-B16F1AE588F0}"/>
          </ac:picMkLst>
        </pc:picChg>
        <pc:picChg chg="add del mod">
          <ac:chgData name="Philippe Baucour" userId="5102170ae7533958" providerId="LiveId" clId="{336F8116-C764-4979-A376-3E7AF7BA8383}" dt="2024-11-26T14:46:16.533" v="11392" actId="478"/>
          <ac:picMkLst>
            <pc:docMk/>
            <pc:sldMk cId="4209746022" sldId="259"/>
            <ac:picMk id="8" creationId="{2EE2442F-7CE0-53EA-C303-6F2D32983880}"/>
          </ac:picMkLst>
        </pc:picChg>
        <pc:picChg chg="add del mod">
          <ac:chgData name="Philippe Baucour" userId="5102170ae7533958" providerId="LiveId" clId="{336F8116-C764-4979-A376-3E7AF7BA8383}" dt="2024-11-26T14:46:15.729" v="11391" actId="478"/>
          <ac:picMkLst>
            <pc:docMk/>
            <pc:sldMk cId="4209746022" sldId="259"/>
            <ac:picMk id="10" creationId="{F2943EB7-2EC2-F239-F2D2-707A871602EE}"/>
          </ac:picMkLst>
        </pc:picChg>
        <pc:picChg chg="add del mod">
          <ac:chgData name="Philippe Baucour" userId="5102170ae7533958" providerId="LiveId" clId="{336F8116-C764-4979-A376-3E7AF7BA8383}" dt="2024-11-26T14:46:13.163" v="11389" actId="478"/>
          <ac:picMkLst>
            <pc:docMk/>
            <pc:sldMk cId="4209746022" sldId="259"/>
            <ac:picMk id="12" creationId="{6C3BD153-E7F1-B118-97FC-DB4D188DF6D7}"/>
          </ac:picMkLst>
        </pc:picChg>
      </pc:sldChg>
      <pc:sldChg chg="addSp delSp modSp add mod modTransition modShow">
        <pc:chgData name="Philippe Baucour" userId="5102170ae7533958" providerId="LiveId" clId="{336F8116-C764-4979-A376-3E7AF7BA8383}" dt="2024-11-26T14:44:51.143" v="11322" actId="478"/>
        <pc:sldMkLst>
          <pc:docMk/>
          <pc:sldMk cId="488452944" sldId="260"/>
        </pc:sldMkLst>
        <pc:picChg chg="add del mod">
          <ac:chgData name="Philippe Baucour" userId="5102170ae7533958" providerId="LiveId" clId="{336F8116-C764-4979-A376-3E7AF7BA8383}" dt="2024-11-26T14:44:51.143" v="11322" actId="478"/>
          <ac:picMkLst>
            <pc:docMk/>
            <pc:sldMk cId="488452944" sldId="260"/>
            <ac:picMk id="2" creationId="{EBACCDCF-C0E4-C2A2-131D-140B090C7313}"/>
          </ac:picMkLst>
        </pc:picChg>
        <pc:picChg chg="add del mod">
          <ac:chgData name="Philippe Baucour" userId="5102170ae7533958" providerId="LiveId" clId="{336F8116-C764-4979-A376-3E7AF7BA8383}" dt="2024-11-26T14:44:48.783" v="11320" actId="478"/>
          <ac:picMkLst>
            <pc:docMk/>
            <pc:sldMk cId="488452944" sldId="260"/>
            <ac:picMk id="3" creationId="{29BCB932-EE30-38F7-6D49-AF1FB88CABF1}"/>
          </ac:picMkLst>
        </pc:picChg>
        <pc:picChg chg="add del mod">
          <ac:chgData name="Philippe Baucour" userId="5102170ae7533958" providerId="LiveId" clId="{336F8116-C764-4979-A376-3E7AF7BA8383}" dt="2024-11-26T14:44:47.765" v="11319" actId="478"/>
          <ac:picMkLst>
            <pc:docMk/>
            <pc:sldMk cId="488452944" sldId="260"/>
            <ac:picMk id="6" creationId="{1CABBADF-A493-EC99-777C-8E7962175D52}"/>
          </ac:picMkLst>
        </pc:picChg>
        <pc:picChg chg="add del mod">
          <ac:chgData name="Philippe Baucour" userId="5102170ae7533958" providerId="LiveId" clId="{336F8116-C764-4979-A376-3E7AF7BA8383}" dt="2024-11-26T14:44:47.066" v="11318" actId="478"/>
          <ac:picMkLst>
            <pc:docMk/>
            <pc:sldMk cId="488452944" sldId="260"/>
            <ac:picMk id="7" creationId="{0B5F7CCE-5859-B038-0CE5-078382691B85}"/>
          </ac:picMkLst>
        </pc:picChg>
        <pc:picChg chg="add del mod">
          <ac:chgData name="Philippe Baucour" userId="5102170ae7533958" providerId="LiveId" clId="{336F8116-C764-4979-A376-3E7AF7BA8383}" dt="2024-11-26T14:44:46.330" v="11317" actId="478"/>
          <ac:picMkLst>
            <pc:docMk/>
            <pc:sldMk cId="488452944" sldId="260"/>
            <ac:picMk id="8" creationId="{6DF94701-0A78-7021-4277-A89414387183}"/>
          </ac:picMkLst>
        </pc:picChg>
        <pc:picChg chg="add del mod">
          <ac:chgData name="Philippe Baucour" userId="5102170ae7533958" providerId="LiveId" clId="{336F8116-C764-4979-A376-3E7AF7BA8383}" dt="2024-11-26T14:44:50.473" v="11321" actId="478"/>
          <ac:picMkLst>
            <pc:docMk/>
            <pc:sldMk cId="488452944" sldId="260"/>
            <ac:picMk id="9" creationId="{199EED1B-72F6-0CC9-4DD9-BF359FBEAF90}"/>
          </ac:picMkLst>
        </pc:picChg>
      </pc:sldChg>
      <pc:sldChg chg="addSp delSp modSp mod modTransition">
        <pc:chgData name="Philippe Baucour" userId="5102170ae7533958" providerId="LiveId" clId="{336F8116-C764-4979-A376-3E7AF7BA8383}" dt="2024-11-26T14:46:26.268" v="11400" actId="478"/>
        <pc:sldMkLst>
          <pc:docMk/>
          <pc:sldMk cId="312535264" sldId="263"/>
        </pc:sldMkLst>
        <pc:picChg chg="add del mod">
          <ac:chgData name="Philippe Baucour" userId="5102170ae7533958" providerId="LiveId" clId="{336F8116-C764-4979-A376-3E7AF7BA8383}" dt="2024-11-26T14:46:26.268" v="11400" actId="478"/>
          <ac:picMkLst>
            <pc:docMk/>
            <pc:sldMk cId="312535264" sldId="263"/>
            <ac:picMk id="2" creationId="{2AE684B7-E5C8-ACC1-659E-19020B037339}"/>
          </ac:picMkLst>
        </pc:picChg>
        <pc:picChg chg="add del mod">
          <ac:chgData name="Philippe Baucour" userId="5102170ae7533958" providerId="LiveId" clId="{336F8116-C764-4979-A376-3E7AF7BA8383}" dt="2024-11-26T14:46:23.773" v="11398" actId="478"/>
          <ac:picMkLst>
            <pc:docMk/>
            <pc:sldMk cId="312535264" sldId="263"/>
            <ac:picMk id="3" creationId="{9793B0BD-2790-E9AD-172A-5E5C06085961}"/>
          </ac:picMkLst>
        </pc:picChg>
        <pc:picChg chg="add del mod">
          <ac:chgData name="Philippe Baucour" userId="5102170ae7533958" providerId="LiveId" clId="{336F8116-C764-4979-A376-3E7AF7BA8383}" dt="2024-11-26T14:46:22.899" v="11397" actId="478"/>
          <ac:picMkLst>
            <pc:docMk/>
            <pc:sldMk cId="312535264" sldId="263"/>
            <ac:picMk id="6" creationId="{5F39ED9C-8E70-55D1-E427-36E6AE8E8519}"/>
          </ac:picMkLst>
        </pc:picChg>
        <pc:picChg chg="add del mod">
          <ac:chgData name="Philippe Baucour" userId="5102170ae7533958" providerId="LiveId" clId="{336F8116-C764-4979-A376-3E7AF7BA8383}" dt="2024-11-26T14:46:22.057" v="11396" actId="478"/>
          <ac:picMkLst>
            <pc:docMk/>
            <pc:sldMk cId="312535264" sldId="263"/>
            <ac:picMk id="7" creationId="{957FD8A9-27E1-C65F-ECC9-37B23EC356CC}"/>
          </ac:picMkLst>
        </pc:picChg>
        <pc:picChg chg="add del mod">
          <ac:chgData name="Philippe Baucour" userId="5102170ae7533958" providerId="LiveId" clId="{336F8116-C764-4979-A376-3E7AF7BA8383}" dt="2024-11-26T14:46:21.192" v="11395" actId="478"/>
          <ac:picMkLst>
            <pc:docMk/>
            <pc:sldMk cId="312535264" sldId="263"/>
            <ac:picMk id="8" creationId="{308A7739-1C5D-E5FA-2B64-A9C132E3E5E2}"/>
          </ac:picMkLst>
        </pc:picChg>
        <pc:picChg chg="add del mod">
          <ac:chgData name="Philippe Baucour" userId="5102170ae7533958" providerId="LiveId" clId="{336F8116-C764-4979-A376-3E7AF7BA8383}" dt="2024-11-26T14:46:25.464" v="11399" actId="478"/>
          <ac:picMkLst>
            <pc:docMk/>
            <pc:sldMk cId="312535264" sldId="263"/>
            <ac:picMk id="9" creationId="{DD055F65-D3DE-CDB4-6B7A-C027C7D54D7D}"/>
          </ac:picMkLst>
        </pc:picChg>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addSp delSp modSp mod modTransition modShow">
        <pc:chgData name="Philippe Baucour" userId="5102170ae7533958" providerId="LiveId" clId="{336F8116-C764-4979-A376-3E7AF7BA8383}" dt="2024-11-26T14:46:45.982" v="11412" actId="478"/>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add del mod">
          <ac:chgData name="Philippe Baucour" userId="5102170ae7533958" providerId="LiveId" clId="{336F8116-C764-4979-A376-3E7AF7BA8383}" dt="2024-11-26T14:46:41.661" v="11408" actId="478"/>
          <ac:picMkLst>
            <pc:docMk/>
            <pc:sldMk cId="706215125" sldId="272"/>
            <ac:picMk id="3" creationId="{A152DC2C-32BE-6179-E370-A515C82A973D}"/>
          </ac:picMkLst>
        </pc:picChg>
        <pc:picChg chg="add del mod">
          <ac:chgData name="Philippe Baucour" userId="5102170ae7533958" providerId="LiveId" clId="{336F8116-C764-4979-A376-3E7AF7BA8383}" dt="2024-11-26T14:46:45.982" v="11412" actId="478"/>
          <ac:picMkLst>
            <pc:docMk/>
            <pc:sldMk cId="706215125" sldId="272"/>
            <ac:picMk id="4" creationId="{53479EF0-1F55-030D-DDC0-AC4616FD9389}"/>
          </ac:picMkLst>
        </pc:pic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add del mod">
          <ac:chgData name="Philippe Baucour" userId="5102170ae7533958" providerId="LiveId" clId="{336F8116-C764-4979-A376-3E7AF7BA8383}" dt="2024-11-26T14:46:45.192" v="11411" actId="478"/>
          <ac:picMkLst>
            <pc:docMk/>
            <pc:sldMk cId="706215125" sldId="272"/>
            <ac:picMk id="5" creationId="{3A034387-3CCD-5FE2-702F-72F0E1F80247}"/>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add del mod">
          <ac:chgData name="Philippe Baucour" userId="5102170ae7533958" providerId="LiveId" clId="{336F8116-C764-4979-A376-3E7AF7BA8383}" dt="2024-11-26T14:46:44.400" v="11410" actId="478"/>
          <ac:picMkLst>
            <pc:docMk/>
            <pc:sldMk cId="706215125" sldId="272"/>
            <ac:picMk id="6" creationId="{589A8D52-4D8B-8FFE-7316-410E61FF30C7}"/>
          </ac:picMkLst>
        </pc:picChg>
        <pc:picChg chg="add del mod">
          <ac:chgData name="Philippe Baucour" userId="5102170ae7533958" providerId="LiveId" clId="{336F8116-C764-4979-A376-3E7AF7BA8383}" dt="2024-11-26T14:46:43.636" v="11409" actId="478"/>
          <ac:picMkLst>
            <pc:docMk/>
            <pc:sldMk cId="706215125" sldId="272"/>
            <ac:picMk id="7" creationId="{C2F3DC16-AA94-17B2-7231-796A0D5DC6D9}"/>
          </ac:picMkLst>
        </pc:picChg>
        <pc:picChg chg="add del mod">
          <ac:chgData name="Philippe Baucour" userId="5102170ae7533958" providerId="LiveId" clId="{336F8116-C764-4979-A376-3E7AF7BA8383}" dt="2024-11-26T14:46:40.903" v="11407" actId="478"/>
          <ac:picMkLst>
            <pc:docMk/>
            <pc:sldMk cId="706215125" sldId="272"/>
            <ac:picMk id="8" creationId="{633C27F4-0A3F-B609-FB21-C34EAC681785}"/>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Transition modShow">
        <pc:chgData name="Philippe Baucour" userId="5102170ae7533958" providerId="LiveId" clId="{336F8116-C764-4979-A376-3E7AF7BA8383}" dt="2024-11-26T14:47:16.874" v="11436" actId="4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del mod">
          <ac:chgData name="Philippe Baucour" userId="5102170ae7533958" providerId="LiveId" clId="{336F8116-C764-4979-A376-3E7AF7BA8383}" dt="2024-11-26T14:47:12.608" v="11432" actId="478"/>
          <ac:picMkLst>
            <pc:docMk/>
            <pc:sldMk cId="3680579781" sldId="273"/>
            <ac:picMk id="4" creationId="{7995A212-7CE0-4F52-FCF0-DF8AD3DB4FF2}"/>
          </ac:picMkLst>
        </pc:pic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picChg chg="add del mod">
          <ac:chgData name="Philippe Baucour" userId="5102170ae7533958" providerId="LiveId" clId="{336F8116-C764-4979-A376-3E7AF7BA8383}" dt="2024-11-26T14:47:16.874" v="11436" actId="478"/>
          <ac:picMkLst>
            <pc:docMk/>
            <pc:sldMk cId="3680579781" sldId="273"/>
            <ac:picMk id="7" creationId="{51D5906C-ECAB-1A1A-0B4A-13F3B6F81111}"/>
          </ac:picMkLst>
        </pc:picChg>
        <pc:picChg chg="add del mod">
          <ac:chgData name="Philippe Baucour" userId="5102170ae7533958" providerId="LiveId" clId="{336F8116-C764-4979-A376-3E7AF7BA8383}" dt="2024-11-26T14:47:16.037" v="11435" actId="478"/>
          <ac:picMkLst>
            <pc:docMk/>
            <pc:sldMk cId="3680579781" sldId="273"/>
            <ac:picMk id="8" creationId="{EDF5D78E-4948-F32B-4BC4-226CA3831604}"/>
          </ac:picMkLst>
        </pc:picChg>
        <pc:picChg chg="add del mod">
          <ac:chgData name="Philippe Baucour" userId="5102170ae7533958" providerId="LiveId" clId="{336F8116-C764-4979-A376-3E7AF7BA8383}" dt="2024-11-26T14:47:15.224" v="11434" actId="478"/>
          <ac:picMkLst>
            <pc:docMk/>
            <pc:sldMk cId="3680579781" sldId="273"/>
            <ac:picMk id="9" creationId="{DB1DC6C6-26F6-EAB5-FADC-D5B715F8F581}"/>
          </ac:picMkLst>
        </pc:picChg>
        <pc:picChg chg="add del mod">
          <ac:chgData name="Philippe Baucour" userId="5102170ae7533958" providerId="LiveId" clId="{336F8116-C764-4979-A376-3E7AF7BA8383}" dt="2024-11-26T14:47:14.434" v="11433" actId="478"/>
          <ac:picMkLst>
            <pc:docMk/>
            <pc:sldMk cId="3680579781" sldId="273"/>
            <ac:picMk id="10" creationId="{66DC852C-CBE9-9B79-6AA8-5FCFB2AEB18C}"/>
          </ac:picMkLst>
        </pc:picChg>
        <pc:picChg chg="add del mod">
          <ac:chgData name="Philippe Baucour" userId="5102170ae7533958" providerId="LiveId" clId="{336F8116-C764-4979-A376-3E7AF7BA8383}" dt="2024-11-26T14:47:11.843" v="11431" actId="478"/>
          <ac:picMkLst>
            <pc:docMk/>
            <pc:sldMk cId="3680579781" sldId="273"/>
            <ac:picMk id="11" creationId="{4549446E-AE91-2694-84E5-61E883CCE971}"/>
          </ac:picMkLst>
        </pc:picChg>
      </pc:sldChg>
      <pc:sldChg chg="addSp delSp modSp new mod modTransition modShow">
        <pc:chgData name="Philippe Baucour" userId="5102170ae7533958" providerId="LiveId" clId="{336F8116-C764-4979-A376-3E7AF7BA8383}" dt="2024-11-26T14:47:09.016" v="11430" actId="478"/>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del mod">
          <ac:chgData name="Philippe Baucour" userId="5102170ae7533958" providerId="LiveId" clId="{336F8116-C764-4979-A376-3E7AF7BA8383}" dt="2024-11-26T14:47:04.811" v="11426" actId="478"/>
          <ac:picMkLst>
            <pc:docMk/>
            <pc:sldMk cId="4048940262" sldId="274"/>
            <ac:picMk id="3" creationId="{A1ECC3F7-8FB2-58DE-DE66-ECB869E10DDC}"/>
          </ac:picMkLst>
        </pc:picChg>
        <pc:picChg chg="add del mod">
          <ac:chgData name="Philippe Baucour" userId="5102170ae7533958" providerId="LiveId" clId="{336F8116-C764-4979-A376-3E7AF7BA8383}" dt="2024-11-26T14:47:09.016" v="11430" actId="478"/>
          <ac:picMkLst>
            <pc:docMk/>
            <pc:sldMk cId="4048940262" sldId="274"/>
            <ac:picMk id="4" creationId="{AB3F66B7-4CF0-6676-D241-1A111B31B478}"/>
          </ac:picMkLst>
        </pc:pic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del mod">
          <ac:chgData name="Philippe Baucour" userId="5102170ae7533958" providerId="LiveId" clId="{336F8116-C764-4979-A376-3E7AF7BA8383}" dt="2024-11-26T14:47:08.208" v="11429" actId="478"/>
          <ac:picMkLst>
            <pc:docMk/>
            <pc:sldMk cId="4048940262" sldId="274"/>
            <ac:picMk id="6" creationId="{A55041A5-055A-1026-6FEE-BEEDE59A5644}"/>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picChg chg="add del mod">
          <ac:chgData name="Philippe Baucour" userId="5102170ae7533958" providerId="LiveId" clId="{336F8116-C764-4979-A376-3E7AF7BA8383}" dt="2024-11-26T14:47:07.386" v="11428" actId="478"/>
          <ac:picMkLst>
            <pc:docMk/>
            <pc:sldMk cId="4048940262" sldId="274"/>
            <ac:picMk id="11" creationId="{B711E160-92A2-9C8D-9B8A-25A5F63A1D03}"/>
          </ac:picMkLst>
        </pc:picChg>
        <pc:picChg chg="add del mod">
          <ac:chgData name="Philippe Baucour" userId="5102170ae7533958" providerId="LiveId" clId="{336F8116-C764-4979-A376-3E7AF7BA8383}" dt="2024-11-26T14:47:06.621" v="11427" actId="478"/>
          <ac:picMkLst>
            <pc:docMk/>
            <pc:sldMk cId="4048940262" sldId="274"/>
            <ac:picMk id="12" creationId="{3606D349-8C7A-0DFC-0C7A-FBEF7445362B}"/>
          </ac:picMkLst>
        </pc:picChg>
        <pc:picChg chg="add del mod">
          <ac:chgData name="Philippe Baucour" userId="5102170ae7533958" providerId="LiveId" clId="{336F8116-C764-4979-A376-3E7AF7BA8383}" dt="2024-11-26T14:47:04.107" v="11425" actId="478"/>
          <ac:picMkLst>
            <pc:docMk/>
            <pc:sldMk cId="4048940262" sldId="274"/>
            <ac:picMk id="13" creationId="{946FDD5F-F0D6-156F-A844-2DFE302AED23}"/>
          </ac:picMkLst>
        </pc:picChg>
      </pc:sldChg>
      <pc:sldChg chg="addSp delSp modSp add mod modTransition">
        <pc:chgData name="Philippe Baucour" userId="5102170ae7533958" providerId="LiveId" clId="{336F8116-C764-4979-A376-3E7AF7BA8383}" dt="2024-11-26T14:47:02.127" v="11424" actId="478"/>
        <pc:sldMkLst>
          <pc:docMk/>
          <pc:sldMk cId="1804019632" sldId="275"/>
        </pc:sldMkLst>
        <pc:picChg chg="add del mod">
          <ac:chgData name="Philippe Baucour" userId="5102170ae7533958" providerId="LiveId" clId="{336F8116-C764-4979-A376-3E7AF7BA8383}" dt="2024-11-26T14:47:02.127" v="11424" actId="478"/>
          <ac:picMkLst>
            <pc:docMk/>
            <pc:sldMk cId="1804019632" sldId="275"/>
            <ac:picMk id="3" creationId="{63A29507-3F7F-C0B3-A421-02E452AAE05B}"/>
          </ac:picMkLst>
        </pc:picChg>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add del mod">
          <ac:chgData name="Philippe Baucour" userId="5102170ae7533958" providerId="LiveId" clId="{336F8116-C764-4979-A376-3E7AF7BA8383}" dt="2024-11-26T14:46:59.600" v="11422" actId="478"/>
          <ac:picMkLst>
            <pc:docMk/>
            <pc:sldMk cId="1804019632" sldId="275"/>
            <ac:picMk id="5" creationId="{37765209-7CAE-2D99-B9B9-AC82C1AE5EF3}"/>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add del mod">
          <ac:chgData name="Philippe Baucour" userId="5102170ae7533958" providerId="LiveId" clId="{336F8116-C764-4979-A376-3E7AF7BA8383}" dt="2024-11-26T14:46:58.959" v="11421" actId="478"/>
          <ac:picMkLst>
            <pc:docMk/>
            <pc:sldMk cId="1804019632" sldId="275"/>
            <ac:picMk id="6" creationId="{A8669DC4-34B9-4650-F33A-1BCDC8041C7E}"/>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mod">
          <ac:chgData name="Philippe Baucour" userId="5102170ae7533958" providerId="LiveId" clId="{336F8116-C764-4979-A376-3E7AF7BA8383}" dt="2024-11-26T14:46:58.242" v="11420" actId="478"/>
          <ac:picMkLst>
            <pc:docMk/>
            <pc:sldMk cId="1804019632" sldId="275"/>
            <ac:picMk id="7" creationId="{11D61D85-EF07-AC24-B230-754E57400D92}"/>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picChg chg="add del mod">
          <ac:chgData name="Philippe Baucour" userId="5102170ae7533958" providerId="LiveId" clId="{336F8116-C764-4979-A376-3E7AF7BA8383}" dt="2024-11-26T14:46:57.686" v="11419" actId="478"/>
          <ac:picMkLst>
            <pc:docMk/>
            <pc:sldMk cId="1804019632" sldId="275"/>
            <ac:picMk id="8" creationId="{8D3697BF-5D37-70D9-C7B8-1CE3E7CEC967}"/>
          </ac:picMkLst>
        </pc:picChg>
        <pc:picChg chg="add del mod">
          <ac:chgData name="Philippe Baucour" userId="5102170ae7533958" providerId="LiveId" clId="{336F8116-C764-4979-A376-3E7AF7BA8383}" dt="2024-11-26T14:47:01.378" v="11423" actId="478"/>
          <ac:picMkLst>
            <pc:docMk/>
            <pc:sldMk cId="1804019632" sldId="275"/>
            <ac:picMk id="9" creationId="{21DE111F-A8BB-0A0F-5277-6AFEF3A0B9DD}"/>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Transition modNotesTx">
        <pc:chgData name="Philippe Baucour" userId="5102170ae7533958" providerId="LiveId" clId="{336F8116-C764-4979-A376-3E7AF7BA8383}" dt="2024-11-26T14:46:55.261" v="11418" actId="478"/>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add del mod">
          <ac:chgData name="Philippe Baucour" userId="5102170ae7533958" providerId="LiveId" clId="{336F8116-C764-4979-A376-3E7AF7BA8383}" dt="2024-11-26T14:46:50.619" v="11414" actId="478"/>
          <ac:picMkLst>
            <pc:docMk/>
            <pc:sldMk cId="3152686350" sldId="276"/>
            <ac:picMk id="3" creationId="{94428950-475B-AF20-1C04-01A877F925E2}"/>
          </ac:picMkLst>
        </pc:pic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del mod">
          <ac:chgData name="Philippe Baucour" userId="5102170ae7533958" providerId="LiveId" clId="{336F8116-C764-4979-A376-3E7AF7BA8383}" dt="2024-11-26T14:46:55.261" v="11418" actId="478"/>
          <ac:picMkLst>
            <pc:docMk/>
            <pc:sldMk cId="3152686350" sldId="276"/>
            <ac:picMk id="4" creationId="{B5C7CE2D-3E9B-687F-ED17-85D80407FC08}"/>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del mod">
          <ac:chgData name="Philippe Baucour" userId="5102170ae7533958" providerId="LiveId" clId="{336F8116-C764-4979-A376-3E7AF7BA8383}" dt="2024-11-26T14:46:54.478" v="11417" actId="478"/>
          <ac:picMkLst>
            <pc:docMk/>
            <pc:sldMk cId="3152686350" sldId="276"/>
            <ac:picMk id="6" creationId="{504C7FCA-7535-1E8D-F313-3C4E7E9839AE}"/>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1-26T14:46:53.713" v="11416" actId="478"/>
          <ac:picMkLst>
            <pc:docMk/>
            <pc:sldMk cId="3152686350" sldId="276"/>
            <ac:picMk id="9" creationId="{2ADE0A17-5039-D91E-9A22-005D68AA9C63}"/>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del mod">
          <ac:chgData name="Philippe Baucour" userId="5102170ae7533958" providerId="LiveId" clId="{336F8116-C764-4979-A376-3E7AF7BA8383}" dt="2024-11-26T14:46:52.381" v="11415" actId="478"/>
          <ac:picMkLst>
            <pc:docMk/>
            <pc:sldMk cId="3152686350" sldId="276"/>
            <ac:picMk id="10" creationId="{E396973A-1824-4D1C-DA7E-58AA874B2D4F}"/>
          </ac:picMkLst>
        </pc:picChg>
        <pc:picChg chg="add del mod">
          <ac:chgData name="Philippe Baucour" userId="5102170ae7533958" providerId="LiveId" clId="{336F8116-C764-4979-A376-3E7AF7BA8383}" dt="2024-11-26T14:46:49.952" v="11413" actId="478"/>
          <ac:picMkLst>
            <pc:docMk/>
            <pc:sldMk cId="3152686350" sldId="276"/>
            <ac:picMk id="11" creationId="{0405BE5D-37D8-34C3-E62D-95A5C992B409}"/>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sldChg chg="new del">
        <pc:chgData name="Philippe Baucour" userId="5102170ae7533958" providerId="LiveId" clId="{336F8116-C764-4979-A376-3E7AF7BA8383}" dt="2024-10-31T08:26:19.274" v="398" actId="47"/>
        <pc:sldMkLst>
          <pc:docMk/>
          <pc:sldMk cId="3271177466" sldId="277"/>
        </pc:sldMkLst>
      </pc:sldChg>
      <pc:sldChg chg="addSp delSp modSp new mod modTransition modAnim modShow">
        <pc:chgData name="Philippe Baucour" userId="5102170ae7533958" providerId="LiveId" clId="{336F8116-C764-4979-A376-3E7AF7BA8383}" dt="2024-11-26T14:46:37.134" v="11406" actId="478"/>
        <pc:sldMkLst>
          <pc:docMk/>
          <pc:sldMk cId="1654938590" sldId="278"/>
        </pc:sldMkLst>
        <pc:spChg chg="mod">
          <ac:chgData name="Philippe Baucour" userId="5102170ae7533958" providerId="LiveId" clId="{336F8116-C764-4979-A376-3E7AF7BA8383}" dt="2024-10-31T08:25:57.478" v="395" actId="20577"/>
          <ac:spMkLst>
            <pc:docMk/>
            <pc:sldMk cId="1654938590" sldId="278"/>
            <ac:spMk id="2" creationId="{60257E28-05BA-9ACE-4EF3-4D1FB62A30F6}"/>
          </ac:spMkLst>
        </pc:spChg>
        <pc:spChg chg="mod">
          <ac:chgData name="Philippe Baucour" userId="5102170ae7533958" providerId="LiveId" clId="{336F8116-C764-4979-A376-3E7AF7BA8383}" dt="2024-10-31T08:26:12.272" v="396"/>
          <ac:spMkLst>
            <pc:docMk/>
            <pc:sldMk cId="1654938590" sldId="278"/>
            <ac:spMk id="5" creationId="{A8E16F1F-20B5-EF5E-4DB3-8C4A87BABC24}"/>
          </ac:spMkLst>
        </pc:spChg>
        <pc:spChg chg="mod">
          <ac:chgData name="Philippe Baucour" userId="5102170ae7533958" providerId="LiveId" clId="{336F8116-C764-4979-A376-3E7AF7BA8383}" dt="2024-10-31T08:26:12.272" v="396"/>
          <ac:spMkLst>
            <pc:docMk/>
            <pc:sldMk cId="1654938590" sldId="278"/>
            <ac:spMk id="7" creationId="{BBF82FE4-3ABD-A08E-1E4F-412647BAA0E6}"/>
          </ac:spMkLst>
        </pc:spChg>
        <pc:spChg chg="mod">
          <ac:chgData name="Philippe Baucour" userId="5102170ae7533958" providerId="LiveId" clId="{336F8116-C764-4979-A376-3E7AF7BA8383}" dt="2024-10-31T08:26:12.272" v="396"/>
          <ac:spMkLst>
            <pc:docMk/>
            <pc:sldMk cId="1654938590" sldId="278"/>
            <ac:spMk id="8" creationId="{8AE9D43A-D4A6-8714-4A5D-ECA58526DE83}"/>
          </ac:spMkLst>
        </pc:spChg>
        <pc:spChg chg="mod">
          <ac:chgData name="Philippe Baucour" userId="5102170ae7533958" providerId="LiveId" clId="{336F8116-C764-4979-A376-3E7AF7BA8383}" dt="2024-10-31T08:26:12.272" v="396"/>
          <ac:spMkLst>
            <pc:docMk/>
            <pc:sldMk cId="1654938590" sldId="278"/>
            <ac:spMk id="9" creationId="{099B2D79-0059-37A5-88B7-AD1CB067A7C9}"/>
          </ac:spMkLst>
        </pc:spChg>
        <pc:spChg chg="mod">
          <ac:chgData name="Philippe Baucour" userId="5102170ae7533958" providerId="LiveId" clId="{336F8116-C764-4979-A376-3E7AF7BA8383}" dt="2024-10-31T08:26:12.272" v="396"/>
          <ac:spMkLst>
            <pc:docMk/>
            <pc:sldMk cId="1654938590" sldId="278"/>
            <ac:spMk id="10" creationId="{E85F8C96-6023-FF04-B3FE-D401F415DC04}"/>
          </ac:spMkLst>
        </pc:spChg>
        <pc:spChg chg="mod">
          <ac:chgData name="Philippe Baucour" userId="5102170ae7533958" providerId="LiveId" clId="{336F8116-C764-4979-A376-3E7AF7BA8383}" dt="2024-10-31T08:26:12.272" v="396"/>
          <ac:spMkLst>
            <pc:docMk/>
            <pc:sldMk cId="1654938590" sldId="278"/>
            <ac:spMk id="11" creationId="{58EACB9F-A3C6-F4F7-51A1-766C0E13D7E4}"/>
          </ac:spMkLst>
        </pc:spChg>
        <pc:spChg chg="mod">
          <ac:chgData name="Philippe Baucour" userId="5102170ae7533958" providerId="LiveId" clId="{336F8116-C764-4979-A376-3E7AF7BA8383}" dt="2024-10-31T08:26:12.272" v="396"/>
          <ac:spMkLst>
            <pc:docMk/>
            <pc:sldMk cId="1654938590" sldId="278"/>
            <ac:spMk id="12" creationId="{C79B4534-4254-E360-623D-2BAA565B66C9}"/>
          </ac:spMkLst>
        </pc:spChg>
        <pc:grpChg chg="add mod">
          <ac:chgData name="Philippe Baucour" userId="5102170ae7533958" providerId="LiveId" clId="{336F8116-C764-4979-A376-3E7AF7BA8383}" dt="2024-10-31T08:26:12.272" v="396"/>
          <ac:grpSpMkLst>
            <pc:docMk/>
            <pc:sldMk cId="1654938590" sldId="278"/>
            <ac:grpSpMk id="4" creationId="{D1B096AC-71AA-73EE-A8CB-8A4DCE69EA04}"/>
          </ac:grpSpMkLst>
        </pc:grpChg>
        <pc:grpChg chg="mod">
          <ac:chgData name="Philippe Baucour" userId="5102170ae7533958" providerId="LiveId" clId="{336F8116-C764-4979-A376-3E7AF7BA8383}" dt="2024-10-31T08:26:12.272" v="396"/>
          <ac:grpSpMkLst>
            <pc:docMk/>
            <pc:sldMk cId="1654938590" sldId="278"/>
            <ac:grpSpMk id="6" creationId="{4B2C5C5F-DB0E-D153-A57D-CA4892DB18C7}"/>
          </ac:grpSpMkLst>
        </pc:grpChg>
        <pc:picChg chg="add mod">
          <ac:chgData name="Philippe Baucour" userId="5102170ae7533958" providerId="LiveId" clId="{336F8116-C764-4979-A376-3E7AF7BA8383}" dt="2024-10-31T08:26:12.272" v="396"/>
          <ac:picMkLst>
            <pc:docMk/>
            <pc:sldMk cId="1654938590" sldId="278"/>
            <ac:picMk id="13" creationId="{928B1538-7E36-F646-9D1A-D493F92DDC93}"/>
          </ac:picMkLst>
        </pc:picChg>
        <pc:picChg chg="add del mod">
          <ac:chgData name="Philippe Baucour" userId="5102170ae7533958" providerId="LiveId" clId="{336F8116-C764-4979-A376-3E7AF7BA8383}" dt="2024-11-26T14:46:32.724" v="11402" actId="478"/>
          <ac:picMkLst>
            <pc:docMk/>
            <pc:sldMk cId="1654938590" sldId="278"/>
            <ac:picMk id="14" creationId="{98A34021-2722-CF28-19B1-CAF9C097185D}"/>
          </ac:picMkLst>
        </pc:picChg>
        <pc:picChg chg="add del mod">
          <ac:chgData name="Philippe Baucour" userId="5102170ae7533958" providerId="LiveId" clId="{336F8116-C764-4979-A376-3E7AF7BA8383}" dt="2024-11-26T14:46:37.134" v="11406" actId="478"/>
          <ac:picMkLst>
            <pc:docMk/>
            <pc:sldMk cId="1654938590" sldId="278"/>
            <ac:picMk id="15" creationId="{25CA872B-E367-9FF7-47AA-37AB7288D38E}"/>
          </ac:picMkLst>
        </pc:picChg>
        <pc:picChg chg="add del mod">
          <ac:chgData name="Philippe Baucour" userId="5102170ae7533958" providerId="LiveId" clId="{336F8116-C764-4979-A376-3E7AF7BA8383}" dt="2024-11-26T14:46:36.236" v="11405" actId="478"/>
          <ac:picMkLst>
            <pc:docMk/>
            <pc:sldMk cId="1654938590" sldId="278"/>
            <ac:picMk id="16" creationId="{AE79B066-94B3-65CC-B40F-CB8A08A4921D}"/>
          </ac:picMkLst>
        </pc:picChg>
        <pc:picChg chg="add del mod">
          <ac:chgData name="Philippe Baucour" userId="5102170ae7533958" providerId="LiveId" clId="{336F8116-C764-4979-A376-3E7AF7BA8383}" dt="2024-11-26T14:46:35.437" v="11404" actId="478"/>
          <ac:picMkLst>
            <pc:docMk/>
            <pc:sldMk cId="1654938590" sldId="278"/>
            <ac:picMk id="17" creationId="{2B440587-1582-D5EF-FE42-22A9E3057FCE}"/>
          </ac:picMkLst>
        </pc:picChg>
        <pc:picChg chg="add del mod">
          <ac:chgData name="Philippe Baucour" userId="5102170ae7533958" providerId="LiveId" clId="{336F8116-C764-4979-A376-3E7AF7BA8383}" dt="2024-11-26T14:46:34.661" v="11403" actId="478"/>
          <ac:picMkLst>
            <pc:docMk/>
            <pc:sldMk cId="1654938590" sldId="278"/>
            <ac:picMk id="18" creationId="{86C8D1F9-600F-A2EC-73AA-F992D4E0EA8A}"/>
          </ac:picMkLst>
        </pc:picChg>
        <pc:picChg chg="add del mod">
          <ac:chgData name="Philippe Baucour" userId="5102170ae7533958" providerId="LiveId" clId="{336F8116-C764-4979-A376-3E7AF7BA8383}" dt="2024-11-26T14:46:31.693" v="11401" actId="478"/>
          <ac:picMkLst>
            <pc:docMk/>
            <pc:sldMk cId="1654938590" sldId="278"/>
            <ac:picMk id="19" creationId="{8BABEE28-01D6-15C6-E8C9-4693371A4A54}"/>
          </ac:picMkLst>
        </pc:picChg>
      </pc:sldChg>
      <pc:sldChg chg="addSp delSp modSp new mod modTransition modClrScheme modShow chgLayout">
        <pc:chgData name="Philippe Baucour" userId="5102170ae7533958" providerId="LiveId" clId="{336F8116-C764-4979-A376-3E7AF7BA8383}" dt="2024-11-26T14:46:04.804" v="11382" actId="478"/>
        <pc:sldMkLst>
          <pc:docMk/>
          <pc:sldMk cId="1259677183" sldId="279"/>
        </pc:sldMkLst>
        <pc:spChg chg="add del mod">
          <ac:chgData name="Philippe Baucour" userId="5102170ae7533958" providerId="LiveId" clId="{336F8116-C764-4979-A376-3E7AF7BA8383}" dt="2024-11-05T07:11:13.686" v="5130" actId="478"/>
          <ac:spMkLst>
            <pc:docMk/>
            <pc:sldMk cId="1259677183" sldId="279"/>
            <ac:spMk id="2" creationId="{2DBEA279-DCC7-DC6B-0B6A-155AD2E57D75}"/>
          </ac:spMkLst>
        </pc:spChg>
        <pc:spChg chg="del">
          <ac:chgData name="Philippe Baucour" userId="5102170ae7533958" providerId="LiveId" clId="{336F8116-C764-4979-A376-3E7AF7BA8383}" dt="2024-11-03T16:04:56.452" v="443" actId="700"/>
          <ac:spMkLst>
            <pc:docMk/>
            <pc:sldMk cId="1259677183" sldId="279"/>
            <ac:spMk id="2" creationId="{321AFC06-957A-EE44-FD1F-AE5CBA6D551D}"/>
          </ac:spMkLst>
        </pc:spChg>
        <pc:spChg chg="del">
          <ac:chgData name="Philippe Baucour" userId="5102170ae7533958" providerId="LiveId" clId="{336F8116-C764-4979-A376-3E7AF7BA8383}" dt="2024-11-03T15:58:37.086" v="402"/>
          <ac:spMkLst>
            <pc:docMk/>
            <pc:sldMk cId="1259677183" sldId="279"/>
            <ac:spMk id="3" creationId="{B67E2883-E593-D869-868C-048D56AD165E}"/>
          </ac:spMkLst>
        </pc:spChg>
        <pc:spChg chg="add del mod">
          <ac:chgData name="Philippe Baucour" userId="5102170ae7533958" providerId="LiveId" clId="{336F8116-C764-4979-A376-3E7AF7BA8383}" dt="2024-11-05T07:10:58.415" v="5128" actId="478"/>
          <ac:spMkLst>
            <pc:docMk/>
            <pc:sldMk cId="1259677183" sldId="279"/>
            <ac:spMk id="3" creationId="{F0242C9D-B71A-A968-5BC1-9D2E5C6E9DA7}"/>
          </ac:spMkLst>
        </pc:spChg>
        <pc:spChg chg="add mod">
          <ac:chgData name="Philippe Baucour" userId="5102170ae7533958" providerId="LiveId" clId="{336F8116-C764-4979-A376-3E7AF7BA8383}" dt="2024-11-05T07:09:37.189" v="5123" actId="1035"/>
          <ac:spMkLst>
            <pc:docMk/>
            <pc:sldMk cId="1259677183" sldId="279"/>
            <ac:spMk id="16" creationId="{F4CA7CDA-FB48-280C-B834-D629ABEEC6B9}"/>
          </ac:spMkLst>
        </pc:spChg>
        <pc:spChg chg="add del mod">
          <ac:chgData name="Philippe Baucour" userId="5102170ae7533958" providerId="LiveId" clId="{336F8116-C764-4979-A376-3E7AF7BA8383}" dt="2024-11-03T17:40:13.151" v="3131" actId="478"/>
          <ac:spMkLst>
            <pc:docMk/>
            <pc:sldMk cId="1259677183" sldId="279"/>
            <ac:spMk id="17" creationId="{F7F58155-6F95-3B59-62F7-0C1BC429557C}"/>
          </ac:spMkLst>
        </pc:spChg>
        <pc:spChg chg="add mod">
          <ac:chgData name="Philippe Baucour" userId="5102170ae7533958" providerId="LiveId" clId="{336F8116-C764-4979-A376-3E7AF7BA8383}" dt="2024-11-05T07:09:37.189" v="5123" actId="1035"/>
          <ac:spMkLst>
            <pc:docMk/>
            <pc:sldMk cId="1259677183" sldId="279"/>
            <ac:spMk id="18" creationId="{C714098D-1AA6-2233-FDDE-D17F43E7D3B4}"/>
          </ac:spMkLst>
        </pc:spChg>
        <pc:spChg chg="add mod">
          <ac:chgData name="Philippe Baucour" userId="5102170ae7533958" providerId="LiveId" clId="{336F8116-C764-4979-A376-3E7AF7BA8383}" dt="2024-11-05T07:09:37.189" v="5123" actId="1035"/>
          <ac:spMkLst>
            <pc:docMk/>
            <pc:sldMk cId="1259677183" sldId="279"/>
            <ac:spMk id="19" creationId="{1E04DACA-543F-3B2D-F2F3-4783ED0C285D}"/>
          </ac:spMkLst>
        </pc:spChg>
        <pc:spChg chg="add del mod">
          <ac:chgData name="Philippe Baucour" userId="5102170ae7533958" providerId="LiveId" clId="{336F8116-C764-4979-A376-3E7AF7BA8383}" dt="2024-11-03T17:41:12.477" v="3154" actId="478"/>
          <ac:spMkLst>
            <pc:docMk/>
            <pc:sldMk cId="1259677183" sldId="279"/>
            <ac:spMk id="20" creationId="{FAE92424-95B8-AD39-204E-4095FE1185D4}"/>
          </ac:spMkLst>
        </pc:spChg>
        <pc:spChg chg="add mod">
          <ac:chgData name="Philippe Baucour" userId="5102170ae7533958" providerId="LiveId" clId="{336F8116-C764-4979-A376-3E7AF7BA8383}" dt="2024-11-03T18:41:02.477" v="4538" actId="1035"/>
          <ac:spMkLst>
            <pc:docMk/>
            <pc:sldMk cId="1259677183" sldId="279"/>
            <ac:spMk id="22" creationId="{579EC8D7-5C77-6B9B-2FA2-175FEB2950E0}"/>
          </ac:spMkLst>
        </pc:spChg>
        <pc:spChg chg="add mod">
          <ac:chgData name="Philippe Baucour" userId="5102170ae7533958" providerId="LiveId" clId="{336F8116-C764-4979-A376-3E7AF7BA8383}" dt="2024-11-05T07:09:37.189" v="5123" actId="1035"/>
          <ac:spMkLst>
            <pc:docMk/>
            <pc:sldMk cId="1259677183" sldId="279"/>
            <ac:spMk id="23" creationId="{85219591-721D-4D06-4E71-FED81DCBAEBA}"/>
          </ac:spMkLst>
        </pc:spChg>
        <pc:spChg chg="add mod">
          <ac:chgData name="Philippe Baucour" userId="5102170ae7533958" providerId="LiveId" clId="{336F8116-C764-4979-A376-3E7AF7BA8383}" dt="2024-11-05T07:09:37.189" v="5123" actId="1035"/>
          <ac:spMkLst>
            <pc:docMk/>
            <pc:sldMk cId="1259677183" sldId="279"/>
            <ac:spMk id="88" creationId="{28ADFE5E-43F4-111D-F09A-F7ACDAEF7987}"/>
          </ac:spMkLst>
        </pc:spChg>
        <pc:spChg chg="add mod">
          <ac:chgData name="Philippe Baucour" userId="5102170ae7533958" providerId="LiveId" clId="{336F8116-C764-4979-A376-3E7AF7BA8383}" dt="2024-11-05T07:09:37.189" v="5123" actId="1035"/>
          <ac:spMkLst>
            <pc:docMk/>
            <pc:sldMk cId="1259677183" sldId="279"/>
            <ac:spMk id="89" creationId="{0C8050A0-54EA-B378-B16F-15F59DC7B3E4}"/>
          </ac:spMkLst>
        </pc:spChg>
        <pc:spChg chg="add del mod">
          <ac:chgData name="Philippe Baucour" userId="5102170ae7533958" providerId="LiveId" clId="{336F8116-C764-4979-A376-3E7AF7BA8383}" dt="2024-11-03T16:44:14.534" v="1844" actId="478"/>
          <ac:spMkLst>
            <pc:docMk/>
            <pc:sldMk cId="1259677183" sldId="279"/>
            <ac:spMk id="90" creationId="{3F176E93-C3D8-03D9-A071-5D237DB54D25}"/>
          </ac:spMkLst>
        </pc:spChg>
        <pc:spChg chg="add mod">
          <ac:chgData name="Philippe Baucour" userId="5102170ae7533958" providerId="LiveId" clId="{336F8116-C764-4979-A376-3E7AF7BA8383}" dt="2024-11-03T18:44:36.830" v="4668" actId="255"/>
          <ac:spMkLst>
            <pc:docMk/>
            <pc:sldMk cId="1259677183" sldId="279"/>
            <ac:spMk id="91" creationId="{EF32F2B1-AFE8-0489-0915-298F18F22419}"/>
          </ac:spMkLst>
        </pc:spChg>
        <pc:spChg chg="add mod">
          <ac:chgData name="Philippe Baucour" userId="5102170ae7533958" providerId="LiveId" clId="{336F8116-C764-4979-A376-3E7AF7BA8383}" dt="2024-11-03T18:44:27.684" v="4667" actId="404"/>
          <ac:spMkLst>
            <pc:docMk/>
            <pc:sldMk cId="1259677183" sldId="279"/>
            <ac:spMk id="92" creationId="{F9BD2AD4-6549-24ED-BA89-72CFCEAB9BF1}"/>
          </ac:spMkLst>
        </pc:spChg>
        <pc:spChg chg="add del mod">
          <ac:chgData name="Philippe Baucour" userId="5102170ae7533958" providerId="LiveId" clId="{336F8116-C764-4979-A376-3E7AF7BA8383}" dt="2024-11-03T17:15:13.145" v="2287" actId="478"/>
          <ac:spMkLst>
            <pc:docMk/>
            <pc:sldMk cId="1259677183" sldId="279"/>
            <ac:spMk id="93" creationId="{0963EBCF-4E5E-1D1E-F719-88275D9B98CF}"/>
          </ac:spMkLst>
        </pc:spChg>
        <pc:spChg chg="add mod">
          <ac:chgData name="Philippe Baucour" userId="5102170ae7533958" providerId="LiveId" clId="{336F8116-C764-4979-A376-3E7AF7BA8383}" dt="2024-11-05T07:09:37.189" v="5123" actId="1035"/>
          <ac:spMkLst>
            <pc:docMk/>
            <pc:sldMk cId="1259677183" sldId="279"/>
            <ac:spMk id="105" creationId="{7C3CC13C-8740-021F-43EC-9A4CB1D603E1}"/>
          </ac:spMkLst>
        </pc:spChg>
        <pc:spChg chg="add mod">
          <ac:chgData name="Philippe Baucour" userId="5102170ae7533958" providerId="LiveId" clId="{336F8116-C764-4979-A376-3E7AF7BA8383}" dt="2024-11-05T07:09:37.189" v="5123" actId="1035"/>
          <ac:spMkLst>
            <pc:docMk/>
            <pc:sldMk cId="1259677183" sldId="279"/>
            <ac:spMk id="110" creationId="{4DF4CB09-F0B4-1EEE-3BE4-61795D851869}"/>
          </ac:spMkLst>
        </pc:spChg>
        <pc:spChg chg="add mod">
          <ac:chgData name="Philippe Baucour" userId="5102170ae7533958" providerId="LiveId" clId="{336F8116-C764-4979-A376-3E7AF7BA8383}" dt="2024-11-05T07:09:37.189" v="5123" actId="1035"/>
          <ac:spMkLst>
            <pc:docMk/>
            <pc:sldMk cId="1259677183" sldId="279"/>
            <ac:spMk id="111" creationId="{C02D23B1-0EF0-92E4-5C23-3DF8AE5E82C5}"/>
          </ac:spMkLst>
        </pc:spChg>
        <pc:spChg chg="add mod">
          <ac:chgData name="Philippe Baucour" userId="5102170ae7533958" providerId="LiveId" clId="{336F8116-C764-4979-A376-3E7AF7BA8383}" dt="2024-11-05T07:09:37.189" v="5123" actId="1035"/>
          <ac:spMkLst>
            <pc:docMk/>
            <pc:sldMk cId="1259677183" sldId="279"/>
            <ac:spMk id="112" creationId="{B7EF9AA8-AEF7-0DC0-A41C-279F29A9A7CE}"/>
          </ac:spMkLst>
        </pc:spChg>
        <pc:spChg chg="add mod">
          <ac:chgData name="Philippe Baucour" userId="5102170ae7533958" providerId="LiveId" clId="{336F8116-C764-4979-A376-3E7AF7BA8383}" dt="2024-11-04T09:02:58.864" v="4939" actId="14861"/>
          <ac:spMkLst>
            <pc:docMk/>
            <pc:sldMk cId="1259677183" sldId="279"/>
            <ac:spMk id="113" creationId="{2781E758-D724-1AB6-3BC6-FEE439089CA2}"/>
          </ac:spMkLst>
        </pc:spChg>
        <pc:spChg chg="add mod">
          <ac:chgData name="Philippe Baucour" userId="5102170ae7533958" providerId="LiveId" clId="{336F8116-C764-4979-A376-3E7AF7BA8383}" dt="2024-11-04T09:02:39.348" v="4933" actId="14861"/>
          <ac:spMkLst>
            <pc:docMk/>
            <pc:sldMk cId="1259677183" sldId="279"/>
            <ac:spMk id="114" creationId="{062AC8B8-593C-E5AC-9DD8-9C1E3D56BF5F}"/>
          </ac:spMkLst>
        </pc:spChg>
        <pc:spChg chg="add mod">
          <ac:chgData name="Philippe Baucour" userId="5102170ae7533958" providerId="LiveId" clId="{336F8116-C764-4979-A376-3E7AF7BA8383}" dt="2024-11-04T09:02:42.089" v="4934" actId="14861"/>
          <ac:spMkLst>
            <pc:docMk/>
            <pc:sldMk cId="1259677183" sldId="279"/>
            <ac:spMk id="115" creationId="{E87E2303-FE4A-2E46-70D1-F2BA49E5FC52}"/>
          </ac:spMkLst>
        </pc:spChg>
        <pc:spChg chg="add mod">
          <ac:chgData name="Philippe Baucour" userId="5102170ae7533958" providerId="LiveId" clId="{336F8116-C764-4979-A376-3E7AF7BA8383}" dt="2024-11-05T07:10:40.498" v="5126" actId="20577"/>
          <ac:spMkLst>
            <pc:docMk/>
            <pc:sldMk cId="1259677183" sldId="279"/>
            <ac:spMk id="116" creationId="{B4DD2793-C560-90A6-9953-C8FC2C086CAE}"/>
          </ac:spMkLst>
        </pc:spChg>
        <pc:spChg chg="add mod">
          <ac:chgData name="Philippe Baucour" userId="5102170ae7533958" providerId="LiveId" clId="{336F8116-C764-4979-A376-3E7AF7BA8383}" dt="2024-11-03T18:41:02.477" v="4538" actId="1035"/>
          <ac:spMkLst>
            <pc:docMk/>
            <pc:sldMk cId="1259677183" sldId="279"/>
            <ac:spMk id="118" creationId="{9D8ED0C0-EE7C-761D-3BC2-435535FCA88C}"/>
          </ac:spMkLst>
        </pc:spChg>
        <pc:spChg chg="add mod">
          <ac:chgData name="Philippe Baucour" userId="5102170ae7533958" providerId="LiveId" clId="{336F8116-C764-4979-A376-3E7AF7BA8383}" dt="2024-11-04T09:04:48.142" v="4944" actId="1037"/>
          <ac:spMkLst>
            <pc:docMk/>
            <pc:sldMk cId="1259677183" sldId="279"/>
            <ac:spMk id="119" creationId="{5F8E43D7-FC27-A317-8690-3309A37739B8}"/>
          </ac:spMkLst>
        </pc:spChg>
        <pc:spChg chg="add mod">
          <ac:chgData name="Philippe Baucour" userId="5102170ae7533958" providerId="LiveId" clId="{336F8116-C764-4979-A376-3E7AF7BA8383}" dt="2024-11-05T07:09:37.189" v="5123" actId="1035"/>
          <ac:spMkLst>
            <pc:docMk/>
            <pc:sldMk cId="1259677183" sldId="279"/>
            <ac:spMk id="120" creationId="{F372F98C-4B99-B2BD-4816-A34C28626380}"/>
          </ac:spMkLst>
        </pc:spChg>
        <pc:spChg chg="add mod">
          <ac:chgData name="Philippe Baucour" userId="5102170ae7533958" providerId="LiveId" clId="{336F8116-C764-4979-A376-3E7AF7BA8383}" dt="2024-11-04T09:02:36.034" v="4932" actId="14861"/>
          <ac:spMkLst>
            <pc:docMk/>
            <pc:sldMk cId="1259677183" sldId="279"/>
            <ac:spMk id="121" creationId="{8E204F89-8F17-3755-2B81-C9180CA364A5}"/>
          </ac:spMkLst>
        </pc:spChg>
        <pc:spChg chg="add mod">
          <ac:chgData name="Philippe Baucour" userId="5102170ae7533958" providerId="LiveId" clId="{336F8116-C764-4979-A376-3E7AF7BA8383}" dt="2024-11-05T07:09:37.189" v="5123" actId="1035"/>
          <ac:spMkLst>
            <pc:docMk/>
            <pc:sldMk cId="1259677183" sldId="279"/>
            <ac:spMk id="122" creationId="{109DA0D6-8CA7-B70F-DA4E-7D79420E65E1}"/>
          </ac:spMkLst>
        </pc:spChg>
        <pc:spChg chg="add mod">
          <ac:chgData name="Philippe Baucour" userId="5102170ae7533958" providerId="LiveId" clId="{336F8116-C764-4979-A376-3E7AF7BA8383}" dt="2024-11-05T07:09:37.189" v="5123" actId="1035"/>
          <ac:spMkLst>
            <pc:docMk/>
            <pc:sldMk cId="1259677183" sldId="279"/>
            <ac:spMk id="123" creationId="{7744ACCC-E521-AA6B-EEE4-69012276CA6C}"/>
          </ac:spMkLst>
        </pc:spChg>
        <pc:spChg chg="add mod">
          <ac:chgData name="Philippe Baucour" userId="5102170ae7533958" providerId="LiveId" clId="{336F8116-C764-4979-A376-3E7AF7BA8383}" dt="2024-11-03T18:41:02.477" v="4538" actId="1035"/>
          <ac:spMkLst>
            <pc:docMk/>
            <pc:sldMk cId="1259677183" sldId="279"/>
            <ac:spMk id="126" creationId="{5160B526-7C7F-C3B1-69D1-98B59674A2DF}"/>
          </ac:spMkLst>
        </pc:spChg>
        <pc:spChg chg="add del mod">
          <ac:chgData name="Philippe Baucour" userId="5102170ae7533958" providerId="LiveId" clId="{336F8116-C764-4979-A376-3E7AF7BA8383}" dt="2024-11-03T17:51:53.521" v="3505" actId="478"/>
          <ac:spMkLst>
            <pc:docMk/>
            <pc:sldMk cId="1259677183" sldId="279"/>
            <ac:spMk id="127" creationId="{5888E26C-D2B1-02C3-CCD4-04D16B41630B}"/>
          </ac:spMkLst>
        </pc:spChg>
        <pc:spChg chg="add del mod">
          <ac:chgData name="Philippe Baucour" userId="5102170ae7533958" providerId="LiveId" clId="{336F8116-C764-4979-A376-3E7AF7BA8383}" dt="2024-11-03T17:55:28.098" v="3651" actId="478"/>
          <ac:spMkLst>
            <pc:docMk/>
            <pc:sldMk cId="1259677183" sldId="279"/>
            <ac:spMk id="128" creationId="{3235149E-B295-5A63-6EA9-4DB263A0660D}"/>
          </ac:spMkLst>
        </pc:spChg>
        <pc:spChg chg="add del mod">
          <ac:chgData name="Philippe Baucour" userId="5102170ae7533958" providerId="LiveId" clId="{336F8116-C764-4979-A376-3E7AF7BA8383}" dt="2024-11-03T17:53:05.292" v="3518" actId="478"/>
          <ac:spMkLst>
            <pc:docMk/>
            <pc:sldMk cId="1259677183" sldId="279"/>
            <ac:spMk id="130" creationId="{F3E6BB57-D627-2FF4-F19A-D5D6B6FF8A7D}"/>
          </ac:spMkLst>
        </pc:spChg>
        <pc:spChg chg="add del mod">
          <ac:chgData name="Philippe Baucour" userId="5102170ae7533958" providerId="LiveId" clId="{336F8116-C764-4979-A376-3E7AF7BA8383}" dt="2024-11-03T17:53:20.417" v="3528" actId="478"/>
          <ac:spMkLst>
            <pc:docMk/>
            <pc:sldMk cId="1259677183" sldId="279"/>
            <ac:spMk id="131" creationId="{9E2B9D43-53E9-9487-F30E-13D558F1050A}"/>
          </ac:spMkLst>
        </pc:spChg>
        <pc:spChg chg="add del mod">
          <ac:chgData name="Philippe Baucour" userId="5102170ae7533958" providerId="LiveId" clId="{336F8116-C764-4979-A376-3E7AF7BA8383}" dt="2024-11-03T17:53:22.659" v="3529" actId="478"/>
          <ac:spMkLst>
            <pc:docMk/>
            <pc:sldMk cId="1259677183" sldId="279"/>
            <ac:spMk id="132" creationId="{D65BBC78-90E6-0990-6FA5-F5B9D78EAF0D}"/>
          </ac:spMkLst>
        </pc:spChg>
        <pc:spChg chg="add del mod">
          <ac:chgData name="Philippe Baucour" userId="5102170ae7533958" providerId="LiveId" clId="{336F8116-C764-4979-A376-3E7AF7BA8383}" dt="2024-11-03T17:53:48.139" v="3534" actId="478"/>
          <ac:spMkLst>
            <pc:docMk/>
            <pc:sldMk cId="1259677183" sldId="279"/>
            <ac:spMk id="133" creationId="{D0F3B252-FF13-D69B-075A-9134294C231D}"/>
          </ac:spMkLst>
        </pc:spChg>
        <pc:spChg chg="add del mod">
          <ac:chgData name="Philippe Baucour" userId="5102170ae7533958" providerId="LiveId" clId="{336F8116-C764-4979-A376-3E7AF7BA8383}" dt="2024-11-03T17:53:45.472" v="3533" actId="478"/>
          <ac:spMkLst>
            <pc:docMk/>
            <pc:sldMk cId="1259677183" sldId="279"/>
            <ac:spMk id="134" creationId="{FED4F86F-31D6-1390-E63E-3922F3FBDFFB}"/>
          </ac:spMkLst>
        </pc:spChg>
        <pc:spChg chg="add del mod">
          <ac:chgData name="Philippe Baucour" userId="5102170ae7533958" providerId="LiveId" clId="{336F8116-C764-4979-A376-3E7AF7BA8383}" dt="2024-11-03T17:59:43.323" v="3828" actId="478"/>
          <ac:spMkLst>
            <pc:docMk/>
            <pc:sldMk cId="1259677183" sldId="279"/>
            <ac:spMk id="135" creationId="{68A59894-6193-D812-F481-035CBEB30D9C}"/>
          </ac:spMkLst>
        </pc:spChg>
        <pc:spChg chg="add mod">
          <ac:chgData name="Philippe Baucour" userId="5102170ae7533958" providerId="LiveId" clId="{336F8116-C764-4979-A376-3E7AF7BA8383}" dt="2024-11-05T07:09:37.189" v="5123" actId="1035"/>
          <ac:spMkLst>
            <pc:docMk/>
            <pc:sldMk cId="1259677183" sldId="279"/>
            <ac:spMk id="148" creationId="{00DC7F9E-B19C-BCF9-C71B-C90118249676}"/>
          </ac:spMkLst>
        </pc:spChg>
        <pc:spChg chg="add mod">
          <ac:chgData name="Philippe Baucour" userId="5102170ae7533958" providerId="LiveId" clId="{336F8116-C764-4979-A376-3E7AF7BA8383}" dt="2024-11-05T07:09:37.189" v="5123" actId="1035"/>
          <ac:spMkLst>
            <pc:docMk/>
            <pc:sldMk cId="1259677183" sldId="279"/>
            <ac:spMk id="150" creationId="{4332A384-AF4A-ADE8-4A0B-FFC32213956F}"/>
          </ac:spMkLst>
        </pc:spChg>
        <pc:spChg chg="add del">
          <ac:chgData name="Philippe Baucour" userId="5102170ae7533958" providerId="LiveId" clId="{336F8116-C764-4979-A376-3E7AF7BA8383}" dt="2024-11-03T17:45:15.911" v="3434" actId="478"/>
          <ac:spMkLst>
            <pc:docMk/>
            <pc:sldMk cId="1259677183" sldId="279"/>
            <ac:spMk id="151" creationId="{B4466979-9C9F-1FA0-DE89-221C9325933D}"/>
          </ac:spMkLst>
        </pc:spChg>
        <pc:spChg chg="add mod topLvl">
          <ac:chgData name="Philippe Baucour" userId="5102170ae7533958" providerId="LiveId" clId="{336F8116-C764-4979-A376-3E7AF7BA8383}" dt="2024-11-05T07:09:37.189" v="5123" actId="1035"/>
          <ac:spMkLst>
            <pc:docMk/>
            <pc:sldMk cId="1259677183" sldId="279"/>
            <ac:spMk id="153" creationId="{24F79AB4-FC98-BE39-1B7C-92D5C60F257F}"/>
          </ac:spMkLst>
        </pc:spChg>
        <pc:spChg chg="mod">
          <ac:chgData name="Philippe Baucour" userId="5102170ae7533958" providerId="LiveId" clId="{336F8116-C764-4979-A376-3E7AF7BA8383}" dt="2024-11-05T07:09:37.189" v="5123" actId="1035"/>
          <ac:spMkLst>
            <pc:docMk/>
            <pc:sldMk cId="1259677183" sldId="279"/>
            <ac:spMk id="158" creationId="{9F8D9920-E730-FE46-BD33-6622E5BA7701}"/>
          </ac:spMkLst>
        </pc:spChg>
        <pc:spChg chg="mod">
          <ac:chgData name="Philippe Baucour" userId="5102170ae7533958" providerId="LiveId" clId="{336F8116-C764-4979-A376-3E7AF7BA8383}" dt="2024-11-05T07:09:37.189" v="5123" actId="1035"/>
          <ac:spMkLst>
            <pc:docMk/>
            <pc:sldMk cId="1259677183" sldId="279"/>
            <ac:spMk id="161" creationId="{D5CD7F13-746F-133D-937D-94C0CDD5D6EA}"/>
          </ac:spMkLst>
        </pc:spChg>
        <pc:spChg chg="mod">
          <ac:chgData name="Philippe Baucour" userId="5102170ae7533958" providerId="LiveId" clId="{336F8116-C764-4979-A376-3E7AF7BA8383}" dt="2024-11-05T07:09:37.189" v="5123" actId="1035"/>
          <ac:spMkLst>
            <pc:docMk/>
            <pc:sldMk cId="1259677183" sldId="279"/>
            <ac:spMk id="164" creationId="{79D57835-DFB1-2C3E-0120-5F40D4A28F3F}"/>
          </ac:spMkLst>
        </pc:spChg>
        <pc:spChg chg="mod">
          <ac:chgData name="Philippe Baucour" userId="5102170ae7533958" providerId="LiveId" clId="{336F8116-C764-4979-A376-3E7AF7BA8383}" dt="2024-11-05T07:09:37.189" v="5123" actId="1035"/>
          <ac:spMkLst>
            <pc:docMk/>
            <pc:sldMk cId="1259677183" sldId="279"/>
            <ac:spMk id="167" creationId="{071344E7-9508-6712-EDBD-5AD8BA4462CC}"/>
          </ac:spMkLst>
        </pc:spChg>
        <pc:spChg chg="mod">
          <ac:chgData name="Philippe Baucour" userId="5102170ae7533958" providerId="LiveId" clId="{336F8116-C764-4979-A376-3E7AF7BA8383}" dt="2024-11-05T07:09:37.189" v="5123" actId="1035"/>
          <ac:spMkLst>
            <pc:docMk/>
            <pc:sldMk cId="1259677183" sldId="279"/>
            <ac:spMk id="170" creationId="{F36E33B7-5EBC-A7CC-6F7C-BCD6899A7640}"/>
          </ac:spMkLst>
        </pc:spChg>
        <pc:spChg chg="mod">
          <ac:chgData name="Philippe Baucour" userId="5102170ae7533958" providerId="LiveId" clId="{336F8116-C764-4979-A376-3E7AF7BA8383}" dt="2024-11-03T18:41:02.477" v="4538" actId="1035"/>
          <ac:spMkLst>
            <pc:docMk/>
            <pc:sldMk cId="1259677183" sldId="279"/>
            <ac:spMk id="173" creationId="{F153340A-F558-DBD9-FEB1-35A1157D0C83}"/>
          </ac:spMkLst>
        </pc:spChg>
        <pc:spChg chg="mod">
          <ac:chgData name="Philippe Baucour" userId="5102170ae7533958" providerId="LiveId" clId="{336F8116-C764-4979-A376-3E7AF7BA8383}" dt="2024-11-03T18:41:02.477" v="4538" actId="1035"/>
          <ac:spMkLst>
            <pc:docMk/>
            <pc:sldMk cId="1259677183" sldId="279"/>
            <ac:spMk id="176" creationId="{A7E04373-BD58-A440-6C49-CCD67DF51A02}"/>
          </ac:spMkLst>
        </pc:spChg>
        <pc:spChg chg="add del mod">
          <ac:chgData name="Philippe Baucour" userId="5102170ae7533958" providerId="LiveId" clId="{336F8116-C764-4979-A376-3E7AF7BA8383}" dt="2024-11-03T18:19:13.631" v="3908" actId="478"/>
          <ac:spMkLst>
            <pc:docMk/>
            <pc:sldMk cId="1259677183" sldId="279"/>
            <ac:spMk id="179" creationId="{B19CB02F-D060-0D3A-E254-E705CFCD5D35}"/>
          </ac:spMkLst>
        </pc:spChg>
        <pc:spChg chg="mod">
          <ac:chgData name="Philippe Baucour" userId="5102170ae7533958" providerId="LiveId" clId="{336F8116-C764-4979-A376-3E7AF7BA8383}" dt="2024-11-05T07:09:37.189" v="5123" actId="1035"/>
          <ac:spMkLst>
            <pc:docMk/>
            <pc:sldMk cId="1259677183" sldId="279"/>
            <ac:spMk id="186" creationId="{9FCD381A-4D61-13F2-86A6-7B15D1EDE4F0}"/>
          </ac:spMkLst>
        </pc:spChg>
        <pc:grpChg chg="add del mod">
          <ac:chgData name="Philippe Baucour" userId="5102170ae7533958" providerId="LiveId" clId="{336F8116-C764-4979-A376-3E7AF7BA8383}" dt="2024-11-03T17:49:27.310" v="3471" actId="165"/>
          <ac:grpSpMkLst>
            <pc:docMk/>
            <pc:sldMk cId="1259677183" sldId="279"/>
            <ac:grpSpMk id="154" creationId="{3B7953EA-6645-B25F-FF39-52CFD92BD81A}"/>
          </ac:grpSpMkLst>
        </pc:grpChg>
        <pc:grpChg chg="add mod">
          <ac:chgData name="Philippe Baucour" userId="5102170ae7533958" providerId="LiveId" clId="{336F8116-C764-4979-A376-3E7AF7BA8383}" dt="2024-11-05T07:09:37.189" v="5123" actId="1035"/>
          <ac:grpSpMkLst>
            <pc:docMk/>
            <pc:sldMk cId="1259677183" sldId="279"/>
            <ac:grpSpMk id="155" creationId="{6C550BD5-C09B-9F07-A20C-7136651A11CD}"/>
          </ac:grpSpMkLst>
        </pc:grpChg>
        <pc:grpChg chg="add mod">
          <ac:chgData name="Philippe Baucour" userId="5102170ae7533958" providerId="LiveId" clId="{336F8116-C764-4979-A376-3E7AF7BA8383}" dt="2024-11-05T07:09:37.189" v="5123" actId="1035"/>
          <ac:grpSpMkLst>
            <pc:docMk/>
            <pc:sldMk cId="1259677183" sldId="279"/>
            <ac:grpSpMk id="156" creationId="{0C77C98D-5E1E-2CE1-B70F-2BC2C03F295B}"/>
          </ac:grpSpMkLst>
        </pc:grpChg>
        <pc:grpChg chg="add mod">
          <ac:chgData name="Philippe Baucour" userId="5102170ae7533958" providerId="LiveId" clId="{336F8116-C764-4979-A376-3E7AF7BA8383}" dt="2024-11-05T07:09:37.189" v="5123" actId="1035"/>
          <ac:grpSpMkLst>
            <pc:docMk/>
            <pc:sldMk cId="1259677183" sldId="279"/>
            <ac:grpSpMk id="159" creationId="{B45664BA-7AE1-B13B-03A6-4FFE698EAE99}"/>
          </ac:grpSpMkLst>
        </pc:grpChg>
        <pc:grpChg chg="add mod">
          <ac:chgData name="Philippe Baucour" userId="5102170ae7533958" providerId="LiveId" clId="{336F8116-C764-4979-A376-3E7AF7BA8383}" dt="2024-11-05T07:09:37.189" v="5123" actId="1035"/>
          <ac:grpSpMkLst>
            <pc:docMk/>
            <pc:sldMk cId="1259677183" sldId="279"/>
            <ac:grpSpMk id="162" creationId="{FF51F5F5-B9CC-FE1F-F667-9EF52DD4DBD3}"/>
          </ac:grpSpMkLst>
        </pc:grpChg>
        <pc:grpChg chg="add mod">
          <ac:chgData name="Philippe Baucour" userId="5102170ae7533958" providerId="LiveId" clId="{336F8116-C764-4979-A376-3E7AF7BA8383}" dt="2024-11-05T07:09:37.189" v="5123" actId="1035"/>
          <ac:grpSpMkLst>
            <pc:docMk/>
            <pc:sldMk cId="1259677183" sldId="279"/>
            <ac:grpSpMk id="165" creationId="{62FE06FC-E755-E5C4-3E68-4073EA304489}"/>
          </ac:grpSpMkLst>
        </pc:grpChg>
        <pc:grpChg chg="add mod">
          <ac:chgData name="Philippe Baucour" userId="5102170ae7533958" providerId="LiveId" clId="{336F8116-C764-4979-A376-3E7AF7BA8383}" dt="2024-11-05T07:09:37.189" v="5123" actId="1035"/>
          <ac:grpSpMkLst>
            <pc:docMk/>
            <pc:sldMk cId="1259677183" sldId="279"/>
            <ac:grpSpMk id="168" creationId="{2E9B084E-AEEE-C270-2161-0AEC530952D9}"/>
          </ac:grpSpMkLst>
        </pc:grpChg>
        <pc:grpChg chg="add mod">
          <ac:chgData name="Philippe Baucour" userId="5102170ae7533958" providerId="LiveId" clId="{336F8116-C764-4979-A376-3E7AF7BA8383}" dt="2024-11-03T18:41:02.477" v="4538" actId="1035"/>
          <ac:grpSpMkLst>
            <pc:docMk/>
            <pc:sldMk cId="1259677183" sldId="279"/>
            <ac:grpSpMk id="171" creationId="{7D68A29C-58FC-F271-1E27-1C265AF950B2}"/>
          </ac:grpSpMkLst>
        </pc:grpChg>
        <pc:grpChg chg="add mod">
          <ac:chgData name="Philippe Baucour" userId="5102170ae7533958" providerId="LiveId" clId="{336F8116-C764-4979-A376-3E7AF7BA8383}" dt="2024-11-03T18:41:02.477" v="4538" actId="1035"/>
          <ac:grpSpMkLst>
            <pc:docMk/>
            <pc:sldMk cId="1259677183" sldId="279"/>
            <ac:grpSpMk id="174" creationId="{1B8BF9F4-E2DF-995E-D07C-EA1AAEAE9A3D}"/>
          </ac:grpSpMkLst>
        </pc:grpChg>
        <pc:grpChg chg="add mod">
          <ac:chgData name="Philippe Baucour" userId="5102170ae7533958" providerId="LiveId" clId="{336F8116-C764-4979-A376-3E7AF7BA8383}" dt="2024-11-05T07:09:37.189" v="5123" actId="1035"/>
          <ac:grpSpMkLst>
            <pc:docMk/>
            <pc:sldMk cId="1259677183" sldId="279"/>
            <ac:grpSpMk id="184" creationId="{01962857-8621-9B9F-16CC-7CE6478C7A38}"/>
          </ac:grpSpMkLst>
        </pc:grpChg>
        <pc:picChg chg="add del mod">
          <ac:chgData name="Philippe Baucour" userId="5102170ae7533958" providerId="LiveId" clId="{336F8116-C764-4979-A376-3E7AF7BA8383}" dt="2024-11-26T14:46:00.906" v="11378" actId="478"/>
          <ac:picMkLst>
            <pc:docMk/>
            <pc:sldMk cId="1259677183" sldId="279"/>
            <ac:picMk id="2" creationId="{6D4B319B-41B5-61B2-9F9F-5062D448CED8}"/>
          </ac:picMkLst>
        </pc:picChg>
        <pc:picChg chg="add del mod">
          <ac:chgData name="Philippe Baucour" userId="5102170ae7533958" providerId="LiveId" clId="{336F8116-C764-4979-A376-3E7AF7BA8383}" dt="2024-11-26T14:46:04.804" v="11382" actId="478"/>
          <ac:picMkLst>
            <pc:docMk/>
            <pc:sldMk cId="1259677183" sldId="279"/>
            <ac:picMk id="3" creationId="{EAFE9C05-9E64-E85B-229E-658B1F9C4C76}"/>
          </ac:picMkLst>
        </pc:picChg>
        <pc:picChg chg="add del mod">
          <ac:chgData name="Philippe Baucour" userId="5102170ae7533958" providerId="LiveId" clId="{336F8116-C764-4979-A376-3E7AF7BA8383}" dt="2024-11-26T14:46:03.993" v="11381" actId="478"/>
          <ac:picMkLst>
            <pc:docMk/>
            <pc:sldMk cId="1259677183" sldId="279"/>
            <ac:picMk id="4" creationId="{196B5C30-2B05-8115-8AA5-4CAA4F803161}"/>
          </ac:picMkLst>
        </pc:picChg>
        <pc:picChg chg="add del mod ord">
          <ac:chgData name="Philippe Baucour" userId="5102170ae7533958" providerId="LiveId" clId="{336F8116-C764-4979-A376-3E7AF7BA8383}" dt="2024-11-03T17:11:22.792" v="2248" actId="21"/>
          <ac:picMkLst>
            <pc:docMk/>
            <pc:sldMk cId="1259677183" sldId="279"/>
            <ac:picMk id="5" creationId="{31CF9402-85F3-8F79-EF1F-1F1F0F7E1F47}"/>
          </ac:picMkLst>
        </pc:picChg>
        <pc:picChg chg="add del mod">
          <ac:chgData name="Philippe Baucour" userId="5102170ae7533958" providerId="LiveId" clId="{336F8116-C764-4979-A376-3E7AF7BA8383}" dt="2024-11-26T14:46:03.236" v="11380" actId="478"/>
          <ac:picMkLst>
            <pc:docMk/>
            <pc:sldMk cId="1259677183" sldId="279"/>
            <ac:picMk id="5" creationId="{EE61F14E-1645-6121-1CDE-7324C6032F0E}"/>
          </ac:picMkLst>
        </pc:picChg>
        <pc:picChg chg="add mod">
          <ac:chgData name="Philippe Baucour" userId="5102170ae7533958" providerId="LiveId" clId="{336F8116-C764-4979-A376-3E7AF7BA8383}" dt="2024-11-03T18:41:02.477" v="4538" actId="1035"/>
          <ac:picMkLst>
            <pc:docMk/>
            <pc:sldMk cId="1259677183" sldId="279"/>
            <ac:picMk id="6" creationId="{908AD767-20A0-B4A1-D97E-2072728C4550}"/>
          </ac:picMkLst>
        </pc:picChg>
        <pc:picChg chg="add del mod">
          <ac:chgData name="Philippe Baucour" userId="5102170ae7533958" providerId="LiveId" clId="{336F8116-C764-4979-A376-3E7AF7BA8383}" dt="2024-11-26T14:46:02.471" v="11379" actId="478"/>
          <ac:picMkLst>
            <pc:docMk/>
            <pc:sldMk cId="1259677183" sldId="279"/>
            <ac:picMk id="7" creationId="{A08EB000-7CF9-5305-6B10-E8E60BB14E0F}"/>
          </ac:picMkLst>
        </pc:picChg>
        <pc:picChg chg="add del mod">
          <ac:chgData name="Philippe Baucour" userId="5102170ae7533958" providerId="LiveId" clId="{336F8116-C764-4979-A376-3E7AF7BA8383}" dt="2024-11-26T14:46:00.074" v="11377" actId="478"/>
          <ac:picMkLst>
            <pc:docMk/>
            <pc:sldMk cId="1259677183" sldId="279"/>
            <ac:picMk id="8" creationId="{A1DF1A32-57E4-D1AE-0C73-7831FEF0E240}"/>
          </ac:picMkLst>
        </pc:picChg>
        <pc:picChg chg="add del mod">
          <ac:chgData name="Philippe Baucour" userId="5102170ae7533958" providerId="LiveId" clId="{336F8116-C764-4979-A376-3E7AF7BA8383}" dt="2024-11-03T17:23:25.917" v="2529" actId="478"/>
          <ac:picMkLst>
            <pc:docMk/>
            <pc:sldMk cId="1259677183" sldId="279"/>
            <ac:picMk id="8" creationId="{BBB7BF3C-4F1D-5257-2AF0-240102304F9E}"/>
          </ac:picMkLst>
        </pc:picChg>
        <pc:picChg chg="add mod">
          <ac:chgData name="Philippe Baucour" userId="5102170ae7533958" providerId="LiveId" clId="{336F8116-C764-4979-A376-3E7AF7BA8383}" dt="2024-11-05T07:09:37.189" v="5123" actId="1035"/>
          <ac:picMkLst>
            <pc:docMk/>
            <pc:sldMk cId="1259677183" sldId="279"/>
            <ac:picMk id="10" creationId="{124623B7-85B3-309B-166D-A8462A11E158}"/>
          </ac:picMkLst>
        </pc:picChg>
        <pc:picChg chg="add del mod">
          <ac:chgData name="Philippe Baucour" userId="5102170ae7533958" providerId="LiveId" clId="{336F8116-C764-4979-A376-3E7AF7BA8383}" dt="2024-11-03T17:11:04.836" v="2246" actId="478"/>
          <ac:picMkLst>
            <pc:docMk/>
            <pc:sldMk cId="1259677183" sldId="279"/>
            <ac:picMk id="12" creationId="{6BA48CF3-CBF4-B887-71EB-82359C8A4839}"/>
          </ac:picMkLst>
        </pc:picChg>
        <pc:picChg chg="add mod">
          <ac:chgData name="Philippe Baucour" userId="5102170ae7533958" providerId="LiveId" clId="{336F8116-C764-4979-A376-3E7AF7BA8383}" dt="2024-11-05T07:09:37.189" v="5123" actId="1035"/>
          <ac:picMkLst>
            <pc:docMk/>
            <pc:sldMk cId="1259677183" sldId="279"/>
            <ac:picMk id="14" creationId="{110D4477-8E99-FFF5-BBD4-067410B30DB2}"/>
          </ac:picMkLst>
        </pc:picChg>
        <pc:picChg chg="add mod">
          <ac:chgData name="Philippe Baucour" userId="5102170ae7533958" providerId="LiveId" clId="{336F8116-C764-4979-A376-3E7AF7BA8383}" dt="2024-11-03T18:41:02.477" v="4538" actId="1035"/>
          <ac:picMkLst>
            <pc:docMk/>
            <pc:sldMk cId="1259677183" sldId="279"/>
            <ac:picMk id="15" creationId="{0E7326EA-48A6-F0AD-D0CB-225684EBE9E2}"/>
          </ac:picMkLst>
        </pc:picChg>
        <pc:picChg chg="add mod">
          <ac:chgData name="Philippe Baucour" userId="5102170ae7533958" providerId="LiveId" clId="{336F8116-C764-4979-A376-3E7AF7BA8383}" dt="2024-11-03T18:41:02.477" v="4538" actId="1035"/>
          <ac:picMkLst>
            <pc:docMk/>
            <pc:sldMk cId="1259677183" sldId="279"/>
            <ac:picMk id="21" creationId="{DE484BBE-4F21-92AD-1CF7-FC51B336D9F2}"/>
          </ac:picMkLst>
        </pc:picChg>
        <pc:picChg chg="add mod">
          <ac:chgData name="Philippe Baucour" userId="5102170ae7533958" providerId="LiveId" clId="{336F8116-C764-4979-A376-3E7AF7BA8383}" dt="2024-11-05T07:09:37.189" v="5123" actId="1035"/>
          <ac:picMkLst>
            <pc:docMk/>
            <pc:sldMk cId="1259677183" sldId="279"/>
            <ac:picMk id="107" creationId="{ED473700-3EFE-1C6A-8EDC-5AFF2360947F}"/>
          </ac:picMkLst>
        </pc:picChg>
        <pc:picChg chg="add mod">
          <ac:chgData name="Philippe Baucour" userId="5102170ae7533958" providerId="LiveId" clId="{336F8116-C764-4979-A376-3E7AF7BA8383}" dt="2024-11-05T07:09:37.189" v="5123" actId="1035"/>
          <ac:picMkLst>
            <pc:docMk/>
            <pc:sldMk cId="1259677183" sldId="279"/>
            <ac:picMk id="109" creationId="{A12DE1C5-196C-05BF-DB99-C865EED44B7D}"/>
          </ac:picMkLst>
        </pc:picChg>
        <pc:picChg chg="add del mod">
          <ac:chgData name="Philippe Baucour" userId="5102170ae7533958" providerId="LiveId" clId="{336F8116-C764-4979-A376-3E7AF7BA8383}" dt="2024-11-03T17:23:23.516" v="2528" actId="478"/>
          <ac:picMkLst>
            <pc:docMk/>
            <pc:sldMk cId="1259677183" sldId="279"/>
            <ac:picMk id="125" creationId="{939B2FFD-01B6-3EA7-072E-344CFBC71074}"/>
          </ac:picMkLst>
        </pc:picChg>
        <pc:picChg chg="add mod">
          <ac:chgData name="Philippe Baucour" userId="5102170ae7533958" providerId="LiveId" clId="{336F8116-C764-4979-A376-3E7AF7BA8383}" dt="2024-11-05T07:09:37.189" v="5123" actId="1035"/>
          <ac:picMkLst>
            <pc:docMk/>
            <pc:sldMk cId="1259677183" sldId="279"/>
            <ac:picMk id="149" creationId="{584B21BB-6EED-723D-A536-52D94941BAF0}"/>
          </ac:picMkLst>
        </pc:picChg>
        <pc:picChg chg="add mod topLvl">
          <ac:chgData name="Philippe Baucour" userId="5102170ae7533958" providerId="LiveId" clId="{336F8116-C764-4979-A376-3E7AF7BA8383}" dt="2024-11-05T07:09:37.189" v="5123" actId="1035"/>
          <ac:picMkLst>
            <pc:docMk/>
            <pc:sldMk cId="1259677183" sldId="279"/>
            <ac:picMk id="152" creationId="{ACF1AA5B-1455-EB53-DC5E-430F98ECC6D3}"/>
          </ac:picMkLst>
        </pc:picChg>
        <pc:picChg chg="mod">
          <ac:chgData name="Philippe Baucour" userId="5102170ae7533958" providerId="LiveId" clId="{336F8116-C764-4979-A376-3E7AF7BA8383}" dt="2024-11-05T07:09:37.189" v="5123" actId="1035"/>
          <ac:picMkLst>
            <pc:docMk/>
            <pc:sldMk cId="1259677183" sldId="279"/>
            <ac:picMk id="157" creationId="{82404462-12BC-1AA6-D0B1-924DD52C2746}"/>
          </ac:picMkLst>
        </pc:picChg>
        <pc:picChg chg="mod">
          <ac:chgData name="Philippe Baucour" userId="5102170ae7533958" providerId="LiveId" clId="{336F8116-C764-4979-A376-3E7AF7BA8383}" dt="2024-11-05T07:09:37.189" v="5123" actId="1035"/>
          <ac:picMkLst>
            <pc:docMk/>
            <pc:sldMk cId="1259677183" sldId="279"/>
            <ac:picMk id="160" creationId="{6E6B89E2-84FE-F4FD-FFE7-19FB5AE4DE49}"/>
          </ac:picMkLst>
        </pc:picChg>
        <pc:picChg chg="mod">
          <ac:chgData name="Philippe Baucour" userId="5102170ae7533958" providerId="LiveId" clId="{336F8116-C764-4979-A376-3E7AF7BA8383}" dt="2024-11-05T07:09:37.189" v="5123" actId="1035"/>
          <ac:picMkLst>
            <pc:docMk/>
            <pc:sldMk cId="1259677183" sldId="279"/>
            <ac:picMk id="163" creationId="{7D1C57C7-0877-4E2E-CD76-01E14A02B788}"/>
          </ac:picMkLst>
        </pc:picChg>
        <pc:picChg chg="mod">
          <ac:chgData name="Philippe Baucour" userId="5102170ae7533958" providerId="LiveId" clId="{336F8116-C764-4979-A376-3E7AF7BA8383}" dt="2024-11-05T07:09:37.189" v="5123" actId="1035"/>
          <ac:picMkLst>
            <pc:docMk/>
            <pc:sldMk cId="1259677183" sldId="279"/>
            <ac:picMk id="166" creationId="{72BCE967-8F1D-4A5D-C16F-B1F65F81FB27}"/>
          </ac:picMkLst>
        </pc:picChg>
        <pc:picChg chg="mod">
          <ac:chgData name="Philippe Baucour" userId="5102170ae7533958" providerId="LiveId" clId="{336F8116-C764-4979-A376-3E7AF7BA8383}" dt="2024-11-05T07:09:37.189" v="5123" actId="1035"/>
          <ac:picMkLst>
            <pc:docMk/>
            <pc:sldMk cId="1259677183" sldId="279"/>
            <ac:picMk id="169" creationId="{76C2F489-FDE4-7454-5A55-FE07541A97DA}"/>
          </ac:picMkLst>
        </pc:picChg>
        <pc:picChg chg="mod">
          <ac:chgData name="Philippe Baucour" userId="5102170ae7533958" providerId="LiveId" clId="{336F8116-C764-4979-A376-3E7AF7BA8383}" dt="2024-11-03T18:41:02.477" v="4538" actId="1035"/>
          <ac:picMkLst>
            <pc:docMk/>
            <pc:sldMk cId="1259677183" sldId="279"/>
            <ac:picMk id="172" creationId="{2E392806-D107-A138-F7D9-30FB2380BF71}"/>
          </ac:picMkLst>
        </pc:picChg>
        <pc:picChg chg="mod">
          <ac:chgData name="Philippe Baucour" userId="5102170ae7533958" providerId="LiveId" clId="{336F8116-C764-4979-A376-3E7AF7BA8383}" dt="2024-11-03T18:41:02.477" v="4538" actId="1035"/>
          <ac:picMkLst>
            <pc:docMk/>
            <pc:sldMk cId="1259677183" sldId="279"/>
            <ac:picMk id="175" creationId="{472D1F77-779D-888B-4F19-BB898A5FDF28}"/>
          </ac:picMkLst>
        </pc:picChg>
        <pc:picChg chg="add del mod">
          <ac:chgData name="Philippe Baucour" userId="5102170ae7533958" providerId="LiveId" clId="{336F8116-C764-4979-A376-3E7AF7BA8383}" dt="2024-11-03T18:40:24.635" v="4524" actId="21"/>
          <ac:picMkLst>
            <pc:docMk/>
            <pc:sldMk cId="1259677183" sldId="279"/>
            <ac:picMk id="178" creationId="{334E64EE-53CB-92AC-42BA-12DE6768924D}"/>
          </ac:picMkLst>
        </pc:picChg>
        <pc:picChg chg="mod">
          <ac:chgData name="Philippe Baucour" userId="5102170ae7533958" providerId="LiveId" clId="{336F8116-C764-4979-A376-3E7AF7BA8383}" dt="2024-11-05T07:09:37.189" v="5123" actId="1035"/>
          <ac:picMkLst>
            <pc:docMk/>
            <pc:sldMk cId="1259677183" sldId="279"/>
            <ac:picMk id="185" creationId="{B8A6FF25-E4C0-A72E-6375-1890659E6287}"/>
          </ac:picMkLst>
        </pc:picChg>
        <pc:picChg chg="add mod">
          <ac:chgData name="Philippe Baucour" userId="5102170ae7533958" providerId="LiveId" clId="{336F8116-C764-4979-A376-3E7AF7BA8383}" dt="2024-11-05T07:09:37.189" v="5123" actId="1035"/>
          <ac:picMkLst>
            <pc:docMk/>
            <pc:sldMk cId="1259677183" sldId="279"/>
            <ac:picMk id="1026" creationId="{AE53F4A2-C93F-7C01-C386-3FEA6ACCCF27}"/>
          </ac:picMkLst>
        </pc:picChg>
        <pc:picChg chg="add">
          <ac:chgData name="Philippe Baucour" userId="5102170ae7533958" providerId="LiveId" clId="{336F8116-C764-4979-A376-3E7AF7BA8383}" dt="2024-11-03T17:43:55.619" v="3428"/>
          <ac:picMkLst>
            <pc:docMk/>
            <pc:sldMk cId="1259677183" sldId="279"/>
            <ac:picMk id="1028" creationId="{DEF53A72-F3BE-C81F-978B-8F56C9E25600}"/>
          </ac:picMkLst>
        </pc:picChg>
        <pc:picChg chg="add del">
          <ac:chgData name="Philippe Baucour" userId="5102170ae7533958" providerId="LiveId" clId="{336F8116-C764-4979-A376-3E7AF7BA8383}" dt="2024-11-03T17:44:27.736" v="3430" actId="478"/>
          <ac:picMkLst>
            <pc:docMk/>
            <pc:sldMk cId="1259677183" sldId="279"/>
            <ac:picMk id="1030" creationId="{1A679F6A-8FDE-0E97-59B7-0998B69D7F12}"/>
          </ac:picMkLst>
        </pc:picChg>
        <pc:picChg chg="add del">
          <ac:chgData name="Philippe Baucour" userId="5102170ae7533958" providerId="LiveId" clId="{336F8116-C764-4979-A376-3E7AF7BA8383}" dt="2024-11-03T17:44:48.489" v="3432" actId="478"/>
          <ac:picMkLst>
            <pc:docMk/>
            <pc:sldMk cId="1259677183" sldId="279"/>
            <ac:picMk id="1032" creationId="{8E7E5C47-AA1B-5465-58F5-36B355D87E56}"/>
          </ac:picMkLst>
        </pc:picChg>
        <pc:cxnChg chg="add mod">
          <ac:chgData name="Philippe Baucour" userId="5102170ae7533958" providerId="LiveId" clId="{336F8116-C764-4979-A376-3E7AF7BA8383}" dt="2024-11-05T07:09:37.189" v="5123" actId="1035"/>
          <ac:cxnSpMkLst>
            <pc:docMk/>
            <pc:sldMk cId="1259677183" sldId="279"/>
            <ac:cxnSpMk id="25" creationId="{E36129EB-1736-E53A-6E04-7045FC688E79}"/>
          </ac:cxnSpMkLst>
        </pc:cxnChg>
        <pc:cxnChg chg="add mod">
          <ac:chgData name="Philippe Baucour" userId="5102170ae7533958" providerId="LiveId" clId="{336F8116-C764-4979-A376-3E7AF7BA8383}" dt="2024-11-05T07:09:37.189" v="5123" actId="1035"/>
          <ac:cxnSpMkLst>
            <pc:docMk/>
            <pc:sldMk cId="1259677183" sldId="279"/>
            <ac:cxnSpMk id="28" creationId="{8F23BEFC-7553-DFC6-47B6-9508CF268099}"/>
          </ac:cxnSpMkLst>
        </pc:cxnChg>
        <pc:cxnChg chg="add mod">
          <ac:chgData name="Philippe Baucour" userId="5102170ae7533958" providerId="LiveId" clId="{336F8116-C764-4979-A376-3E7AF7BA8383}" dt="2024-11-05T07:09:37.189" v="5123" actId="1035"/>
          <ac:cxnSpMkLst>
            <pc:docMk/>
            <pc:sldMk cId="1259677183" sldId="279"/>
            <ac:cxnSpMk id="36" creationId="{F204E68A-A833-628D-DECA-81C77D4B17F8}"/>
          </ac:cxnSpMkLst>
        </pc:cxnChg>
        <pc:cxnChg chg="add mod">
          <ac:chgData name="Philippe Baucour" userId="5102170ae7533958" providerId="LiveId" clId="{336F8116-C764-4979-A376-3E7AF7BA8383}" dt="2024-11-05T07:09:37.189" v="5123" actId="1035"/>
          <ac:cxnSpMkLst>
            <pc:docMk/>
            <pc:sldMk cId="1259677183" sldId="279"/>
            <ac:cxnSpMk id="37" creationId="{650DFD26-94A4-67A9-5F47-134436EB8264}"/>
          </ac:cxnSpMkLst>
        </pc:cxnChg>
        <pc:cxnChg chg="add del mod">
          <ac:chgData name="Philippe Baucour" userId="5102170ae7533958" providerId="LiveId" clId="{336F8116-C764-4979-A376-3E7AF7BA8383}" dt="2024-11-03T16:24:52.959" v="1326" actId="478"/>
          <ac:cxnSpMkLst>
            <pc:docMk/>
            <pc:sldMk cId="1259677183" sldId="279"/>
            <ac:cxnSpMk id="39" creationId="{5E254418-42D8-B86B-A18A-E8DDE9D0C1B1}"/>
          </ac:cxnSpMkLst>
        </pc:cxnChg>
        <pc:cxnChg chg="add mod">
          <ac:chgData name="Philippe Baucour" userId="5102170ae7533958" providerId="LiveId" clId="{336F8116-C764-4979-A376-3E7AF7BA8383}" dt="2024-11-05T07:09:37.189" v="5123" actId="1035"/>
          <ac:cxnSpMkLst>
            <pc:docMk/>
            <pc:sldMk cId="1259677183" sldId="279"/>
            <ac:cxnSpMk id="65" creationId="{F1DEB93B-1067-5756-012E-A4993C6B6648}"/>
          </ac:cxnSpMkLst>
        </pc:cxnChg>
        <pc:cxnChg chg="add mod">
          <ac:chgData name="Philippe Baucour" userId="5102170ae7533958" providerId="LiveId" clId="{336F8116-C764-4979-A376-3E7AF7BA8383}" dt="2024-11-05T07:09:37.189" v="5123" actId="1035"/>
          <ac:cxnSpMkLst>
            <pc:docMk/>
            <pc:sldMk cId="1259677183" sldId="279"/>
            <ac:cxnSpMk id="70" creationId="{262BCD3C-DB12-3A36-F283-378E6AF82F1A}"/>
          </ac:cxnSpMkLst>
        </pc:cxnChg>
        <pc:cxnChg chg="add mod">
          <ac:chgData name="Philippe Baucour" userId="5102170ae7533958" providerId="LiveId" clId="{336F8116-C764-4979-A376-3E7AF7BA8383}" dt="2024-11-05T07:09:37.189" v="5123" actId="1035"/>
          <ac:cxnSpMkLst>
            <pc:docMk/>
            <pc:sldMk cId="1259677183" sldId="279"/>
            <ac:cxnSpMk id="72" creationId="{1436D184-BAB5-7F8D-2548-7057FFF23A72}"/>
          </ac:cxnSpMkLst>
        </pc:cxnChg>
        <pc:cxnChg chg="add mod">
          <ac:chgData name="Philippe Baucour" userId="5102170ae7533958" providerId="LiveId" clId="{336F8116-C764-4979-A376-3E7AF7BA8383}" dt="2024-11-05T07:09:37.189" v="5123" actId="1035"/>
          <ac:cxnSpMkLst>
            <pc:docMk/>
            <pc:sldMk cId="1259677183" sldId="279"/>
            <ac:cxnSpMk id="77" creationId="{B87906E8-D241-736E-077F-F51E11DA6371}"/>
          </ac:cxnSpMkLst>
        </pc:cxnChg>
        <pc:cxnChg chg="add mod">
          <ac:chgData name="Philippe Baucour" userId="5102170ae7533958" providerId="LiveId" clId="{336F8116-C764-4979-A376-3E7AF7BA8383}" dt="2024-11-03T18:41:02.477" v="4538" actId="1035"/>
          <ac:cxnSpMkLst>
            <pc:docMk/>
            <pc:sldMk cId="1259677183" sldId="279"/>
            <ac:cxnSpMk id="79" creationId="{8BDA5627-27DD-13E6-6BC7-6BBE53861D43}"/>
          </ac:cxnSpMkLst>
        </pc:cxnChg>
        <pc:cxnChg chg="add mod">
          <ac:chgData name="Philippe Baucour" userId="5102170ae7533958" providerId="LiveId" clId="{336F8116-C764-4979-A376-3E7AF7BA8383}" dt="2024-11-03T18:41:02.477" v="4538" actId="1035"/>
          <ac:cxnSpMkLst>
            <pc:docMk/>
            <pc:sldMk cId="1259677183" sldId="279"/>
            <ac:cxnSpMk id="82" creationId="{589D4BDA-F75B-072B-3E64-3915FB2968F1}"/>
          </ac:cxnSpMkLst>
        </pc:cxnChg>
        <pc:cxnChg chg="add mod">
          <ac:chgData name="Philippe Baucour" userId="5102170ae7533958" providerId="LiveId" clId="{336F8116-C764-4979-A376-3E7AF7BA8383}" dt="2024-11-03T18:41:02.477" v="4538" actId="1035"/>
          <ac:cxnSpMkLst>
            <pc:docMk/>
            <pc:sldMk cId="1259677183" sldId="279"/>
            <ac:cxnSpMk id="86" creationId="{97741F2E-BB7A-08FA-FAB3-476CBB8331EF}"/>
          </ac:cxnSpMkLst>
        </pc:cxnChg>
        <pc:cxnChg chg="add mod">
          <ac:chgData name="Philippe Baucour" userId="5102170ae7533958" providerId="LiveId" clId="{336F8116-C764-4979-A376-3E7AF7BA8383}" dt="2024-11-05T07:09:37.189" v="5123" actId="1035"/>
          <ac:cxnSpMkLst>
            <pc:docMk/>
            <pc:sldMk cId="1259677183" sldId="279"/>
            <ac:cxnSpMk id="94" creationId="{5AF9B872-8AE7-0EDA-E7B9-6A0FEBD15A1E}"/>
          </ac:cxnSpMkLst>
        </pc:cxnChg>
        <pc:cxnChg chg="add mod">
          <ac:chgData name="Philippe Baucour" userId="5102170ae7533958" providerId="LiveId" clId="{336F8116-C764-4979-A376-3E7AF7BA8383}" dt="2024-11-05T07:09:37.189" v="5123" actId="1035"/>
          <ac:cxnSpMkLst>
            <pc:docMk/>
            <pc:sldMk cId="1259677183" sldId="279"/>
            <ac:cxnSpMk id="96" creationId="{F54A1397-0A03-1F27-46F4-A41114807578}"/>
          </ac:cxnSpMkLst>
        </pc:cxnChg>
        <pc:cxnChg chg="add mod">
          <ac:chgData name="Philippe Baucour" userId="5102170ae7533958" providerId="LiveId" clId="{336F8116-C764-4979-A376-3E7AF7BA8383}" dt="2024-11-03T18:41:02.477" v="4538" actId="1035"/>
          <ac:cxnSpMkLst>
            <pc:docMk/>
            <pc:sldMk cId="1259677183" sldId="279"/>
            <ac:cxnSpMk id="100" creationId="{C3648A16-1AD4-0325-8132-376C30E31533}"/>
          </ac:cxnSpMkLst>
        </pc:cxnChg>
      </pc:sldChg>
      <pc:sldChg chg="addSp delSp modSp new mod modTransition modShow">
        <pc:chgData name="Philippe Baucour" userId="5102170ae7533958" providerId="LiveId" clId="{336F8116-C764-4979-A376-3E7AF7BA8383}" dt="2024-11-26T14:45:49.855" v="11370" actId="478"/>
        <pc:sldMkLst>
          <pc:docMk/>
          <pc:sldMk cId="1540432292" sldId="280"/>
        </pc:sldMkLst>
        <pc:picChg chg="add del mod">
          <ac:chgData name="Philippe Baucour" userId="5102170ae7533958" providerId="LiveId" clId="{336F8116-C764-4979-A376-3E7AF7BA8383}" dt="2024-11-26T14:45:45.095" v="11366" actId="478"/>
          <ac:picMkLst>
            <pc:docMk/>
            <pc:sldMk cId="1540432292" sldId="280"/>
            <ac:picMk id="2" creationId="{8207134B-01E6-587A-625D-C0FB8FD53EF5}"/>
          </ac:picMkLst>
        </pc:picChg>
        <pc:picChg chg="add del mod">
          <ac:chgData name="Philippe Baucour" userId="5102170ae7533958" providerId="LiveId" clId="{336F8116-C764-4979-A376-3E7AF7BA8383}" dt="2024-11-26T14:45:49.855" v="11370" actId="478"/>
          <ac:picMkLst>
            <pc:docMk/>
            <pc:sldMk cId="1540432292" sldId="280"/>
            <ac:picMk id="3" creationId="{4BF89B0E-4D45-6D71-7A15-47D6EF848B1E}"/>
          </ac:picMkLst>
        </pc:picChg>
        <pc:picChg chg="add del mod">
          <ac:chgData name="Philippe Baucour" userId="5102170ae7533958" providerId="LiveId" clId="{336F8116-C764-4979-A376-3E7AF7BA8383}" dt="2024-11-26T14:45:48.959" v="11369" actId="478"/>
          <ac:picMkLst>
            <pc:docMk/>
            <pc:sldMk cId="1540432292" sldId="280"/>
            <ac:picMk id="4" creationId="{188C93D0-44D4-626E-9ED2-87C3E84604F5}"/>
          </ac:picMkLst>
        </pc:picChg>
        <pc:picChg chg="add mod">
          <ac:chgData name="Philippe Baucour" userId="5102170ae7533958" providerId="LiveId" clId="{336F8116-C764-4979-A376-3E7AF7BA8383}" dt="2024-11-03T18:40:36.907" v="4527" actId="1076"/>
          <ac:picMkLst>
            <pc:docMk/>
            <pc:sldMk cId="1540432292" sldId="280"/>
            <ac:picMk id="5" creationId="{31CF9402-85F3-8F79-EF1F-1F1F0F7E1F47}"/>
          </ac:picMkLst>
        </pc:picChg>
        <pc:picChg chg="add del mod">
          <ac:chgData name="Philippe Baucour" userId="5102170ae7533958" providerId="LiveId" clId="{336F8116-C764-4979-A376-3E7AF7BA8383}" dt="2024-11-26T14:45:48.163" v="11368" actId="478"/>
          <ac:picMkLst>
            <pc:docMk/>
            <pc:sldMk cId="1540432292" sldId="280"/>
            <ac:picMk id="6" creationId="{DE80D9B8-6A50-058D-5538-A1B63695E71F}"/>
          </ac:picMkLst>
        </pc:picChg>
        <pc:picChg chg="add del mod">
          <ac:chgData name="Philippe Baucour" userId="5102170ae7533958" providerId="LiveId" clId="{336F8116-C764-4979-A376-3E7AF7BA8383}" dt="2024-11-26T14:45:47.371" v="11367" actId="478"/>
          <ac:picMkLst>
            <pc:docMk/>
            <pc:sldMk cId="1540432292" sldId="280"/>
            <ac:picMk id="7" creationId="{C822E9BE-7994-D28D-E1AE-722D9EC1E84E}"/>
          </ac:picMkLst>
        </pc:picChg>
        <pc:picChg chg="add del mod">
          <ac:chgData name="Philippe Baucour" userId="5102170ae7533958" providerId="LiveId" clId="{336F8116-C764-4979-A376-3E7AF7BA8383}" dt="2024-11-26T14:45:44.299" v="11365" actId="478"/>
          <ac:picMkLst>
            <pc:docMk/>
            <pc:sldMk cId="1540432292" sldId="280"/>
            <ac:picMk id="8" creationId="{BAFC2A4E-ADC3-91E9-9936-26E2D3FE5030}"/>
          </ac:picMkLst>
        </pc:picChg>
        <pc:picChg chg="add mod">
          <ac:chgData name="Philippe Baucour" userId="5102170ae7533958" providerId="LiveId" clId="{336F8116-C764-4979-A376-3E7AF7BA8383}" dt="2024-11-03T18:40:33.192" v="4526" actId="1076"/>
          <ac:picMkLst>
            <pc:docMk/>
            <pc:sldMk cId="1540432292" sldId="280"/>
            <ac:picMk id="178" creationId="{334E64EE-53CB-92AC-42BA-12DE6768924D}"/>
          </ac:picMkLst>
        </pc:picChg>
      </pc:sldChg>
      <pc:sldChg chg="addSp delSp modSp add mod modTransition modShow">
        <pc:chgData name="Philippe Baucour" userId="5102170ae7533958" providerId="LiveId" clId="{336F8116-C764-4979-A376-3E7AF7BA8383}" dt="2024-11-26T14:45:56.377" v="11376" actId="478"/>
        <pc:sldMkLst>
          <pc:docMk/>
          <pc:sldMk cId="3926891295" sldId="281"/>
        </pc:sldMkLst>
        <pc:spChg chg="mod">
          <ac:chgData name="Philippe Baucour" userId="5102170ae7533958" providerId="LiveId" clId="{336F8116-C764-4979-A376-3E7AF7BA8383}" dt="2024-11-06T10:51:19.111" v="6067" actId="6549"/>
          <ac:spMkLst>
            <pc:docMk/>
            <pc:sldMk cId="3926891295" sldId="281"/>
            <ac:spMk id="2" creationId="{25BEE1BF-19F5-8712-F9BD-77A4DC501995}"/>
          </ac:spMkLst>
        </pc:spChg>
        <pc:spChg chg="add mod">
          <ac:chgData name="Philippe Baucour" userId="5102170ae7533958" providerId="LiveId" clId="{336F8116-C764-4979-A376-3E7AF7BA8383}" dt="2024-11-05T07:16:14.718" v="5500" actId="20577"/>
          <ac:spMkLst>
            <pc:docMk/>
            <pc:sldMk cId="3926891295" sldId="281"/>
            <ac:spMk id="3" creationId="{365CE472-A2FE-7FF6-99B5-DBFECAA5D778}"/>
          </ac:spMkLst>
        </pc:spChg>
        <pc:spChg chg="add mod">
          <ac:chgData name="Philippe Baucour" userId="5102170ae7533958" providerId="LiveId" clId="{336F8116-C764-4979-A376-3E7AF7BA8383}" dt="2024-11-05T07:16:57.623" v="5503" actId="12789"/>
          <ac:spMkLst>
            <pc:docMk/>
            <pc:sldMk cId="3926891295" sldId="281"/>
            <ac:spMk id="4" creationId="{E2DEB98D-2AC9-D653-9279-C275955F3638}"/>
          </ac:spMkLst>
        </pc:spChg>
        <pc:spChg chg="mod">
          <ac:chgData name="Philippe Baucour" userId="5102170ae7533958" providerId="LiveId" clId="{336F8116-C764-4979-A376-3E7AF7BA8383}" dt="2024-11-05T07:17:51.019" v="5729" actId="1038"/>
          <ac:spMkLst>
            <pc:docMk/>
            <pc:sldMk cId="3926891295" sldId="281"/>
            <ac:spMk id="22" creationId="{FE7225F4-E1D3-DF40-A9F5-1F0F0CBA82B1}"/>
          </ac:spMkLst>
        </pc:spChg>
        <pc:spChg chg="mod">
          <ac:chgData name="Philippe Baucour" userId="5102170ae7533958" providerId="LiveId" clId="{336F8116-C764-4979-A376-3E7AF7BA8383}" dt="2024-11-05T07:12:11.623" v="5165" actId="1035"/>
          <ac:spMkLst>
            <pc:docMk/>
            <pc:sldMk cId="3926891295" sldId="281"/>
            <ac:spMk id="91" creationId="{3E4E3013-1CA1-18C6-D31D-F8F304578624}"/>
          </ac:spMkLst>
        </pc:spChg>
        <pc:spChg chg="mod">
          <ac:chgData name="Philippe Baucour" userId="5102170ae7533958" providerId="LiveId" clId="{336F8116-C764-4979-A376-3E7AF7BA8383}" dt="2024-11-05T07:12:11.623" v="5165" actId="1035"/>
          <ac:spMkLst>
            <pc:docMk/>
            <pc:sldMk cId="3926891295" sldId="281"/>
            <ac:spMk id="92" creationId="{0B58B3CA-A296-2EEE-7CD1-35191A7E4741}"/>
          </ac:spMkLst>
        </pc:spChg>
        <pc:spChg chg="mod">
          <ac:chgData name="Philippe Baucour" userId="5102170ae7533958" providerId="LiveId" clId="{336F8116-C764-4979-A376-3E7AF7BA8383}" dt="2024-11-05T07:18:05.719" v="5761" actId="1037"/>
          <ac:spMkLst>
            <pc:docMk/>
            <pc:sldMk cId="3926891295" sldId="281"/>
            <ac:spMk id="113" creationId="{AA7F8838-E537-6CBE-8EF0-30C22D1C6C99}"/>
          </ac:spMkLst>
        </pc:spChg>
        <pc:spChg chg="mod">
          <ac:chgData name="Philippe Baucour" userId="5102170ae7533958" providerId="LiveId" clId="{336F8116-C764-4979-A376-3E7AF7BA8383}" dt="2024-11-05T07:14:47.069" v="5383" actId="1037"/>
          <ac:spMkLst>
            <pc:docMk/>
            <pc:sldMk cId="3926891295" sldId="281"/>
            <ac:spMk id="114" creationId="{3D84F4A0-B0B9-B290-94BB-4CCD97683F1B}"/>
          </ac:spMkLst>
        </pc:spChg>
        <pc:spChg chg="mod">
          <ac:chgData name="Philippe Baucour" userId="5102170ae7533958" providerId="LiveId" clId="{336F8116-C764-4979-A376-3E7AF7BA8383}" dt="2024-11-05T07:14:56.700" v="5424" actId="1037"/>
          <ac:spMkLst>
            <pc:docMk/>
            <pc:sldMk cId="3926891295" sldId="281"/>
            <ac:spMk id="115" creationId="{CEEF01B0-5D9B-6679-F378-8B06CBD9CA84}"/>
          </ac:spMkLst>
        </pc:spChg>
        <pc:spChg chg="mod">
          <ac:chgData name="Philippe Baucour" userId="5102170ae7533958" providerId="LiveId" clId="{336F8116-C764-4979-A376-3E7AF7BA8383}" dt="2024-11-05T07:25:44.568" v="6002" actId="115"/>
          <ac:spMkLst>
            <pc:docMk/>
            <pc:sldMk cId="3926891295" sldId="281"/>
            <ac:spMk id="116" creationId="{515A679D-5FC4-EA0A-681F-78D1BAF8A863}"/>
          </ac:spMkLst>
        </pc:spChg>
        <pc:spChg chg="mod">
          <ac:chgData name="Philippe Baucour" userId="5102170ae7533958" providerId="LiveId" clId="{336F8116-C764-4979-A376-3E7AF7BA8383}" dt="2024-11-05T07:23:14.200" v="5981" actId="108"/>
          <ac:spMkLst>
            <pc:docMk/>
            <pc:sldMk cId="3926891295" sldId="281"/>
            <ac:spMk id="118" creationId="{78E4D922-21B1-5349-DE46-0334849EA573}"/>
          </ac:spMkLst>
        </pc:spChg>
        <pc:spChg chg="mod">
          <ac:chgData name="Philippe Baucour" userId="5102170ae7533958" providerId="LiveId" clId="{336F8116-C764-4979-A376-3E7AF7BA8383}" dt="2024-11-05T07:15:19.680" v="5444" actId="1035"/>
          <ac:spMkLst>
            <pc:docMk/>
            <pc:sldMk cId="3926891295" sldId="281"/>
            <ac:spMk id="119" creationId="{1FE2AF2D-B216-3FBA-2717-328EF9946CB5}"/>
          </ac:spMkLst>
        </pc:spChg>
        <pc:spChg chg="mod">
          <ac:chgData name="Philippe Baucour" userId="5102170ae7533958" providerId="LiveId" clId="{336F8116-C764-4979-A376-3E7AF7BA8383}" dt="2024-11-05T07:15:19.680" v="5444" actId="1035"/>
          <ac:spMkLst>
            <pc:docMk/>
            <pc:sldMk cId="3926891295" sldId="281"/>
            <ac:spMk id="121" creationId="{3922FEF8-9073-A850-F6D3-8EB1BCDCE7BA}"/>
          </ac:spMkLst>
        </pc:spChg>
        <pc:spChg chg="mod">
          <ac:chgData name="Philippe Baucour" userId="5102170ae7533958" providerId="LiveId" clId="{336F8116-C764-4979-A376-3E7AF7BA8383}" dt="2024-11-05T07:12:11.623" v="5165" actId="1035"/>
          <ac:spMkLst>
            <pc:docMk/>
            <pc:sldMk cId="3926891295" sldId="281"/>
            <ac:spMk id="126" creationId="{6216F453-D80D-F4A6-8566-5034CF391E3D}"/>
          </ac:spMkLst>
        </pc:spChg>
        <pc:grpChg chg="mod">
          <ac:chgData name="Philippe Baucour" userId="5102170ae7533958" providerId="LiveId" clId="{336F8116-C764-4979-A376-3E7AF7BA8383}" dt="2024-11-05T07:19:20.676" v="5811" actId="1038"/>
          <ac:grpSpMkLst>
            <pc:docMk/>
            <pc:sldMk cId="3926891295" sldId="281"/>
            <ac:grpSpMk id="171" creationId="{1B59DD97-5B06-F9CD-1B88-1B9F12AC1C59}"/>
          </ac:grpSpMkLst>
        </pc:grpChg>
        <pc:grpChg chg="mod">
          <ac:chgData name="Philippe Baucour" userId="5102170ae7533958" providerId="LiveId" clId="{336F8116-C764-4979-A376-3E7AF7BA8383}" dt="2024-11-05T07:21:18.946" v="5980" actId="1037"/>
          <ac:grpSpMkLst>
            <pc:docMk/>
            <pc:sldMk cId="3926891295" sldId="281"/>
            <ac:grpSpMk id="174" creationId="{022C3C0D-B6F0-0CB5-8D36-E1B83EE69D44}"/>
          </ac:grpSpMkLst>
        </pc:grpChg>
        <pc:grpChg chg="mod">
          <ac:chgData name="Philippe Baucour" userId="5102170ae7533958" providerId="LiveId" clId="{336F8116-C764-4979-A376-3E7AF7BA8383}" dt="2024-11-05T07:20:36.764" v="5940" actId="1038"/>
          <ac:grpSpMkLst>
            <pc:docMk/>
            <pc:sldMk cId="3926891295" sldId="281"/>
            <ac:grpSpMk id="184" creationId="{2A8F5C44-2B7D-4193-1A70-ED7C8FC0A315}"/>
          </ac:grpSpMkLst>
        </pc:grpChg>
        <pc:picChg chg="add del mod">
          <ac:chgData name="Philippe Baucour" userId="5102170ae7533958" providerId="LiveId" clId="{336F8116-C764-4979-A376-3E7AF7BA8383}" dt="2024-11-26T14:45:56.377" v="11376" actId="478"/>
          <ac:picMkLst>
            <pc:docMk/>
            <pc:sldMk cId="3926891295" sldId="281"/>
            <ac:picMk id="5" creationId="{B5EC4D5F-21FA-91BD-B84C-7055B1E5AD10}"/>
          </ac:picMkLst>
        </pc:picChg>
        <pc:picChg chg="mod">
          <ac:chgData name="Philippe Baucour" userId="5102170ae7533958" providerId="LiveId" clId="{336F8116-C764-4979-A376-3E7AF7BA8383}" dt="2024-11-05T07:12:11.623" v="5165" actId="1035"/>
          <ac:picMkLst>
            <pc:docMk/>
            <pc:sldMk cId="3926891295" sldId="281"/>
            <ac:picMk id="6" creationId="{B2B36887-5878-6C79-A2B3-2CF17180F690}"/>
          </ac:picMkLst>
        </pc:picChg>
        <pc:picChg chg="add del mod">
          <ac:chgData name="Philippe Baucour" userId="5102170ae7533958" providerId="LiveId" clId="{336F8116-C764-4979-A376-3E7AF7BA8383}" dt="2024-11-26T14:45:53.674" v="11374" actId="478"/>
          <ac:picMkLst>
            <pc:docMk/>
            <pc:sldMk cId="3926891295" sldId="281"/>
            <ac:picMk id="7" creationId="{ADE23656-F3DD-5EB8-5A30-3FE6EA644EF3}"/>
          </ac:picMkLst>
        </pc:picChg>
        <pc:picChg chg="add del mod">
          <ac:chgData name="Philippe Baucour" userId="5102170ae7533958" providerId="LiveId" clId="{336F8116-C764-4979-A376-3E7AF7BA8383}" dt="2024-11-26T14:45:53.030" v="11373" actId="478"/>
          <ac:picMkLst>
            <pc:docMk/>
            <pc:sldMk cId="3926891295" sldId="281"/>
            <ac:picMk id="8" creationId="{E6A76D4A-2366-95B3-1B6F-3F6687C1CC14}"/>
          </ac:picMkLst>
        </pc:picChg>
        <pc:picChg chg="add del mod">
          <ac:chgData name="Philippe Baucour" userId="5102170ae7533958" providerId="LiveId" clId="{336F8116-C764-4979-A376-3E7AF7BA8383}" dt="2024-11-26T14:45:52.208" v="11372" actId="478"/>
          <ac:picMkLst>
            <pc:docMk/>
            <pc:sldMk cId="3926891295" sldId="281"/>
            <ac:picMk id="9" creationId="{3A176057-728A-7A5C-9CA6-25E324E6E5F4}"/>
          </ac:picMkLst>
        </pc:picChg>
        <pc:picChg chg="add del mod">
          <ac:chgData name="Philippe Baucour" userId="5102170ae7533958" providerId="LiveId" clId="{336F8116-C764-4979-A376-3E7AF7BA8383}" dt="2024-11-26T14:45:51.576" v="11371" actId="478"/>
          <ac:picMkLst>
            <pc:docMk/>
            <pc:sldMk cId="3926891295" sldId="281"/>
            <ac:picMk id="11" creationId="{7B7835BE-6C1D-449C-F782-3C9B1528C247}"/>
          </ac:picMkLst>
        </pc:picChg>
        <pc:picChg chg="add del mod">
          <ac:chgData name="Philippe Baucour" userId="5102170ae7533958" providerId="LiveId" clId="{336F8116-C764-4979-A376-3E7AF7BA8383}" dt="2024-11-26T14:45:55.412" v="11375" actId="478"/>
          <ac:picMkLst>
            <pc:docMk/>
            <pc:sldMk cId="3926891295" sldId="281"/>
            <ac:picMk id="12" creationId="{F3E80984-4FB4-26F2-66BD-C659F9811BE1}"/>
          </ac:picMkLst>
        </pc:picChg>
        <pc:picChg chg="mod">
          <ac:chgData name="Philippe Baucour" userId="5102170ae7533958" providerId="LiveId" clId="{336F8116-C764-4979-A376-3E7AF7BA8383}" dt="2024-11-05T07:12:11.623" v="5165" actId="1035"/>
          <ac:picMkLst>
            <pc:docMk/>
            <pc:sldMk cId="3926891295" sldId="281"/>
            <ac:picMk id="15" creationId="{0C278F23-A71D-2153-4157-59D16DBB64D8}"/>
          </ac:picMkLst>
        </pc:picChg>
        <pc:picChg chg="mod">
          <ac:chgData name="Philippe Baucour" userId="5102170ae7533958" providerId="LiveId" clId="{336F8116-C764-4979-A376-3E7AF7BA8383}" dt="2024-11-05T07:15:19.680" v="5444" actId="1035"/>
          <ac:picMkLst>
            <pc:docMk/>
            <pc:sldMk cId="3926891295" sldId="281"/>
            <ac:picMk id="21" creationId="{FF707D49-6004-664E-B2C6-B9BC88515A1E}"/>
          </ac:picMkLst>
        </pc:picChg>
        <pc:cxnChg chg="add del mod">
          <ac:chgData name="Philippe Baucour" userId="5102170ae7533958" providerId="LiveId" clId="{336F8116-C764-4979-A376-3E7AF7BA8383}" dt="2024-11-05T07:28:06.488" v="6048" actId="478"/>
          <ac:cxnSpMkLst>
            <pc:docMk/>
            <pc:sldMk cId="3926891295" sldId="281"/>
            <ac:cxnSpMk id="9" creationId="{E478F1E5-C335-110F-7762-42538417792C}"/>
          </ac:cxnSpMkLst>
        </pc:cxnChg>
        <pc:cxnChg chg="add del mod">
          <ac:chgData name="Philippe Baucour" userId="5102170ae7533958" providerId="LiveId" clId="{336F8116-C764-4979-A376-3E7AF7BA8383}" dt="2024-11-05T07:28:06.488" v="6048" actId="478"/>
          <ac:cxnSpMkLst>
            <pc:docMk/>
            <pc:sldMk cId="3926891295" sldId="281"/>
            <ac:cxnSpMk id="11" creationId="{296195F0-9F73-DC81-A56F-A3E86186075B}"/>
          </ac:cxnSpMkLst>
        </pc:cxnChg>
        <pc:cxnChg chg="mod">
          <ac:chgData name="Philippe Baucour" userId="5102170ae7533958" providerId="LiveId" clId="{336F8116-C764-4979-A376-3E7AF7BA8383}" dt="2024-11-05T07:20:15.873" v="5830" actId="14100"/>
          <ac:cxnSpMkLst>
            <pc:docMk/>
            <pc:sldMk cId="3926891295" sldId="281"/>
            <ac:cxnSpMk id="77" creationId="{502687AF-997D-7A41-6927-6909876A3A79}"/>
          </ac:cxnSpMkLst>
        </pc:cxnChg>
        <pc:cxnChg chg="mod">
          <ac:chgData name="Philippe Baucour" userId="5102170ae7533958" providerId="LiveId" clId="{336F8116-C764-4979-A376-3E7AF7BA8383}" dt="2024-11-05T07:12:11.623" v="5165" actId="1035"/>
          <ac:cxnSpMkLst>
            <pc:docMk/>
            <pc:sldMk cId="3926891295" sldId="281"/>
            <ac:cxnSpMk id="79" creationId="{07BA9086-D954-F602-70B2-EB852878C491}"/>
          </ac:cxnSpMkLst>
        </pc:cxnChg>
        <pc:cxnChg chg="mod">
          <ac:chgData name="Philippe Baucour" userId="5102170ae7533958" providerId="LiveId" clId="{336F8116-C764-4979-A376-3E7AF7BA8383}" dt="2024-11-05T07:12:11.623" v="5165" actId="1035"/>
          <ac:cxnSpMkLst>
            <pc:docMk/>
            <pc:sldMk cId="3926891295" sldId="281"/>
            <ac:cxnSpMk id="82" creationId="{5052B8BC-D46B-9273-FCDA-B28CAA110329}"/>
          </ac:cxnSpMkLst>
        </pc:cxnChg>
        <pc:cxnChg chg="mod">
          <ac:chgData name="Philippe Baucour" userId="5102170ae7533958" providerId="LiveId" clId="{336F8116-C764-4979-A376-3E7AF7BA8383}" dt="2024-11-05T07:20:04.709" v="5829" actId="1036"/>
          <ac:cxnSpMkLst>
            <pc:docMk/>
            <pc:sldMk cId="3926891295" sldId="281"/>
            <ac:cxnSpMk id="86" creationId="{7FAB7166-9FC5-782B-269B-605A4F969DAB}"/>
          </ac:cxnSpMkLst>
        </pc:cxnChg>
        <pc:cxnChg chg="mod">
          <ac:chgData name="Philippe Baucour" userId="5102170ae7533958" providerId="LiveId" clId="{336F8116-C764-4979-A376-3E7AF7BA8383}" dt="2024-11-05T07:24:04.524" v="5998" actId="1037"/>
          <ac:cxnSpMkLst>
            <pc:docMk/>
            <pc:sldMk cId="3926891295" sldId="281"/>
            <ac:cxnSpMk id="94" creationId="{31D09D5C-C89D-768D-BEF6-36AAB9B65141}"/>
          </ac:cxnSpMkLst>
        </pc:cxnChg>
        <pc:cxnChg chg="mod">
          <ac:chgData name="Philippe Baucour" userId="5102170ae7533958" providerId="LiveId" clId="{336F8116-C764-4979-A376-3E7AF7BA8383}" dt="2024-11-05T07:24:06.675" v="5999" actId="1038"/>
          <ac:cxnSpMkLst>
            <pc:docMk/>
            <pc:sldMk cId="3926891295" sldId="281"/>
            <ac:cxnSpMk id="96" creationId="{63B5DF32-27FA-C7A9-83CE-682D05ECD1F4}"/>
          </ac:cxnSpMkLst>
        </pc:cxnChg>
        <pc:cxnChg chg="mod">
          <ac:chgData name="Philippe Baucour" userId="5102170ae7533958" providerId="LiveId" clId="{336F8116-C764-4979-A376-3E7AF7BA8383}" dt="2024-11-05T07:19:06.575" v="5763" actId="14100"/>
          <ac:cxnSpMkLst>
            <pc:docMk/>
            <pc:sldMk cId="3926891295" sldId="281"/>
            <ac:cxnSpMk id="100" creationId="{D38B4AFA-ADAD-FF27-7318-50BAF02D1412}"/>
          </ac:cxnSpMkLst>
        </pc:cxnChg>
      </pc:sldChg>
      <pc:sldChg chg="addSp delSp modSp new mod modTransition modShow modNotesTx">
        <pc:chgData name="Philippe Baucour" userId="5102170ae7533958" providerId="LiveId" clId="{336F8116-C764-4979-A376-3E7AF7BA8383}" dt="2024-11-26T14:45:35.246" v="11358" actId="478"/>
        <pc:sldMkLst>
          <pc:docMk/>
          <pc:sldMk cId="3830035145" sldId="282"/>
        </pc:sldMkLst>
        <pc:picChg chg="add del mod">
          <ac:chgData name="Philippe Baucour" userId="5102170ae7533958" providerId="LiveId" clId="{336F8116-C764-4979-A376-3E7AF7BA8383}" dt="2024-11-26T14:45:31.284" v="11354" actId="478"/>
          <ac:picMkLst>
            <pc:docMk/>
            <pc:sldMk cId="3830035145" sldId="282"/>
            <ac:picMk id="2" creationId="{61A864E6-2223-3A27-35E4-B2EE2572C4E9}"/>
          </ac:picMkLst>
        </pc:picChg>
        <pc:picChg chg="add mod">
          <ac:chgData name="Philippe Baucour" userId="5102170ae7533958" providerId="LiveId" clId="{336F8116-C764-4979-A376-3E7AF7BA8383}" dt="2024-11-13T10:47:14.513" v="6073" actId="14861"/>
          <ac:picMkLst>
            <pc:docMk/>
            <pc:sldMk cId="3830035145" sldId="282"/>
            <ac:picMk id="3" creationId="{83BCC80E-2A14-D344-CFB9-FCFCC0DE0242}"/>
          </ac:picMkLst>
        </pc:picChg>
        <pc:picChg chg="add del mod">
          <ac:chgData name="Philippe Baucour" userId="5102170ae7533958" providerId="LiveId" clId="{336F8116-C764-4979-A376-3E7AF7BA8383}" dt="2024-11-26T14:45:35.246" v="11358" actId="478"/>
          <ac:picMkLst>
            <pc:docMk/>
            <pc:sldMk cId="3830035145" sldId="282"/>
            <ac:picMk id="4" creationId="{5D121946-1B65-8547-19C0-00610434F36A}"/>
          </ac:picMkLst>
        </pc:picChg>
        <pc:picChg chg="add del mod">
          <ac:chgData name="Philippe Baucour" userId="5102170ae7533958" providerId="LiveId" clId="{336F8116-C764-4979-A376-3E7AF7BA8383}" dt="2024-11-26T14:45:34.485" v="11357" actId="478"/>
          <ac:picMkLst>
            <pc:docMk/>
            <pc:sldMk cId="3830035145" sldId="282"/>
            <ac:picMk id="5" creationId="{B0CFF8C9-37FE-1165-334D-2020B2F22753}"/>
          </ac:picMkLst>
        </pc:picChg>
        <pc:picChg chg="add del mod">
          <ac:chgData name="Philippe Baucour" userId="5102170ae7533958" providerId="LiveId" clId="{336F8116-C764-4979-A376-3E7AF7BA8383}" dt="2024-11-26T14:45:33.710" v="11356" actId="478"/>
          <ac:picMkLst>
            <pc:docMk/>
            <pc:sldMk cId="3830035145" sldId="282"/>
            <ac:picMk id="6" creationId="{4B9C4546-F2BF-EFE4-9EE6-FD7FF7BBDCDF}"/>
          </ac:picMkLst>
        </pc:picChg>
        <pc:picChg chg="add del mod">
          <ac:chgData name="Philippe Baucour" userId="5102170ae7533958" providerId="LiveId" clId="{336F8116-C764-4979-A376-3E7AF7BA8383}" dt="2024-11-26T14:45:32.964" v="11355" actId="478"/>
          <ac:picMkLst>
            <pc:docMk/>
            <pc:sldMk cId="3830035145" sldId="282"/>
            <ac:picMk id="7" creationId="{C8CF1ACC-1646-A7F1-53CE-D0EA1458FF1E}"/>
          </ac:picMkLst>
        </pc:picChg>
        <pc:picChg chg="add del mod">
          <ac:chgData name="Philippe Baucour" userId="5102170ae7533958" providerId="LiveId" clId="{336F8116-C764-4979-A376-3E7AF7BA8383}" dt="2024-11-26T14:45:30.267" v="11353" actId="478"/>
          <ac:picMkLst>
            <pc:docMk/>
            <pc:sldMk cId="3830035145" sldId="282"/>
            <ac:picMk id="8" creationId="{C166503D-20C5-6B40-546C-E1A031CCC7CA}"/>
          </ac:picMkLst>
        </pc:picChg>
      </pc:sldChg>
      <pc:sldChg chg="addSp delSp modSp new mod modTransition modShow">
        <pc:chgData name="Philippe Baucour" userId="5102170ae7533958" providerId="LiveId" clId="{336F8116-C764-4979-A376-3E7AF7BA8383}" dt="2024-11-26T14:45:26.631" v="11352" actId="478"/>
        <pc:sldMkLst>
          <pc:docMk/>
          <pc:sldMk cId="2406640145" sldId="283"/>
        </pc:sldMkLst>
        <pc:spChg chg="add mod">
          <ac:chgData name="Philippe Baucour" userId="5102170ae7533958" providerId="LiveId" clId="{336F8116-C764-4979-A376-3E7AF7BA8383}" dt="2024-11-19T19:27:58.980" v="6090" actId="20577"/>
          <ac:spMkLst>
            <pc:docMk/>
            <pc:sldMk cId="2406640145" sldId="283"/>
            <ac:spMk id="2" creationId="{3005B932-D242-3504-3A53-00C63B94C98B}"/>
          </ac:spMkLst>
        </pc:spChg>
        <pc:spChg chg="add del mod">
          <ac:chgData name="Philippe Baucour" userId="5102170ae7533958" providerId="LiveId" clId="{336F8116-C764-4979-A376-3E7AF7BA8383}" dt="2024-11-19T19:27:18.314" v="6079" actId="478"/>
          <ac:spMkLst>
            <pc:docMk/>
            <pc:sldMk cId="2406640145" sldId="283"/>
            <ac:spMk id="3" creationId="{437D4C07-90F9-C451-6D85-12D9C31041DE}"/>
          </ac:spMkLst>
        </pc:spChg>
        <pc:spChg chg="add mod">
          <ac:chgData name="Philippe Baucour" userId="5102170ae7533958" providerId="LiveId" clId="{336F8116-C764-4979-A376-3E7AF7BA8383}" dt="2024-11-19T19:28:41.976" v="6093"/>
          <ac:spMkLst>
            <pc:docMk/>
            <pc:sldMk cId="2406640145" sldId="283"/>
            <ac:spMk id="4" creationId="{BD3759EC-90E8-2265-EAB2-3E1D7E65B840}"/>
          </ac:spMkLst>
        </pc:spChg>
        <pc:spChg chg="add mod">
          <ac:chgData name="Philippe Baucour" userId="5102170ae7533958" providerId="LiveId" clId="{336F8116-C764-4979-A376-3E7AF7BA8383}" dt="2024-11-19T19:28:54.382" v="6094"/>
          <ac:spMkLst>
            <pc:docMk/>
            <pc:sldMk cId="2406640145" sldId="283"/>
            <ac:spMk id="5" creationId="{0A3F3541-AC6D-283B-4315-DF727C82BA54}"/>
          </ac:spMkLst>
        </pc:spChg>
        <pc:spChg chg="add del mod">
          <ac:chgData name="Philippe Baucour" userId="5102170ae7533958" providerId="LiveId" clId="{336F8116-C764-4979-A376-3E7AF7BA8383}" dt="2024-11-19T19:47:51.319" v="6453" actId="478"/>
          <ac:spMkLst>
            <pc:docMk/>
            <pc:sldMk cId="2406640145" sldId="283"/>
            <ac:spMk id="10" creationId="{AF7EB521-22B0-2B86-7F89-106147E672A5}"/>
          </ac:spMkLst>
        </pc:spChg>
        <pc:spChg chg="add del mod">
          <ac:chgData name="Philippe Baucour" userId="5102170ae7533958" providerId="LiveId" clId="{336F8116-C764-4979-A376-3E7AF7BA8383}" dt="2024-11-19T23:28:24.666" v="7141" actId="478"/>
          <ac:spMkLst>
            <pc:docMk/>
            <pc:sldMk cId="2406640145" sldId="283"/>
            <ac:spMk id="11" creationId="{DD421C2A-17C8-FE1E-39E3-8CC79E699946}"/>
          </ac:spMkLst>
        </pc:spChg>
        <pc:spChg chg="add del mod">
          <ac:chgData name="Philippe Baucour" userId="5102170ae7533958" providerId="LiveId" clId="{336F8116-C764-4979-A376-3E7AF7BA8383}" dt="2024-11-19T19:47:59.742" v="6455" actId="478"/>
          <ac:spMkLst>
            <pc:docMk/>
            <pc:sldMk cId="2406640145" sldId="283"/>
            <ac:spMk id="12" creationId="{3ADB0D05-F9D1-D030-9B21-40916971E7A9}"/>
          </ac:spMkLst>
        </pc:spChg>
        <pc:spChg chg="add del mod topLvl">
          <ac:chgData name="Philippe Baucour" userId="5102170ae7533958" providerId="LiveId" clId="{336F8116-C764-4979-A376-3E7AF7BA8383}" dt="2024-11-19T23:24:04.543" v="6997" actId="478"/>
          <ac:spMkLst>
            <pc:docMk/>
            <pc:sldMk cId="2406640145" sldId="283"/>
            <ac:spMk id="13" creationId="{E23EFD23-FAA5-E324-C295-BBB0BE52C2BF}"/>
          </ac:spMkLst>
        </pc:spChg>
        <pc:spChg chg="add mod topLvl">
          <ac:chgData name="Philippe Baucour" userId="5102170ae7533958" providerId="LiveId" clId="{336F8116-C764-4979-A376-3E7AF7BA8383}" dt="2024-11-19T23:28:35.811" v="7159" actId="1035"/>
          <ac:spMkLst>
            <pc:docMk/>
            <pc:sldMk cId="2406640145" sldId="283"/>
            <ac:spMk id="15" creationId="{5E198B3A-C66A-A85A-51EF-D5802A611A9A}"/>
          </ac:spMkLst>
        </pc:spChg>
        <pc:spChg chg="add del mod">
          <ac:chgData name="Philippe Baucour" userId="5102170ae7533958" providerId="LiveId" clId="{336F8116-C764-4979-A376-3E7AF7BA8383}" dt="2024-11-19T23:25:32.800" v="7056" actId="478"/>
          <ac:spMkLst>
            <pc:docMk/>
            <pc:sldMk cId="2406640145" sldId="283"/>
            <ac:spMk id="16" creationId="{8B61A373-2060-97E7-CC64-40DE8FD69AF9}"/>
          </ac:spMkLst>
        </pc:spChg>
        <pc:spChg chg="add del mod">
          <ac:chgData name="Philippe Baucour" userId="5102170ae7533958" providerId="LiveId" clId="{336F8116-C764-4979-A376-3E7AF7BA8383}" dt="2024-11-19T19:47:54.840" v="6454" actId="478"/>
          <ac:spMkLst>
            <pc:docMk/>
            <pc:sldMk cId="2406640145" sldId="283"/>
            <ac:spMk id="18" creationId="{28CBD3DE-C7D0-9B00-A157-939CF0B9CEA3}"/>
          </ac:spMkLst>
        </pc:spChg>
        <pc:spChg chg="add mod">
          <ac:chgData name="Philippe Baucour" userId="5102170ae7533958" providerId="LiveId" clId="{336F8116-C764-4979-A376-3E7AF7BA8383}" dt="2024-11-19T19:51:40.045" v="6626" actId="164"/>
          <ac:spMkLst>
            <pc:docMk/>
            <pc:sldMk cId="2406640145" sldId="283"/>
            <ac:spMk id="20" creationId="{35F2A1D8-BDFD-F561-E7C7-34E5F72F22DE}"/>
          </ac:spMkLst>
        </pc:spChg>
        <pc:spChg chg="add mod">
          <ac:chgData name="Philippe Baucour" userId="5102170ae7533958" providerId="LiveId" clId="{336F8116-C764-4979-A376-3E7AF7BA8383}" dt="2024-11-19T19:46:21.560" v="6408" actId="164"/>
          <ac:spMkLst>
            <pc:docMk/>
            <pc:sldMk cId="2406640145" sldId="283"/>
            <ac:spMk id="21" creationId="{CB13EC0D-9F3D-D9DC-8885-5D4A565AC015}"/>
          </ac:spMkLst>
        </pc:spChg>
        <pc:spChg chg="mod">
          <ac:chgData name="Philippe Baucour" userId="5102170ae7533958" providerId="LiveId" clId="{336F8116-C764-4979-A376-3E7AF7BA8383}" dt="2024-11-19T19:49:55.799" v="6540" actId="1037"/>
          <ac:spMkLst>
            <pc:docMk/>
            <pc:sldMk cId="2406640145" sldId="283"/>
            <ac:spMk id="25" creationId="{C72A6947-2530-4A94-13DD-78C2C631FB9D}"/>
          </ac:spMkLst>
        </pc:spChg>
        <pc:spChg chg="mod">
          <ac:chgData name="Philippe Baucour" userId="5102170ae7533958" providerId="LiveId" clId="{336F8116-C764-4979-A376-3E7AF7BA8383}" dt="2024-11-19T19:50:01.974" v="6542" actId="1037"/>
          <ac:spMkLst>
            <pc:docMk/>
            <pc:sldMk cId="2406640145" sldId="283"/>
            <ac:spMk id="28" creationId="{2D5DC055-A889-38D4-AE18-8C4E19F9E55D}"/>
          </ac:spMkLst>
        </pc:spChg>
        <pc:spChg chg="add del mod">
          <ac:chgData name="Philippe Baucour" userId="5102170ae7533958" providerId="LiveId" clId="{336F8116-C764-4979-A376-3E7AF7BA8383}" dt="2024-11-19T23:28:27.907" v="7142" actId="478"/>
          <ac:spMkLst>
            <pc:docMk/>
            <pc:sldMk cId="2406640145" sldId="283"/>
            <ac:spMk id="29" creationId="{09E7C85C-5C6A-3312-D278-DD3F370A3073}"/>
          </ac:spMkLst>
        </pc:spChg>
        <pc:grpChg chg="add del mod">
          <ac:chgData name="Philippe Baucour" userId="5102170ae7533958" providerId="LiveId" clId="{336F8116-C764-4979-A376-3E7AF7BA8383}" dt="2024-11-19T23:23:57.347" v="6995" actId="165"/>
          <ac:grpSpMkLst>
            <pc:docMk/>
            <pc:sldMk cId="2406640145" sldId="283"/>
            <ac:grpSpMk id="19" creationId="{2E62A804-26C3-BAFE-7D76-A6DD14453EDD}"/>
          </ac:grpSpMkLst>
        </pc:grpChg>
        <pc:grpChg chg="add mod">
          <ac:chgData name="Philippe Baucour" userId="5102170ae7533958" providerId="LiveId" clId="{336F8116-C764-4979-A376-3E7AF7BA8383}" dt="2024-11-19T23:28:15.998" v="7117" actId="1038"/>
          <ac:grpSpMkLst>
            <pc:docMk/>
            <pc:sldMk cId="2406640145" sldId="283"/>
            <ac:grpSpMk id="22" creationId="{65BD7354-6E38-EF7D-BA73-13BF29939EB8}"/>
          </ac:grpSpMkLst>
        </pc:grpChg>
        <pc:grpChg chg="add mod">
          <ac:chgData name="Philippe Baucour" userId="5102170ae7533958" providerId="LiveId" clId="{336F8116-C764-4979-A376-3E7AF7BA8383}" dt="2024-11-19T23:24:44.669" v="7019" actId="1037"/>
          <ac:grpSpMkLst>
            <pc:docMk/>
            <pc:sldMk cId="2406640145" sldId="283"/>
            <ac:grpSpMk id="23" creationId="{4BDE96D0-4858-9FFA-099B-F0BF2B95D156}"/>
          </ac:grpSpMkLst>
        </pc:grpChg>
        <pc:grpChg chg="add mod">
          <ac:chgData name="Philippe Baucour" userId="5102170ae7533958" providerId="LiveId" clId="{336F8116-C764-4979-A376-3E7AF7BA8383}" dt="2024-11-19T23:28:20.116" v="7140" actId="1037"/>
          <ac:grpSpMkLst>
            <pc:docMk/>
            <pc:sldMk cId="2406640145" sldId="283"/>
            <ac:grpSpMk id="26" creationId="{62D374BA-842E-40D9-5EFE-8379B8E97048}"/>
          </ac:grpSpMkLst>
        </pc:grpChg>
        <pc:grpChg chg="add mod">
          <ac:chgData name="Philippe Baucour" userId="5102170ae7533958" providerId="LiveId" clId="{336F8116-C764-4979-A376-3E7AF7BA8383}" dt="2024-11-19T23:24:39.100" v="7015" actId="1037"/>
          <ac:grpSpMkLst>
            <pc:docMk/>
            <pc:sldMk cId="2406640145" sldId="283"/>
            <ac:grpSpMk id="30" creationId="{E3CC7BDA-6423-A839-C36F-FC1A5BA9D8FE}"/>
          </ac:grpSpMkLst>
        </pc:grpChg>
        <pc:picChg chg="add del mod">
          <ac:chgData name="Philippe Baucour" userId="5102170ae7533958" providerId="LiveId" clId="{336F8116-C764-4979-A376-3E7AF7BA8383}" dt="2024-11-26T14:45:22.472" v="11348" actId="478"/>
          <ac:picMkLst>
            <pc:docMk/>
            <pc:sldMk cId="2406640145" sldId="283"/>
            <ac:picMk id="3" creationId="{32AC66DC-E503-BA3D-E44E-125BE3EEA98F}"/>
          </ac:picMkLst>
        </pc:picChg>
        <pc:picChg chg="add mod">
          <ac:chgData name="Philippe Baucour" userId="5102170ae7533958" providerId="LiveId" clId="{336F8116-C764-4979-A376-3E7AF7BA8383}" dt="2024-11-19T23:29:11.403" v="7160" actId="207"/>
          <ac:picMkLst>
            <pc:docMk/>
            <pc:sldMk cId="2406640145" sldId="283"/>
            <ac:picMk id="6" creationId="{B5D90DFE-9A32-EC4B-6191-801F5C479776}"/>
          </ac:picMkLst>
        </pc:picChg>
        <pc:picChg chg="add mod">
          <ac:chgData name="Philippe Baucour" userId="5102170ae7533958" providerId="LiveId" clId="{336F8116-C764-4979-A376-3E7AF7BA8383}" dt="2024-11-19T19:46:21.560" v="6408" actId="164"/>
          <ac:picMkLst>
            <pc:docMk/>
            <pc:sldMk cId="2406640145" sldId="283"/>
            <ac:picMk id="7" creationId="{1DF4515D-1602-B693-3D00-D3BB68EF81B3}"/>
          </ac:picMkLst>
        </pc:picChg>
        <pc:picChg chg="add mod">
          <ac:chgData name="Philippe Baucour" userId="5102170ae7533958" providerId="LiveId" clId="{336F8116-C764-4979-A376-3E7AF7BA8383}" dt="2024-11-19T19:51:40.045" v="6626" actId="164"/>
          <ac:picMkLst>
            <pc:docMk/>
            <pc:sldMk cId="2406640145" sldId="283"/>
            <ac:picMk id="8" creationId="{926605C1-A992-7380-BF1C-BC3E731BABAC}"/>
          </ac:picMkLst>
        </pc:picChg>
        <pc:picChg chg="add del mod">
          <ac:chgData name="Philippe Baucour" userId="5102170ae7533958" providerId="LiveId" clId="{336F8116-C764-4979-A376-3E7AF7BA8383}" dt="2024-11-26T14:45:26.631" v="11352" actId="478"/>
          <ac:picMkLst>
            <pc:docMk/>
            <pc:sldMk cId="2406640145" sldId="283"/>
            <ac:picMk id="9" creationId="{D3C912B3-26F9-A581-5D95-773DA49410BE}"/>
          </ac:picMkLst>
        </pc:picChg>
        <pc:picChg chg="add mod">
          <ac:chgData name="Philippe Baucour" userId="5102170ae7533958" providerId="LiveId" clId="{336F8116-C764-4979-A376-3E7AF7BA8383}" dt="2024-11-19T23:29:15.891" v="7161" actId="207"/>
          <ac:picMkLst>
            <pc:docMk/>
            <pc:sldMk cId="2406640145" sldId="283"/>
            <ac:picMk id="10" creationId="{18469654-35AF-CA7F-0242-FC385F291D8C}"/>
          </ac:picMkLst>
        </pc:picChg>
        <pc:picChg chg="add del mod">
          <ac:chgData name="Philippe Baucour" userId="5102170ae7533958" providerId="LiveId" clId="{336F8116-C764-4979-A376-3E7AF7BA8383}" dt="2024-11-26T14:45:25.840" v="11351" actId="478"/>
          <ac:picMkLst>
            <pc:docMk/>
            <pc:sldMk cId="2406640145" sldId="283"/>
            <ac:picMk id="11" creationId="{3A41F521-CA38-39B2-25AB-CDB7868261F7}"/>
          </ac:picMkLst>
        </pc:picChg>
        <pc:picChg chg="add del mod">
          <ac:chgData name="Philippe Baucour" userId="5102170ae7533958" providerId="LiveId" clId="{336F8116-C764-4979-A376-3E7AF7BA8383}" dt="2024-11-26T14:45:25.019" v="11350" actId="478"/>
          <ac:picMkLst>
            <pc:docMk/>
            <pc:sldMk cId="2406640145" sldId="283"/>
            <ac:picMk id="12" creationId="{59675011-2E24-80B5-E127-A1AB0B5715AF}"/>
          </ac:picMkLst>
        </pc:picChg>
        <pc:picChg chg="add del mod">
          <ac:chgData name="Philippe Baucour" userId="5102170ae7533958" providerId="LiveId" clId="{336F8116-C764-4979-A376-3E7AF7BA8383}" dt="2024-11-26T14:45:24.240" v="11349" actId="478"/>
          <ac:picMkLst>
            <pc:docMk/>
            <pc:sldMk cId="2406640145" sldId="283"/>
            <ac:picMk id="13" creationId="{C9149286-2025-0B09-6D71-571A5855C7EA}"/>
          </ac:picMkLst>
        </pc:picChg>
        <pc:picChg chg="add del mod">
          <ac:chgData name="Philippe Baucour" userId="5102170ae7533958" providerId="LiveId" clId="{336F8116-C764-4979-A376-3E7AF7BA8383}" dt="2024-11-26T14:45:21.705" v="11347" actId="478"/>
          <ac:picMkLst>
            <pc:docMk/>
            <pc:sldMk cId="2406640145" sldId="283"/>
            <ac:picMk id="14" creationId="{478902AC-B424-2890-C8CA-3F9859DAF352}"/>
          </ac:picMkLst>
        </pc:picChg>
        <pc:picChg chg="mod">
          <ac:chgData name="Philippe Baucour" userId="5102170ae7533958" providerId="LiveId" clId="{336F8116-C764-4979-A376-3E7AF7BA8383}" dt="2024-11-19T19:46:26.476" v="6409"/>
          <ac:picMkLst>
            <pc:docMk/>
            <pc:sldMk cId="2406640145" sldId="283"/>
            <ac:picMk id="24" creationId="{1D7E7C1E-7E19-D248-6301-F3E134B1E47B}"/>
          </ac:picMkLst>
        </pc:picChg>
        <pc:picChg chg="mod">
          <ac:chgData name="Philippe Baucour" userId="5102170ae7533958" providerId="LiveId" clId="{336F8116-C764-4979-A376-3E7AF7BA8383}" dt="2024-11-19T19:47:08.843" v="6427"/>
          <ac:picMkLst>
            <pc:docMk/>
            <pc:sldMk cId="2406640145" sldId="283"/>
            <ac:picMk id="27" creationId="{EEB00ECE-C7F0-3AD4-234E-65B3A9290C37}"/>
          </ac:picMkLst>
        </pc:picChg>
      </pc:sldChg>
      <pc:sldChg chg="addSp delSp modSp new mod modTransition modShow">
        <pc:chgData name="Philippe Baucour" userId="5102170ae7533958" providerId="LiveId" clId="{336F8116-C764-4979-A376-3E7AF7BA8383}" dt="2024-11-26T14:45:42.190" v="11364" actId="478"/>
        <pc:sldMkLst>
          <pc:docMk/>
          <pc:sldMk cId="4078890052" sldId="284"/>
        </pc:sldMkLst>
        <pc:spChg chg="add mod">
          <ac:chgData name="Philippe Baucour" userId="5102170ae7533958" providerId="LiveId" clId="{336F8116-C764-4979-A376-3E7AF7BA8383}" dt="2024-11-21T08:00:10.661" v="7167" actId="207"/>
          <ac:spMkLst>
            <pc:docMk/>
            <pc:sldMk cId="4078890052" sldId="284"/>
            <ac:spMk id="3" creationId="{7A4F708A-C3BA-4FF5-7590-8953686CE54F}"/>
          </ac:spMkLst>
        </pc:spChg>
        <pc:spChg chg="add mod">
          <ac:chgData name="Philippe Baucour" userId="5102170ae7533958" providerId="LiveId" clId="{336F8116-C764-4979-A376-3E7AF7BA8383}" dt="2024-11-21T08:11:10.551" v="7387" actId="1076"/>
          <ac:spMkLst>
            <pc:docMk/>
            <pc:sldMk cId="4078890052" sldId="284"/>
            <ac:spMk id="4" creationId="{2ABB8970-9479-EDCC-BB57-29DD6C8A0D7D}"/>
          </ac:spMkLst>
        </pc:spChg>
        <pc:spChg chg="add mod">
          <ac:chgData name="Philippe Baucour" userId="5102170ae7533958" providerId="LiveId" clId="{336F8116-C764-4979-A376-3E7AF7BA8383}" dt="2024-11-21T08:11:50.814" v="7389" actId="207"/>
          <ac:spMkLst>
            <pc:docMk/>
            <pc:sldMk cId="4078890052" sldId="284"/>
            <ac:spMk id="5" creationId="{29604DA8-9E60-11B1-B460-98F42D09C291}"/>
          </ac:spMkLst>
        </pc:spChg>
        <pc:spChg chg="add mod">
          <ac:chgData name="Philippe Baucour" userId="5102170ae7533958" providerId="LiveId" clId="{336F8116-C764-4979-A376-3E7AF7BA8383}" dt="2024-11-21T08:12:07.155" v="7390" actId="207"/>
          <ac:spMkLst>
            <pc:docMk/>
            <pc:sldMk cId="4078890052" sldId="284"/>
            <ac:spMk id="6" creationId="{E4C4FD33-9203-1124-8557-BE06A8891B6B}"/>
          </ac:spMkLst>
        </pc:spChg>
        <pc:spChg chg="add mod">
          <ac:chgData name="Philippe Baucour" userId="5102170ae7533958" providerId="LiveId" clId="{336F8116-C764-4979-A376-3E7AF7BA8383}" dt="2024-11-21T08:12:16.201" v="7391" actId="207"/>
          <ac:spMkLst>
            <pc:docMk/>
            <pc:sldMk cId="4078890052" sldId="284"/>
            <ac:spMk id="7" creationId="{EAD2C17C-3A96-670B-7A2E-A1BCE07BC8C6}"/>
          </ac:spMkLst>
        </pc:spChg>
        <pc:spChg chg="add mod">
          <ac:chgData name="Philippe Baucour" userId="5102170ae7533958" providerId="LiveId" clId="{336F8116-C764-4979-A376-3E7AF7BA8383}" dt="2024-11-21T08:12:25.649" v="7392" actId="207"/>
          <ac:spMkLst>
            <pc:docMk/>
            <pc:sldMk cId="4078890052" sldId="284"/>
            <ac:spMk id="8" creationId="{0A8464FB-81AB-3013-4D23-E66710B3ABED}"/>
          </ac:spMkLst>
        </pc:spChg>
        <pc:spChg chg="add mod">
          <ac:chgData name="Philippe Baucour" userId="5102170ae7533958" providerId="LiveId" clId="{336F8116-C764-4979-A376-3E7AF7BA8383}" dt="2024-11-21T08:12:37.670" v="7393" actId="207"/>
          <ac:spMkLst>
            <pc:docMk/>
            <pc:sldMk cId="4078890052" sldId="284"/>
            <ac:spMk id="9" creationId="{C8E192A1-8992-582E-FBAE-419E7E89BDE3}"/>
          </ac:spMkLst>
        </pc:spChg>
        <pc:spChg chg="add mod">
          <ac:chgData name="Philippe Baucour" userId="5102170ae7533958" providerId="LiveId" clId="{336F8116-C764-4979-A376-3E7AF7BA8383}" dt="2024-11-21T08:12:46.121" v="7394" actId="207"/>
          <ac:spMkLst>
            <pc:docMk/>
            <pc:sldMk cId="4078890052" sldId="284"/>
            <ac:spMk id="10" creationId="{7D2BA2AE-E3F9-83CC-E17D-D8730E23A01D}"/>
          </ac:spMkLst>
        </pc:spChg>
        <pc:spChg chg="add mod">
          <ac:chgData name="Philippe Baucour" userId="5102170ae7533958" providerId="LiveId" clId="{336F8116-C764-4979-A376-3E7AF7BA8383}" dt="2024-11-21T08:12:56.417" v="7395" actId="207"/>
          <ac:spMkLst>
            <pc:docMk/>
            <pc:sldMk cId="4078890052" sldId="284"/>
            <ac:spMk id="11" creationId="{5173BCFB-152C-1E6A-4D05-040D6CE225FF}"/>
          </ac:spMkLst>
        </pc:spChg>
        <pc:picChg chg="add mod">
          <ac:chgData name="Philippe Baucour" userId="5102170ae7533958" providerId="LiveId" clId="{336F8116-C764-4979-A376-3E7AF7BA8383}" dt="2024-11-21T07:59:02.234" v="7163"/>
          <ac:picMkLst>
            <pc:docMk/>
            <pc:sldMk cId="4078890052" sldId="284"/>
            <ac:picMk id="2" creationId="{3426B4B1-03A7-D14F-A04A-DE3D85C32A2E}"/>
          </ac:picMkLst>
        </pc:picChg>
        <pc:picChg chg="add del mod">
          <ac:chgData name="Philippe Baucour" userId="5102170ae7533958" providerId="LiveId" clId="{336F8116-C764-4979-A376-3E7AF7BA8383}" dt="2024-11-26T14:45:42.190" v="11364" actId="478"/>
          <ac:picMkLst>
            <pc:docMk/>
            <pc:sldMk cId="4078890052" sldId="284"/>
            <ac:picMk id="12" creationId="{92B739ED-7B5D-F2C8-FDFD-7BA3EB780235}"/>
          </ac:picMkLst>
        </pc:picChg>
        <pc:picChg chg="add del mod">
          <ac:chgData name="Philippe Baucour" userId="5102170ae7533958" providerId="LiveId" clId="{336F8116-C764-4979-A376-3E7AF7BA8383}" dt="2024-11-26T14:45:39.737" v="11362" actId="478"/>
          <ac:picMkLst>
            <pc:docMk/>
            <pc:sldMk cId="4078890052" sldId="284"/>
            <ac:picMk id="14" creationId="{5DC7ED84-0B45-8D8B-68DF-B339B55469C2}"/>
          </ac:picMkLst>
        </pc:picChg>
        <pc:picChg chg="add del mod">
          <ac:chgData name="Philippe Baucour" userId="5102170ae7533958" providerId="LiveId" clId="{336F8116-C764-4979-A376-3E7AF7BA8383}" dt="2024-11-26T14:45:38.953" v="11361" actId="478"/>
          <ac:picMkLst>
            <pc:docMk/>
            <pc:sldMk cId="4078890052" sldId="284"/>
            <ac:picMk id="15" creationId="{F4212524-6986-E315-BB63-D6AB02313633}"/>
          </ac:picMkLst>
        </pc:picChg>
        <pc:picChg chg="add del mod">
          <ac:chgData name="Philippe Baucour" userId="5102170ae7533958" providerId="LiveId" clId="{336F8116-C764-4979-A376-3E7AF7BA8383}" dt="2024-11-26T14:45:37.954" v="11360" actId="478"/>
          <ac:picMkLst>
            <pc:docMk/>
            <pc:sldMk cId="4078890052" sldId="284"/>
            <ac:picMk id="17" creationId="{B3CAC4F6-F10D-9B83-30C9-51D7B38C6176}"/>
          </ac:picMkLst>
        </pc:picChg>
        <pc:picChg chg="add del mod">
          <ac:chgData name="Philippe Baucour" userId="5102170ae7533958" providerId="LiveId" clId="{336F8116-C764-4979-A376-3E7AF7BA8383}" dt="2024-11-26T14:45:37.170" v="11359" actId="478"/>
          <ac:picMkLst>
            <pc:docMk/>
            <pc:sldMk cId="4078890052" sldId="284"/>
            <ac:picMk id="18" creationId="{16980362-B810-A0D0-A9B2-F30A8FDCFFE6}"/>
          </ac:picMkLst>
        </pc:picChg>
        <pc:picChg chg="add del mod">
          <ac:chgData name="Philippe Baucour" userId="5102170ae7533958" providerId="LiveId" clId="{336F8116-C764-4979-A376-3E7AF7BA8383}" dt="2024-11-26T14:45:41.422" v="11363" actId="478"/>
          <ac:picMkLst>
            <pc:docMk/>
            <pc:sldMk cId="4078890052" sldId="284"/>
            <ac:picMk id="20" creationId="{E1B4B9D8-CA6A-B38B-B779-FE1C076A9FF3}"/>
          </ac:picMkLst>
        </pc:picChg>
        <pc:cxnChg chg="add mod">
          <ac:chgData name="Philippe Baucour" userId="5102170ae7533958" providerId="LiveId" clId="{336F8116-C764-4979-A376-3E7AF7BA8383}" dt="2024-11-21T08:13:53.177" v="7402" actId="14100"/>
          <ac:cxnSpMkLst>
            <pc:docMk/>
            <pc:sldMk cId="4078890052" sldId="284"/>
            <ac:cxnSpMk id="13" creationId="{54C1F1B6-8DB0-AEA3-BF96-D1488FE83982}"/>
          </ac:cxnSpMkLst>
        </pc:cxnChg>
        <pc:cxnChg chg="add mod">
          <ac:chgData name="Philippe Baucour" userId="5102170ae7533958" providerId="LiveId" clId="{336F8116-C764-4979-A376-3E7AF7BA8383}" dt="2024-11-21T08:14:03.397" v="7405" actId="14100"/>
          <ac:cxnSpMkLst>
            <pc:docMk/>
            <pc:sldMk cId="4078890052" sldId="284"/>
            <ac:cxnSpMk id="16" creationId="{A3A5520D-B85E-7504-D713-7F8E6A78CDD8}"/>
          </ac:cxnSpMkLst>
        </pc:cxnChg>
        <pc:cxnChg chg="add mod">
          <ac:chgData name="Philippe Baucour" userId="5102170ae7533958" providerId="LiveId" clId="{336F8116-C764-4979-A376-3E7AF7BA8383}" dt="2024-11-21T08:14:12.926" v="7408" actId="14100"/>
          <ac:cxnSpMkLst>
            <pc:docMk/>
            <pc:sldMk cId="4078890052" sldId="284"/>
            <ac:cxnSpMk id="19" creationId="{72272B45-7912-42D6-4B14-CEDD9933D1F2}"/>
          </ac:cxnSpMkLst>
        </pc:cxnChg>
        <pc:cxnChg chg="add mod">
          <ac:chgData name="Philippe Baucour" userId="5102170ae7533958" providerId="LiveId" clId="{336F8116-C764-4979-A376-3E7AF7BA8383}" dt="2024-11-21T08:14:25.969" v="7412" actId="14100"/>
          <ac:cxnSpMkLst>
            <pc:docMk/>
            <pc:sldMk cId="4078890052" sldId="284"/>
            <ac:cxnSpMk id="22" creationId="{E411EFCD-DA1D-B236-C524-CF43F4B827E2}"/>
          </ac:cxnSpMkLst>
        </pc:cxnChg>
        <pc:cxnChg chg="add mod">
          <ac:chgData name="Philippe Baucour" userId="5102170ae7533958" providerId="LiveId" clId="{336F8116-C764-4979-A376-3E7AF7BA8383}" dt="2024-11-21T08:14:35.077" v="7415" actId="14100"/>
          <ac:cxnSpMkLst>
            <pc:docMk/>
            <pc:sldMk cId="4078890052" sldId="284"/>
            <ac:cxnSpMk id="25" creationId="{F78CCFE0-CE6E-2650-E6F6-ABD39CDA2DB8}"/>
          </ac:cxnSpMkLst>
        </pc:cxnChg>
        <pc:cxnChg chg="add mod">
          <ac:chgData name="Philippe Baucour" userId="5102170ae7533958" providerId="LiveId" clId="{336F8116-C764-4979-A376-3E7AF7BA8383}" dt="2024-11-21T08:14:44.256" v="7418" actId="14100"/>
          <ac:cxnSpMkLst>
            <pc:docMk/>
            <pc:sldMk cId="4078890052" sldId="284"/>
            <ac:cxnSpMk id="28" creationId="{04DED15A-9958-908A-340C-B18FFA03105C}"/>
          </ac:cxnSpMkLst>
        </pc:cxnChg>
        <pc:cxnChg chg="add mod">
          <ac:chgData name="Philippe Baucour" userId="5102170ae7533958" providerId="LiveId" clId="{336F8116-C764-4979-A376-3E7AF7BA8383}" dt="2024-11-21T08:14:55.865" v="7421" actId="14100"/>
          <ac:cxnSpMkLst>
            <pc:docMk/>
            <pc:sldMk cId="4078890052" sldId="284"/>
            <ac:cxnSpMk id="31" creationId="{F1F2574D-7056-2A91-106B-6BBC7C3C9EC1}"/>
          </ac:cxnSpMkLst>
        </pc:cxnChg>
        <pc:cxnChg chg="add mod">
          <ac:chgData name="Philippe Baucour" userId="5102170ae7533958" providerId="LiveId" clId="{336F8116-C764-4979-A376-3E7AF7BA8383}" dt="2024-11-21T08:15:06.798" v="7424" actId="14100"/>
          <ac:cxnSpMkLst>
            <pc:docMk/>
            <pc:sldMk cId="4078890052" sldId="284"/>
            <ac:cxnSpMk id="34" creationId="{C0F638E3-DAEC-BDDE-671D-EB9273138A74}"/>
          </ac:cxnSpMkLst>
        </pc:cxnChg>
        <pc:cxnChg chg="add mod">
          <ac:chgData name="Philippe Baucour" userId="5102170ae7533958" providerId="LiveId" clId="{336F8116-C764-4979-A376-3E7AF7BA8383}" dt="2024-11-21T08:15:18.623" v="7427" actId="14100"/>
          <ac:cxnSpMkLst>
            <pc:docMk/>
            <pc:sldMk cId="4078890052" sldId="284"/>
            <ac:cxnSpMk id="37" creationId="{82F44799-CDB3-8A85-7240-0653C4C4936E}"/>
          </ac:cxnSpMkLst>
        </pc:cxnChg>
        <pc:cxnChg chg="add mod">
          <ac:chgData name="Philippe Baucour" userId="5102170ae7533958" providerId="LiveId" clId="{336F8116-C764-4979-A376-3E7AF7BA8383}" dt="2024-11-21T08:15:30.369" v="7430" actId="14100"/>
          <ac:cxnSpMkLst>
            <pc:docMk/>
            <pc:sldMk cId="4078890052" sldId="284"/>
            <ac:cxnSpMk id="40" creationId="{EA971000-7883-A692-CD4B-B0FE20013EBA}"/>
          </ac:cxnSpMkLst>
        </pc:cxnChg>
        <pc:cxnChg chg="add mod">
          <ac:chgData name="Philippe Baucour" userId="5102170ae7533958" providerId="LiveId" clId="{336F8116-C764-4979-A376-3E7AF7BA8383}" dt="2024-11-21T08:15:38.606" v="7433" actId="14100"/>
          <ac:cxnSpMkLst>
            <pc:docMk/>
            <pc:sldMk cId="4078890052" sldId="284"/>
            <ac:cxnSpMk id="43" creationId="{DFC781D3-0218-4A0D-B8F0-6058B33B16BC}"/>
          </ac:cxnSpMkLst>
        </pc:cxnChg>
      </pc:sldChg>
      <pc:sldChg chg="addSp delSp modSp add del mod ord modShow">
        <pc:chgData name="Philippe Baucour" userId="5102170ae7533958" providerId="LiveId" clId="{336F8116-C764-4979-A376-3E7AF7BA8383}" dt="2024-11-22T04:06:21.615" v="7604" actId="47"/>
        <pc:sldMkLst>
          <pc:docMk/>
          <pc:sldMk cId="4077676956" sldId="285"/>
        </pc:sldMkLst>
        <pc:spChg chg="add mod">
          <ac:chgData name="Philippe Baucour" userId="5102170ae7533958" providerId="LiveId" clId="{336F8116-C764-4979-A376-3E7AF7BA8383}" dt="2024-11-22T04:00:57.212" v="7464" actId="207"/>
          <ac:spMkLst>
            <pc:docMk/>
            <pc:sldMk cId="4077676956" sldId="285"/>
            <ac:spMk id="4" creationId="{371CB3C0-99F7-F20C-7164-5BFF885A7C96}"/>
          </ac:spMkLst>
        </pc:spChg>
        <pc:spChg chg="add mod">
          <ac:chgData name="Philippe Baucour" userId="5102170ae7533958" providerId="LiveId" clId="{336F8116-C764-4979-A376-3E7AF7BA8383}" dt="2024-11-22T04:01:57.105" v="7479" actId="1076"/>
          <ac:spMkLst>
            <pc:docMk/>
            <pc:sldMk cId="4077676956" sldId="285"/>
            <ac:spMk id="6" creationId="{60F0038B-DC4E-BBC5-5ED4-A22CE1CFA830}"/>
          </ac:spMkLst>
        </pc:spChg>
        <pc:spChg chg="add mod">
          <ac:chgData name="Philippe Baucour" userId="5102170ae7533958" providerId="LiveId" clId="{336F8116-C764-4979-A376-3E7AF7BA8383}" dt="2024-11-22T04:02:33.018" v="7495" actId="1076"/>
          <ac:spMkLst>
            <pc:docMk/>
            <pc:sldMk cId="4077676956" sldId="285"/>
            <ac:spMk id="7" creationId="{3B988B69-22DD-852B-3D24-80D28AD0FC89}"/>
          </ac:spMkLst>
        </pc:spChg>
        <pc:spChg chg="add mod">
          <ac:chgData name="Philippe Baucour" userId="5102170ae7533958" providerId="LiveId" clId="{336F8116-C764-4979-A376-3E7AF7BA8383}" dt="2024-11-22T04:02:53.012" v="7504" actId="207"/>
          <ac:spMkLst>
            <pc:docMk/>
            <pc:sldMk cId="4077676956" sldId="285"/>
            <ac:spMk id="8" creationId="{E843DDC7-079B-739D-A980-C5FFF2F26BB1}"/>
          </ac:spMkLst>
        </pc:spChg>
        <pc:spChg chg="add mod">
          <ac:chgData name="Philippe Baucour" userId="5102170ae7533958" providerId="LiveId" clId="{336F8116-C764-4979-A376-3E7AF7BA8383}" dt="2024-11-22T04:03:20.190" v="7517" actId="207"/>
          <ac:spMkLst>
            <pc:docMk/>
            <pc:sldMk cId="4077676956" sldId="285"/>
            <ac:spMk id="10" creationId="{0F5AB457-43B9-67DD-37C9-96C1D7855CBD}"/>
          </ac:spMkLst>
        </pc:spChg>
        <pc:picChg chg="mod">
          <ac:chgData name="Philippe Baucour" userId="5102170ae7533958" providerId="LiveId" clId="{336F8116-C764-4979-A376-3E7AF7BA8383}" dt="2024-11-22T04:01:13.429" v="7468" actId="1076"/>
          <ac:picMkLst>
            <pc:docMk/>
            <pc:sldMk cId="4077676956" sldId="285"/>
            <ac:picMk id="5" creationId="{2C4C771A-AF95-8D30-5097-8CB15DEF1B53}"/>
          </ac:picMkLst>
        </pc:picChg>
        <pc:picChg chg="del">
          <ac:chgData name="Philippe Baucour" userId="5102170ae7533958" providerId="LiveId" clId="{336F8116-C764-4979-A376-3E7AF7BA8383}" dt="2024-11-22T03:57:43.281" v="7435" actId="478"/>
          <ac:picMkLst>
            <pc:docMk/>
            <pc:sldMk cId="4077676956" sldId="285"/>
            <ac:picMk id="9" creationId="{AB4D9517-D9A6-5D47-67E2-DEBA05D6AEB2}"/>
          </ac:picMkLst>
        </pc:picChg>
        <pc:cxnChg chg="del">
          <ac:chgData name="Philippe Baucour" userId="5102170ae7533958" providerId="LiveId" clId="{336F8116-C764-4979-A376-3E7AF7BA8383}" dt="2024-11-22T03:57:45.112" v="7436" actId="478"/>
          <ac:cxnSpMkLst>
            <pc:docMk/>
            <pc:sldMk cId="4077676956" sldId="285"/>
            <ac:cxnSpMk id="11" creationId="{D168FCCD-CBC1-A6CD-DA2E-C249172A0E2B}"/>
          </ac:cxnSpMkLst>
        </pc:cxnChg>
      </pc:sldChg>
      <pc:sldChg chg="addSp delSp modSp add mod ord modTransition modAnim">
        <pc:chgData name="Philippe Baucour" userId="5102170ae7533958" providerId="LiveId" clId="{336F8116-C764-4979-A376-3E7AF7BA8383}" dt="2024-11-26T14:43:10.184" v="11244" actId="478"/>
        <pc:sldMkLst>
          <pc:docMk/>
          <pc:sldMk cId="301730762" sldId="286"/>
        </pc:sldMkLst>
        <pc:spChg chg="mod">
          <ac:chgData name="Philippe Baucour" userId="5102170ae7533958" providerId="LiveId" clId="{336F8116-C764-4979-A376-3E7AF7BA8383}" dt="2024-11-22T06:07:50.976" v="8534" actId="1038"/>
          <ac:spMkLst>
            <pc:docMk/>
            <pc:sldMk cId="301730762" sldId="286"/>
            <ac:spMk id="18" creationId="{6F5B14EF-F8FB-6075-733B-3D5E200772EC}"/>
          </ac:spMkLst>
        </pc:spChg>
        <pc:spChg chg="mod">
          <ac:chgData name="Philippe Baucour" userId="5102170ae7533958" providerId="LiveId" clId="{336F8116-C764-4979-A376-3E7AF7BA8383}" dt="2024-11-22T07:10:35.867" v="9552" actId="1038"/>
          <ac:spMkLst>
            <pc:docMk/>
            <pc:sldMk cId="301730762" sldId="286"/>
            <ac:spMk id="19" creationId="{1044AEFF-968C-3E1A-33F8-14110D3B6479}"/>
          </ac:spMkLst>
        </pc:spChg>
        <pc:spChg chg="mod">
          <ac:chgData name="Philippe Baucour" userId="5102170ae7533958" providerId="LiveId" clId="{336F8116-C764-4979-A376-3E7AF7BA8383}" dt="2024-11-22T04:56:33.671" v="8143" actId="1076"/>
          <ac:spMkLst>
            <pc:docMk/>
            <pc:sldMk cId="301730762" sldId="286"/>
            <ac:spMk id="88" creationId="{977C0495-5DDF-5DDF-C112-380FE7E88D68}"/>
          </ac:spMkLst>
        </pc:spChg>
        <pc:spChg chg="mod">
          <ac:chgData name="Philippe Baucour" userId="5102170ae7533958" providerId="LiveId" clId="{336F8116-C764-4979-A376-3E7AF7BA8383}" dt="2024-11-22T06:09:33.974" v="8543" actId="6549"/>
          <ac:spMkLst>
            <pc:docMk/>
            <pc:sldMk cId="301730762" sldId="286"/>
            <ac:spMk id="121" creationId="{78025810-C5E9-917D-C21F-41FF8F443DC7}"/>
          </ac:spMkLst>
        </pc:spChg>
        <pc:spChg chg="mod">
          <ac:chgData name="Philippe Baucour" userId="5102170ae7533958" providerId="LiveId" clId="{336F8116-C764-4979-A376-3E7AF7BA8383}" dt="2024-11-22T06:06:22.199" v="8527" actId="164"/>
          <ac:spMkLst>
            <pc:docMk/>
            <pc:sldMk cId="301730762" sldId="286"/>
            <ac:spMk id="122" creationId="{3AAA773F-5889-EDED-4127-A87D06818E80}"/>
          </ac:spMkLst>
        </pc:spChg>
        <pc:spChg chg="mod">
          <ac:chgData name="Philippe Baucour" userId="5102170ae7533958" providerId="LiveId" clId="{336F8116-C764-4979-A376-3E7AF7BA8383}" dt="2024-11-22T06:02:51.677" v="8515" actId="164"/>
          <ac:spMkLst>
            <pc:docMk/>
            <pc:sldMk cId="301730762" sldId="286"/>
            <ac:spMk id="123" creationId="{5C53430B-5CE7-F111-54EB-47BC443935FB}"/>
          </ac:spMkLst>
        </pc:spChg>
        <pc:spChg chg="mod">
          <ac:chgData name="Philippe Baucour" userId="5102170ae7533958" providerId="LiveId" clId="{336F8116-C764-4979-A376-3E7AF7BA8383}" dt="2024-11-22T06:02:51.677" v="8515" actId="164"/>
          <ac:spMkLst>
            <pc:docMk/>
            <pc:sldMk cId="301730762" sldId="286"/>
            <ac:spMk id="148" creationId="{03746058-B00D-934F-AA47-76973C8A672B}"/>
          </ac:spMkLst>
        </pc:spChg>
        <pc:spChg chg="mod">
          <ac:chgData name="Philippe Baucour" userId="5102170ae7533958" providerId="LiveId" clId="{336F8116-C764-4979-A376-3E7AF7BA8383}" dt="2024-11-22T06:06:22.199" v="8527" actId="164"/>
          <ac:spMkLst>
            <pc:docMk/>
            <pc:sldMk cId="301730762" sldId="286"/>
            <ac:spMk id="150" creationId="{F8F588E2-1883-FB63-59F8-C13811793505}"/>
          </ac:spMkLst>
        </pc:spChg>
        <pc:grpChg chg="add mod">
          <ac:chgData name="Philippe Baucour" userId="5102170ae7533958" providerId="LiveId" clId="{336F8116-C764-4979-A376-3E7AF7BA8383}" dt="2024-11-22T06:09:33.974" v="8543" actId="6549"/>
          <ac:grpSpMkLst>
            <pc:docMk/>
            <pc:sldMk cId="301730762" sldId="286"/>
            <ac:grpSpMk id="7" creationId="{A32F916C-0652-6322-83D7-27D071DB185E}"/>
          </ac:grpSpMkLst>
        </pc:grpChg>
        <pc:grpChg chg="add mod">
          <ac:chgData name="Philippe Baucour" userId="5102170ae7533958" providerId="LiveId" clId="{336F8116-C764-4979-A376-3E7AF7BA8383}" dt="2024-11-22T06:02:51.677" v="8515" actId="164"/>
          <ac:grpSpMkLst>
            <pc:docMk/>
            <pc:sldMk cId="301730762" sldId="286"/>
            <ac:grpSpMk id="8" creationId="{9F7E842C-42E0-06DB-33DB-CF6EE339C336}"/>
          </ac:grpSpMkLst>
        </pc:grpChg>
        <pc:grpChg chg="add mod">
          <ac:chgData name="Philippe Baucour" userId="5102170ae7533958" providerId="LiveId" clId="{336F8116-C764-4979-A376-3E7AF7BA8383}" dt="2024-11-22T06:06:22.199" v="8527" actId="164"/>
          <ac:grpSpMkLst>
            <pc:docMk/>
            <pc:sldMk cId="301730762" sldId="286"/>
            <ac:grpSpMk id="9" creationId="{325787C6-C509-8BB0-C953-E05EC739534C}"/>
          </ac:grpSpMkLst>
        </pc:grpChg>
        <pc:grpChg chg="mod">
          <ac:chgData name="Philippe Baucour" userId="5102170ae7533958" providerId="LiveId" clId="{336F8116-C764-4979-A376-3E7AF7BA8383}" dt="2024-11-22T05:36:22.778" v="8383" actId="1076"/>
          <ac:grpSpMkLst>
            <pc:docMk/>
            <pc:sldMk cId="301730762" sldId="286"/>
            <ac:grpSpMk id="155" creationId="{65756F41-BC38-148A-FD93-DB187155A6F6}"/>
          </ac:grpSpMkLst>
        </pc:grpChg>
        <pc:picChg chg="add del mod">
          <ac:chgData name="Philippe Baucour" userId="5102170ae7533958" providerId="LiveId" clId="{336F8116-C764-4979-A376-3E7AF7BA8383}" dt="2024-11-22T05:05:57.114" v="8179" actId="21"/>
          <ac:picMkLst>
            <pc:docMk/>
            <pc:sldMk cId="301730762" sldId="286"/>
            <ac:picMk id="5" creationId="{61FA03F7-57B2-0527-7358-E42B116090C7}"/>
          </ac:picMkLst>
        </pc:picChg>
        <pc:picChg chg="add del mod">
          <ac:chgData name="Philippe Baucour" userId="5102170ae7533958" providerId="LiveId" clId="{336F8116-C764-4979-A376-3E7AF7BA8383}" dt="2024-11-26T14:43:10.184" v="11244" actId="478"/>
          <ac:picMkLst>
            <pc:docMk/>
            <pc:sldMk cId="301730762" sldId="286"/>
            <ac:picMk id="5" creationId="{79008845-0DBD-7DE4-D8AA-92920B48D2F4}"/>
          </ac:picMkLst>
        </pc:picChg>
        <pc:picChg chg="add del mod">
          <ac:chgData name="Philippe Baucour" userId="5102170ae7533958" providerId="LiveId" clId="{336F8116-C764-4979-A376-3E7AF7BA8383}" dt="2024-11-26T14:43:07.709" v="11242" actId="478"/>
          <ac:picMkLst>
            <pc:docMk/>
            <pc:sldMk cId="301730762" sldId="286"/>
            <ac:picMk id="11" creationId="{D2829FAF-9E17-0641-595D-C2F91E0BDD16}"/>
          </ac:picMkLst>
        </pc:picChg>
        <pc:picChg chg="add del mod">
          <ac:chgData name="Philippe Baucour" userId="5102170ae7533958" providerId="LiveId" clId="{336F8116-C764-4979-A376-3E7AF7BA8383}" dt="2024-11-26T14:43:06.957" v="11241" actId="478"/>
          <ac:picMkLst>
            <pc:docMk/>
            <pc:sldMk cId="301730762" sldId="286"/>
            <ac:picMk id="12" creationId="{61A4F6AD-576A-5E14-4462-750A7A5AD5A7}"/>
          </ac:picMkLst>
        </pc:picChg>
        <pc:picChg chg="add del mod">
          <ac:chgData name="Philippe Baucour" userId="5102170ae7533958" providerId="LiveId" clId="{336F8116-C764-4979-A376-3E7AF7BA8383}" dt="2024-11-26T14:43:06.261" v="11240" actId="478"/>
          <ac:picMkLst>
            <pc:docMk/>
            <pc:sldMk cId="301730762" sldId="286"/>
            <ac:picMk id="13" creationId="{5F4BD55A-A93C-46D3-2C01-0E59318312CC}"/>
          </ac:picMkLst>
        </pc:picChg>
        <pc:picChg chg="add del mod">
          <ac:chgData name="Philippe Baucour" userId="5102170ae7533958" providerId="LiveId" clId="{336F8116-C764-4979-A376-3E7AF7BA8383}" dt="2024-11-26T14:43:05.306" v="11239" actId="478"/>
          <ac:picMkLst>
            <pc:docMk/>
            <pc:sldMk cId="301730762" sldId="286"/>
            <ac:picMk id="17" creationId="{A923E36B-09D7-197B-9778-AF0F1A7C2099}"/>
          </ac:picMkLst>
        </pc:picChg>
        <pc:picChg chg="add del mod">
          <ac:chgData name="Philippe Baucour" userId="5102170ae7533958" providerId="LiveId" clId="{336F8116-C764-4979-A376-3E7AF7BA8383}" dt="2024-11-26T14:43:09.394" v="11243" actId="478"/>
          <ac:picMkLst>
            <pc:docMk/>
            <pc:sldMk cId="301730762" sldId="286"/>
            <ac:picMk id="20" creationId="{CA9AAD17-6084-9643-F73B-689B4406B0CA}"/>
          </ac:picMkLst>
        </pc:picChg>
        <pc:picChg chg="mod">
          <ac:chgData name="Philippe Baucour" userId="5102170ae7533958" providerId="LiveId" clId="{336F8116-C764-4979-A376-3E7AF7BA8383}" dt="2024-11-22T06:09:33.974" v="8543" actId="6549"/>
          <ac:picMkLst>
            <pc:docMk/>
            <pc:sldMk cId="301730762" sldId="286"/>
            <ac:picMk id="21" creationId="{C84D16F6-CACA-43EA-0A2F-ED46F031629E}"/>
          </ac:picMkLst>
        </pc:picChg>
      </pc:sldChg>
      <pc:sldChg chg="addSp delSp modSp add mod ord modTransition modClrScheme modAnim modShow chgLayout">
        <pc:chgData name="Philippe Baucour" userId="5102170ae7533958" providerId="LiveId" clId="{336F8116-C764-4979-A376-3E7AF7BA8383}" dt="2024-11-26T14:40:36.877" v="11191" actId="478"/>
        <pc:sldMkLst>
          <pc:docMk/>
          <pc:sldMk cId="848441573" sldId="287"/>
        </pc:sldMkLst>
        <pc:spChg chg="del mod">
          <ac:chgData name="Philippe Baucour" userId="5102170ae7533958" providerId="LiveId" clId="{336F8116-C764-4979-A376-3E7AF7BA8383}" dt="2024-11-22T04:07:38.199" v="7613" actId="700"/>
          <ac:spMkLst>
            <pc:docMk/>
            <pc:sldMk cId="848441573" sldId="287"/>
            <ac:spMk id="2" creationId="{73017969-D160-112C-1B72-F790F8ED19E5}"/>
          </ac:spMkLst>
        </pc:spChg>
        <pc:spChg chg="del mod">
          <ac:chgData name="Philippe Baucour" userId="5102170ae7533958" providerId="LiveId" clId="{336F8116-C764-4979-A376-3E7AF7BA8383}" dt="2024-11-22T04:07:38.199" v="7613" actId="700"/>
          <ac:spMkLst>
            <pc:docMk/>
            <pc:sldMk cId="848441573" sldId="287"/>
            <ac:spMk id="3" creationId="{9C429159-B6CA-7433-3482-CF551D6D8D1B}"/>
          </ac:spMkLst>
        </pc:spChg>
        <pc:spChg chg="mod">
          <ac:chgData name="Philippe Baucour" userId="5102170ae7533958" providerId="LiveId" clId="{336F8116-C764-4979-A376-3E7AF7BA8383}" dt="2024-11-22T04:05:14.770" v="7593" actId="1037"/>
          <ac:spMkLst>
            <pc:docMk/>
            <pc:sldMk cId="848441573" sldId="287"/>
            <ac:spMk id="4" creationId="{8589CB02-B562-4685-7D07-E7CE477563D5}"/>
          </ac:spMkLst>
        </pc:spChg>
        <pc:spChg chg="mod">
          <ac:chgData name="Philippe Baucour" userId="5102170ae7533958" providerId="LiveId" clId="{336F8116-C764-4979-A376-3E7AF7BA8383}" dt="2024-11-22T04:05:14.770" v="7593" actId="1037"/>
          <ac:spMkLst>
            <pc:docMk/>
            <pc:sldMk cId="848441573" sldId="287"/>
            <ac:spMk id="6" creationId="{E0B5FE7F-14F4-A5FA-8DA8-8D859CAA5922}"/>
          </ac:spMkLst>
        </pc:spChg>
        <pc:spChg chg="mod">
          <ac:chgData name="Philippe Baucour" userId="5102170ae7533958" providerId="LiveId" clId="{336F8116-C764-4979-A376-3E7AF7BA8383}" dt="2024-11-22T04:05:14.770" v="7593" actId="1037"/>
          <ac:spMkLst>
            <pc:docMk/>
            <pc:sldMk cId="848441573" sldId="287"/>
            <ac:spMk id="7" creationId="{714F4347-B6BD-BB3D-F73B-321DB5548DFB}"/>
          </ac:spMkLst>
        </pc:spChg>
        <pc:spChg chg="mod">
          <ac:chgData name="Philippe Baucour" userId="5102170ae7533958" providerId="LiveId" clId="{336F8116-C764-4979-A376-3E7AF7BA8383}" dt="2024-11-22T04:05:14.770" v="7593" actId="1037"/>
          <ac:spMkLst>
            <pc:docMk/>
            <pc:sldMk cId="848441573" sldId="287"/>
            <ac:spMk id="8" creationId="{D7CF434A-B6D4-02E3-C769-20424E0281C4}"/>
          </ac:spMkLst>
        </pc:spChg>
        <pc:spChg chg="add mod">
          <ac:chgData name="Philippe Baucour" userId="5102170ae7533958" providerId="LiveId" clId="{336F8116-C764-4979-A376-3E7AF7BA8383}" dt="2024-11-22T04:05:14.770" v="7593" actId="1037"/>
          <ac:spMkLst>
            <pc:docMk/>
            <pc:sldMk cId="848441573" sldId="287"/>
            <ac:spMk id="9" creationId="{8CE76CBE-E022-7F2F-CEEF-B40276F5239F}"/>
          </ac:spMkLst>
        </pc:spChg>
        <pc:spChg chg="mod">
          <ac:chgData name="Philippe Baucour" userId="5102170ae7533958" providerId="LiveId" clId="{336F8116-C764-4979-A376-3E7AF7BA8383}" dt="2024-11-22T04:05:14.770" v="7593" actId="1037"/>
          <ac:spMkLst>
            <pc:docMk/>
            <pc:sldMk cId="848441573" sldId="287"/>
            <ac:spMk id="10" creationId="{69497191-D71B-E495-C9EE-7EE232C8475B}"/>
          </ac:spMkLst>
        </pc:spChg>
        <pc:picChg chg="add del mod">
          <ac:chgData name="Philippe Baucour" userId="5102170ae7533958" providerId="LiveId" clId="{336F8116-C764-4979-A376-3E7AF7BA8383}" dt="2024-11-26T14:40:36.877" v="11191" actId="478"/>
          <ac:picMkLst>
            <pc:docMk/>
            <pc:sldMk cId="848441573" sldId="287"/>
            <ac:picMk id="2" creationId="{35C06105-2FF4-E7B8-133C-7FD60347F51E}"/>
          </ac:picMkLst>
        </pc:picChg>
        <pc:picChg chg="add del mod">
          <ac:chgData name="Philippe Baucour" userId="5102170ae7533958" providerId="LiveId" clId="{336F8116-C764-4979-A376-3E7AF7BA8383}" dt="2024-11-26T14:40:33.207" v="11189" actId="478"/>
          <ac:picMkLst>
            <pc:docMk/>
            <pc:sldMk cId="848441573" sldId="287"/>
            <ac:picMk id="3" creationId="{05AFB75D-172F-578F-BD0D-3AF56118D50C}"/>
          </ac:picMkLst>
        </pc:picChg>
        <pc:picChg chg="mod">
          <ac:chgData name="Philippe Baucour" userId="5102170ae7533958" providerId="LiveId" clId="{336F8116-C764-4979-A376-3E7AF7BA8383}" dt="2024-11-22T04:05:14.770" v="7593" actId="1037"/>
          <ac:picMkLst>
            <pc:docMk/>
            <pc:sldMk cId="848441573" sldId="287"/>
            <ac:picMk id="5" creationId="{1C92BDD6-80FF-F4BC-A3D4-C70295FC14E6}"/>
          </ac:picMkLst>
        </pc:picChg>
        <pc:picChg chg="add del mod">
          <ac:chgData name="Philippe Baucour" userId="5102170ae7533958" providerId="LiveId" clId="{336F8116-C764-4979-A376-3E7AF7BA8383}" dt="2024-11-26T14:40:31.562" v="11188" actId="478"/>
          <ac:picMkLst>
            <pc:docMk/>
            <pc:sldMk cId="848441573" sldId="287"/>
            <ac:picMk id="11" creationId="{38E04334-F670-F34B-506A-338265E2AC8C}"/>
          </ac:picMkLst>
        </pc:picChg>
        <pc:picChg chg="add del mod">
          <ac:chgData name="Philippe Baucour" userId="5102170ae7533958" providerId="LiveId" clId="{336F8116-C764-4979-A376-3E7AF7BA8383}" dt="2024-11-26T14:40:29.671" v="11187" actId="478"/>
          <ac:picMkLst>
            <pc:docMk/>
            <pc:sldMk cId="848441573" sldId="287"/>
            <ac:picMk id="12" creationId="{FC782E95-7B94-8FAF-54EC-92090F032610}"/>
          </ac:picMkLst>
        </pc:picChg>
        <pc:picChg chg="add del mod">
          <ac:chgData name="Philippe Baucour" userId="5102170ae7533958" providerId="LiveId" clId="{336F8116-C764-4979-A376-3E7AF7BA8383}" dt="2024-11-26T14:40:28.478" v="11186" actId="478"/>
          <ac:picMkLst>
            <pc:docMk/>
            <pc:sldMk cId="848441573" sldId="287"/>
            <ac:picMk id="13" creationId="{1CA3A18E-8D11-9D32-694F-B9A4DFF27071}"/>
          </ac:picMkLst>
        </pc:picChg>
        <pc:picChg chg="add del mod">
          <ac:chgData name="Philippe Baucour" userId="5102170ae7533958" providerId="LiveId" clId="{336F8116-C764-4979-A376-3E7AF7BA8383}" dt="2024-11-26T14:40:35.116" v="11190" actId="478"/>
          <ac:picMkLst>
            <pc:docMk/>
            <pc:sldMk cId="848441573" sldId="287"/>
            <ac:picMk id="14" creationId="{BA5917BD-F9BB-9B55-95BC-BF1D07F5C5E3}"/>
          </ac:picMkLst>
        </pc:picChg>
      </pc:sldChg>
      <pc:sldChg chg="addSp delSp modSp add mod ord modTransition modClrScheme modAnim chgLayout">
        <pc:chgData name="Philippe Baucour" userId="5102170ae7533958" providerId="LiveId" clId="{336F8116-C764-4979-A376-3E7AF7BA8383}" dt="2024-11-26T14:40:24.947" v="11185" actId="478"/>
        <pc:sldMkLst>
          <pc:docMk/>
          <pc:sldMk cId="941717338" sldId="288"/>
        </pc:sldMkLst>
        <pc:spChg chg="del">
          <ac:chgData name="Philippe Baucour" userId="5102170ae7533958" providerId="LiveId" clId="{336F8116-C764-4979-A376-3E7AF7BA8383}" dt="2024-11-22T04:06:50.327" v="7609" actId="700"/>
          <ac:spMkLst>
            <pc:docMk/>
            <pc:sldMk cId="941717338" sldId="288"/>
            <ac:spMk id="2" creationId="{37349DA6-B6FF-CF46-E710-F18E3850D568}"/>
          </ac:spMkLst>
        </pc:spChg>
        <pc:spChg chg="del">
          <ac:chgData name="Philippe Baucour" userId="5102170ae7533958" providerId="LiveId" clId="{336F8116-C764-4979-A376-3E7AF7BA8383}" dt="2024-11-22T04:06:50.327" v="7609" actId="700"/>
          <ac:spMkLst>
            <pc:docMk/>
            <pc:sldMk cId="941717338" sldId="288"/>
            <ac:spMk id="3" creationId="{520C42C3-3B36-4FAA-BCF7-209838DC7D1F}"/>
          </ac:spMkLst>
        </pc:spChg>
        <pc:spChg chg="del">
          <ac:chgData name="Philippe Baucour" userId="5102170ae7533958" providerId="LiveId" clId="{336F8116-C764-4979-A376-3E7AF7BA8383}" dt="2024-11-22T04:06:03.523" v="7601" actId="478"/>
          <ac:spMkLst>
            <pc:docMk/>
            <pc:sldMk cId="941717338" sldId="288"/>
            <ac:spMk id="4" creationId="{8E899288-C637-1D22-E05E-5FA1ACC4A9B6}"/>
          </ac:spMkLst>
        </pc:spChg>
        <pc:spChg chg="del">
          <ac:chgData name="Philippe Baucour" userId="5102170ae7533958" providerId="LiveId" clId="{336F8116-C764-4979-A376-3E7AF7BA8383}" dt="2024-11-22T04:06:01.796" v="7600" actId="478"/>
          <ac:spMkLst>
            <pc:docMk/>
            <pc:sldMk cId="941717338" sldId="288"/>
            <ac:spMk id="6" creationId="{CC0C5EB4-F62B-E6D5-F291-9E3C752010D9}"/>
          </ac:spMkLst>
        </pc:spChg>
        <pc:spChg chg="del">
          <ac:chgData name="Philippe Baucour" userId="5102170ae7533958" providerId="LiveId" clId="{336F8116-C764-4979-A376-3E7AF7BA8383}" dt="2024-11-22T04:05:58.456" v="7598" actId="478"/>
          <ac:spMkLst>
            <pc:docMk/>
            <pc:sldMk cId="941717338" sldId="288"/>
            <ac:spMk id="7" creationId="{A6636049-077D-D6D4-475E-DF436B78D7BA}"/>
          </ac:spMkLst>
        </pc:spChg>
        <pc:spChg chg="del mod">
          <ac:chgData name="Philippe Baucour" userId="5102170ae7533958" providerId="LiveId" clId="{336F8116-C764-4979-A376-3E7AF7BA8383}" dt="2024-11-22T04:05:56.325" v="7597" actId="478"/>
          <ac:spMkLst>
            <pc:docMk/>
            <pc:sldMk cId="941717338" sldId="288"/>
            <ac:spMk id="8" creationId="{99D0CA98-A951-7AE2-A977-8C8501A5F32F}"/>
          </ac:spMkLst>
        </pc:spChg>
        <pc:spChg chg="del">
          <ac:chgData name="Philippe Baucour" userId="5102170ae7533958" providerId="LiveId" clId="{336F8116-C764-4979-A376-3E7AF7BA8383}" dt="2024-11-22T04:06:00.120" v="7599" actId="478"/>
          <ac:spMkLst>
            <pc:docMk/>
            <pc:sldMk cId="941717338" sldId="288"/>
            <ac:spMk id="9" creationId="{4E328A3A-E5F9-440F-B53E-BBD00827778B}"/>
          </ac:spMkLst>
        </pc:spChg>
        <pc:spChg chg="del">
          <ac:chgData name="Philippe Baucour" userId="5102170ae7533958" providerId="LiveId" clId="{336F8116-C764-4979-A376-3E7AF7BA8383}" dt="2024-11-22T04:05:53.068" v="7595" actId="478"/>
          <ac:spMkLst>
            <pc:docMk/>
            <pc:sldMk cId="941717338" sldId="288"/>
            <ac:spMk id="10" creationId="{28879AF6-739D-D95A-AAC1-7DF1BDD2CF78}"/>
          </ac:spMkLst>
        </pc:spChg>
        <pc:picChg chg="add del mod">
          <ac:chgData name="Philippe Baucour" userId="5102170ae7533958" providerId="LiveId" clId="{336F8116-C764-4979-A376-3E7AF7BA8383}" dt="2024-11-26T14:27:25.201" v="11157"/>
          <ac:picMkLst>
            <pc:docMk/>
            <pc:sldMk cId="941717338" sldId="288"/>
            <ac:picMk id="4" creationId="{3271A695-E522-FC04-0FB9-71944DA74339}"/>
          </ac:picMkLst>
        </pc:picChg>
        <pc:picChg chg="mod">
          <ac:chgData name="Philippe Baucour" userId="5102170ae7533958" providerId="LiveId" clId="{336F8116-C764-4979-A376-3E7AF7BA8383}" dt="2024-11-22T04:06:45.666" v="7608" actId="1076"/>
          <ac:picMkLst>
            <pc:docMk/>
            <pc:sldMk cId="941717338" sldId="288"/>
            <ac:picMk id="5" creationId="{553CDC2E-42F8-D971-E3E8-03D8DCB303B4}"/>
          </ac:picMkLst>
        </pc:picChg>
        <pc:picChg chg="add del mod ord">
          <ac:chgData name="Philippe Baucour" userId="5102170ae7533958" providerId="LiveId" clId="{336F8116-C764-4979-A376-3E7AF7BA8383}" dt="2024-11-26T14:28:26.490" v="11158"/>
          <ac:picMkLst>
            <pc:docMk/>
            <pc:sldMk cId="941717338" sldId="288"/>
            <ac:picMk id="8" creationId="{0BC37AA4-5623-F545-7523-164F97A03A5C}"/>
          </ac:picMkLst>
        </pc:picChg>
        <pc:picChg chg="add del mod">
          <ac:chgData name="Philippe Baucour" userId="5102170ae7533958" providerId="LiveId" clId="{336F8116-C764-4979-A376-3E7AF7BA8383}" dt="2024-11-26T14:35:03.434" v="11161"/>
          <ac:picMkLst>
            <pc:docMk/>
            <pc:sldMk cId="941717338" sldId="288"/>
            <ac:picMk id="9" creationId="{CD71090C-6974-A342-FDBF-245776C469CE}"/>
          </ac:picMkLst>
        </pc:picChg>
        <pc:picChg chg="add del mod">
          <ac:chgData name="Philippe Baucour" userId="5102170ae7533958" providerId="LiveId" clId="{336F8116-C764-4979-A376-3E7AF7BA8383}" dt="2024-11-26T14:40:24.947" v="11185" actId="478"/>
          <ac:picMkLst>
            <pc:docMk/>
            <pc:sldMk cId="941717338" sldId="288"/>
            <ac:picMk id="11" creationId="{2BB25206-42CA-4394-2025-18B496C12705}"/>
          </ac:picMkLst>
        </pc:picChg>
        <pc:picChg chg="add del mod">
          <ac:chgData name="Philippe Baucour" userId="5102170ae7533958" providerId="LiveId" clId="{336F8116-C764-4979-A376-3E7AF7BA8383}" dt="2024-11-26T14:40:22.743" v="11184" actId="478"/>
          <ac:picMkLst>
            <pc:docMk/>
            <pc:sldMk cId="941717338" sldId="288"/>
            <ac:picMk id="12" creationId="{BDA8DEC6-D650-A598-FB5F-E1A04ECAECC0}"/>
          </ac:picMkLst>
        </pc:picChg>
        <pc:picChg chg="add del mod">
          <ac:chgData name="Philippe Baucour" userId="5102170ae7533958" providerId="LiveId" clId="{336F8116-C764-4979-A376-3E7AF7BA8383}" dt="2024-11-26T14:40:20.588" v="11183" actId="478"/>
          <ac:picMkLst>
            <pc:docMk/>
            <pc:sldMk cId="941717338" sldId="288"/>
            <ac:picMk id="13" creationId="{FFCA1760-0928-7415-9A4A-CCCED12B1695}"/>
          </ac:picMkLst>
        </pc:picChg>
        <pc:picChg chg="add del mod">
          <ac:chgData name="Philippe Baucour" userId="5102170ae7533958" providerId="LiveId" clId="{336F8116-C764-4979-A376-3E7AF7BA8383}" dt="2024-11-26T14:39:14.598" v="11180" actId="478"/>
          <ac:picMkLst>
            <pc:docMk/>
            <pc:sldMk cId="941717338" sldId="288"/>
            <ac:picMk id="14" creationId="{81B0A633-8674-3509-71A7-A59681184B2E}"/>
          </ac:picMkLst>
        </pc:picChg>
        <pc:picChg chg="add del mod">
          <ac:chgData name="Philippe Baucour" userId="5102170ae7533958" providerId="LiveId" clId="{336F8116-C764-4979-A376-3E7AF7BA8383}" dt="2024-11-26T14:39:06.280" v="11179" actId="478"/>
          <ac:picMkLst>
            <pc:docMk/>
            <pc:sldMk cId="941717338" sldId="288"/>
            <ac:picMk id="15" creationId="{072699B9-384C-77EA-4098-8DA76F8EBFBB}"/>
          </ac:picMkLst>
        </pc:picChg>
        <pc:picChg chg="add del mod">
          <ac:chgData name="Philippe Baucour" userId="5102170ae7533958" providerId="LiveId" clId="{336F8116-C764-4979-A376-3E7AF7BA8383}" dt="2024-11-26T14:40:18.628" v="11182" actId="478"/>
          <ac:picMkLst>
            <pc:docMk/>
            <pc:sldMk cId="941717338" sldId="288"/>
            <ac:picMk id="16" creationId="{A1AE9FD5-299B-2599-7213-95E67D3246BD}"/>
          </ac:picMkLst>
        </pc:picChg>
      </pc:sldChg>
      <pc:sldChg chg="delSp add del mod modTransition modClrScheme chgLayout">
        <pc:chgData name="Philippe Baucour" userId="5102170ae7533958" providerId="LiveId" clId="{336F8116-C764-4979-A376-3E7AF7BA8383}" dt="2024-11-22T05:03:23.241" v="8162" actId="47"/>
        <pc:sldMkLst>
          <pc:docMk/>
          <pc:sldMk cId="4063955285" sldId="289"/>
        </pc:sldMkLst>
        <pc:spChg chg="del">
          <ac:chgData name="Philippe Baucour" userId="5102170ae7533958" providerId="LiveId" clId="{336F8116-C764-4979-A376-3E7AF7BA8383}" dt="2024-11-22T04:07:32.997" v="7612" actId="700"/>
          <ac:spMkLst>
            <pc:docMk/>
            <pc:sldMk cId="4063955285" sldId="289"/>
            <ac:spMk id="2" creationId="{4D7427B0-EE5B-85D7-1418-E8892DA8DA87}"/>
          </ac:spMkLst>
        </pc:spChg>
        <pc:spChg chg="del">
          <ac:chgData name="Philippe Baucour" userId="5102170ae7533958" providerId="LiveId" clId="{336F8116-C764-4979-A376-3E7AF7BA8383}" dt="2024-11-22T04:07:32.997" v="7612" actId="700"/>
          <ac:spMkLst>
            <pc:docMk/>
            <pc:sldMk cId="4063955285" sldId="289"/>
            <ac:spMk id="3" creationId="{FB3F588B-A411-A6AE-159C-B378CF0D4502}"/>
          </ac:spMkLst>
        </pc:spChg>
        <pc:picChg chg="del">
          <ac:chgData name="Philippe Baucour" userId="5102170ae7533958" providerId="LiveId" clId="{336F8116-C764-4979-A376-3E7AF7BA8383}" dt="2024-11-22T04:07:26.660" v="7611" actId="478"/>
          <ac:picMkLst>
            <pc:docMk/>
            <pc:sldMk cId="4063955285" sldId="289"/>
            <ac:picMk id="5" creationId="{8DB5206B-C46C-09F4-478B-404723DB5CDA}"/>
          </ac:picMkLst>
        </pc:picChg>
      </pc:sldChg>
      <pc:sldChg chg="addSp delSp modSp add mod modTransition modAnim">
        <pc:chgData name="Philippe Baucour" userId="5102170ae7533958" providerId="LiveId" clId="{336F8116-C764-4979-A376-3E7AF7BA8383}" dt="2024-11-26T14:41:16.077" v="11198" actId="478"/>
        <pc:sldMkLst>
          <pc:docMk/>
          <pc:sldMk cId="3800159379" sldId="290"/>
        </pc:sldMkLst>
        <pc:spChg chg="mod">
          <ac:chgData name="Philippe Baucour" userId="5102170ae7533958" providerId="LiveId" clId="{336F8116-C764-4979-A376-3E7AF7BA8383}" dt="2024-11-22T04:09:07.193" v="7618" actId="1076"/>
          <ac:spMkLst>
            <pc:docMk/>
            <pc:sldMk cId="3800159379" sldId="290"/>
            <ac:spMk id="7" creationId="{043F5811-41FF-E80B-98F8-A05148C810E7}"/>
          </ac:spMkLst>
        </pc:spChg>
        <pc:spChg chg="mod">
          <ac:chgData name="Philippe Baucour" userId="5102170ae7533958" providerId="LiveId" clId="{336F8116-C764-4979-A376-3E7AF7BA8383}" dt="2024-11-22T04:08:32.008" v="7616" actId="1076"/>
          <ac:spMkLst>
            <pc:docMk/>
            <pc:sldMk cId="3800159379" sldId="290"/>
            <ac:spMk id="8" creationId="{82DFEDD4-A805-1AAF-E0DA-BD7518642AC0}"/>
          </ac:spMkLst>
        </pc:spChg>
        <pc:spChg chg="mod">
          <ac:chgData name="Philippe Baucour" userId="5102170ae7533958" providerId="LiveId" clId="{336F8116-C764-4979-A376-3E7AF7BA8383}" dt="2024-11-22T04:08:43.633" v="7617" actId="1076"/>
          <ac:spMkLst>
            <pc:docMk/>
            <pc:sldMk cId="3800159379" sldId="290"/>
            <ac:spMk id="9" creationId="{D183991E-ABE0-D7AF-247F-6590878CA237}"/>
          </ac:spMkLst>
        </pc:spChg>
        <pc:spChg chg="mod">
          <ac:chgData name="Philippe Baucour" userId="5102170ae7533958" providerId="LiveId" clId="{336F8116-C764-4979-A376-3E7AF7BA8383}" dt="2024-11-22T04:08:12.843" v="7615" actId="1076"/>
          <ac:spMkLst>
            <pc:docMk/>
            <pc:sldMk cId="3800159379" sldId="290"/>
            <ac:spMk id="10" creationId="{32BB9FA1-FB67-346D-4F2C-71080C98D037}"/>
          </ac:spMkLst>
        </pc:spChg>
        <pc:picChg chg="add del mod">
          <ac:chgData name="Philippe Baucour" userId="5102170ae7533958" providerId="LiveId" clId="{336F8116-C764-4979-A376-3E7AF7BA8383}" dt="2024-11-26T14:35:03.434" v="11161"/>
          <ac:picMkLst>
            <pc:docMk/>
            <pc:sldMk cId="3800159379" sldId="290"/>
            <ac:picMk id="3" creationId="{911B59A3-8905-1540-E9A3-A8DC8446C42A}"/>
          </ac:picMkLst>
        </pc:picChg>
        <pc:picChg chg="add del mod">
          <ac:chgData name="Philippe Baucour" userId="5102170ae7533958" providerId="LiveId" clId="{336F8116-C764-4979-A376-3E7AF7BA8383}" dt="2024-11-26T14:41:10.106" v="11194" actId="478"/>
          <ac:picMkLst>
            <pc:docMk/>
            <pc:sldMk cId="3800159379" sldId="290"/>
            <ac:picMk id="5" creationId="{8649E5E5-EA3E-C55A-4C2F-7A3E298ED468}"/>
          </ac:picMkLst>
        </pc:picChg>
        <pc:picChg chg="add del mod">
          <ac:chgData name="Philippe Baucour" userId="5102170ae7533958" providerId="LiveId" clId="{336F8116-C764-4979-A376-3E7AF7BA8383}" dt="2024-11-26T14:41:16.077" v="11198" actId="478"/>
          <ac:picMkLst>
            <pc:docMk/>
            <pc:sldMk cId="3800159379" sldId="290"/>
            <ac:picMk id="11" creationId="{72B53521-D3F8-328B-404A-BB0F5EF69F43}"/>
          </ac:picMkLst>
        </pc:picChg>
        <pc:picChg chg="add del mod">
          <ac:chgData name="Philippe Baucour" userId="5102170ae7533958" providerId="LiveId" clId="{336F8116-C764-4979-A376-3E7AF7BA8383}" dt="2024-11-26T14:41:15.052" v="11197" actId="478"/>
          <ac:picMkLst>
            <pc:docMk/>
            <pc:sldMk cId="3800159379" sldId="290"/>
            <ac:picMk id="12" creationId="{7B4BEAC4-D17A-BABF-5B0F-60729FEBC67F}"/>
          </ac:picMkLst>
        </pc:picChg>
        <pc:picChg chg="add del mod">
          <ac:chgData name="Philippe Baucour" userId="5102170ae7533958" providerId="LiveId" clId="{336F8116-C764-4979-A376-3E7AF7BA8383}" dt="2024-11-26T14:41:13.508" v="11196" actId="478"/>
          <ac:picMkLst>
            <pc:docMk/>
            <pc:sldMk cId="3800159379" sldId="290"/>
            <ac:picMk id="13" creationId="{BB9DC535-EF0F-80D9-9786-6FE50D360904}"/>
          </ac:picMkLst>
        </pc:picChg>
        <pc:picChg chg="add del mod">
          <ac:chgData name="Philippe Baucour" userId="5102170ae7533958" providerId="LiveId" clId="{336F8116-C764-4979-A376-3E7AF7BA8383}" dt="2024-11-26T14:41:12.323" v="11195" actId="478"/>
          <ac:picMkLst>
            <pc:docMk/>
            <pc:sldMk cId="3800159379" sldId="290"/>
            <ac:picMk id="14" creationId="{CBF08E40-C4E1-A5E7-76D5-59C314C404C9}"/>
          </ac:picMkLst>
        </pc:picChg>
        <pc:picChg chg="add del mod">
          <ac:chgData name="Philippe Baucour" userId="5102170ae7533958" providerId="LiveId" clId="{336F8116-C764-4979-A376-3E7AF7BA8383}" dt="2024-11-26T14:41:08.875" v="11193" actId="478"/>
          <ac:picMkLst>
            <pc:docMk/>
            <pc:sldMk cId="3800159379" sldId="290"/>
            <ac:picMk id="15" creationId="{78655ABC-C09F-CE72-F47B-298A0790F109}"/>
          </ac:picMkLst>
        </pc:picChg>
      </pc:sldChg>
      <pc:sldChg chg="modSp add del mod">
        <pc:chgData name="Philippe Baucour" userId="5102170ae7533958" providerId="LiveId" clId="{336F8116-C764-4979-A376-3E7AF7BA8383}" dt="2024-11-22T04:17:19.736" v="7649" actId="47"/>
        <pc:sldMkLst>
          <pc:docMk/>
          <pc:sldMk cId="2836092169" sldId="291"/>
        </pc:sldMkLst>
        <pc:spChg chg="mod">
          <ac:chgData name="Philippe Baucour" userId="5102170ae7533958" providerId="LiveId" clId="{336F8116-C764-4979-A376-3E7AF7BA8383}" dt="2024-11-22T04:10:59.274" v="7624" actId="1076"/>
          <ac:spMkLst>
            <pc:docMk/>
            <pc:sldMk cId="2836092169" sldId="291"/>
            <ac:spMk id="7" creationId="{630FF9F2-7403-B1AE-0F08-35E693348B9E}"/>
          </ac:spMkLst>
        </pc:spChg>
        <pc:spChg chg="mod">
          <ac:chgData name="Philippe Baucour" userId="5102170ae7533958" providerId="LiveId" clId="{336F8116-C764-4979-A376-3E7AF7BA8383}" dt="2024-11-22T04:10:42.825" v="7623" actId="1076"/>
          <ac:spMkLst>
            <pc:docMk/>
            <pc:sldMk cId="2836092169" sldId="291"/>
            <ac:spMk id="8" creationId="{9D9D1039-1655-442C-606C-C9FA6D7BE9F2}"/>
          </ac:spMkLst>
        </pc:spChg>
        <pc:spChg chg="mod">
          <ac:chgData name="Philippe Baucour" userId="5102170ae7533958" providerId="LiveId" clId="{336F8116-C764-4979-A376-3E7AF7BA8383}" dt="2024-11-22T04:10:09.950" v="7621" actId="1076"/>
          <ac:spMkLst>
            <pc:docMk/>
            <pc:sldMk cId="2836092169" sldId="291"/>
            <ac:spMk id="9" creationId="{5213805E-006E-9125-730F-85D5EC7DB380}"/>
          </ac:spMkLst>
        </pc:spChg>
        <pc:spChg chg="mod">
          <ac:chgData name="Philippe Baucour" userId="5102170ae7533958" providerId="LiveId" clId="{336F8116-C764-4979-A376-3E7AF7BA8383}" dt="2024-11-22T04:10:34.842" v="7622" actId="1076"/>
          <ac:spMkLst>
            <pc:docMk/>
            <pc:sldMk cId="2836092169" sldId="291"/>
            <ac:spMk id="10" creationId="{F71660B3-0106-2322-E536-16885CF54F7A}"/>
          </ac:spMkLst>
        </pc:spChg>
      </pc:sldChg>
      <pc:sldChg chg="addSp delSp modSp add mod modTransition modAnim">
        <pc:chgData name="Philippe Baucour" userId="5102170ae7533958" providerId="LiveId" clId="{336F8116-C764-4979-A376-3E7AF7BA8383}" dt="2024-11-26T14:41:33.967" v="11202" actId="478"/>
        <pc:sldMkLst>
          <pc:docMk/>
          <pc:sldMk cId="3781190597" sldId="292"/>
        </pc:sldMkLst>
        <pc:spChg chg="add del mod">
          <ac:chgData name="Philippe Baucour" userId="5102170ae7533958" providerId="LiveId" clId="{336F8116-C764-4979-A376-3E7AF7BA8383}" dt="2024-11-22T04:22:36.610" v="7708" actId="478"/>
          <ac:spMkLst>
            <pc:docMk/>
            <pc:sldMk cId="3781190597" sldId="292"/>
            <ac:spMk id="2" creationId="{231FD9E1-2376-D606-CF3D-C35207F916C2}"/>
          </ac:spMkLst>
        </pc:spChg>
        <pc:spChg chg="mod">
          <ac:chgData name="Philippe Baucour" userId="5102170ae7533958" providerId="LiveId" clId="{336F8116-C764-4979-A376-3E7AF7BA8383}" dt="2024-11-22T04:51:15.064" v="8128" actId="1076"/>
          <ac:spMkLst>
            <pc:docMk/>
            <pc:sldMk cId="3781190597" sldId="292"/>
            <ac:spMk id="4" creationId="{E722A9A3-29FF-BD3E-285B-C7EBCDE13145}"/>
          </ac:spMkLst>
        </pc:spChg>
        <pc:spChg chg="mod">
          <ac:chgData name="Philippe Baucour" userId="5102170ae7533958" providerId="LiveId" clId="{336F8116-C764-4979-A376-3E7AF7BA8383}" dt="2024-11-22T04:51:57.772" v="8130" actId="1076"/>
          <ac:spMkLst>
            <pc:docMk/>
            <pc:sldMk cId="3781190597" sldId="292"/>
            <ac:spMk id="6" creationId="{A6E3CA33-26FE-2A9E-2ECE-E7F375DCC083}"/>
          </ac:spMkLst>
        </pc:spChg>
        <pc:spChg chg="mod">
          <ac:chgData name="Philippe Baucour" userId="5102170ae7533958" providerId="LiveId" clId="{336F8116-C764-4979-A376-3E7AF7BA8383}" dt="2024-11-22T04:47:30.990" v="8118" actId="1076"/>
          <ac:spMkLst>
            <pc:docMk/>
            <pc:sldMk cId="3781190597" sldId="292"/>
            <ac:spMk id="7" creationId="{F33FFB81-5C06-4072-0E74-43624D580D18}"/>
          </ac:spMkLst>
        </pc:spChg>
        <pc:spChg chg="mod">
          <ac:chgData name="Philippe Baucour" userId="5102170ae7533958" providerId="LiveId" clId="{336F8116-C764-4979-A376-3E7AF7BA8383}" dt="2024-11-22T04:48:19.146" v="8121" actId="1076"/>
          <ac:spMkLst>
            <pc:docMk/>
            <pc:sldMk cId="3781190597" sldId="292"/>
            <ac:spMk id="8" creationId="{36714DCE-DFC4-AE65-B467-0E0F73B88BE4}"/>
          </ac:spMkLst>
        </pc:spChg>
        <pc:spChg chg="mod">
          <ac:chgData name="Philippe Baucour" userId="5102170ae7533958" providerId="LiveId" clId="{336F8116-C764-4979-A376-3E7AF7BA8383}" dt="2024-11-22T04:54:54.656" v="8136" actId="1076"/>
          <ac:spMkLst>
            <pc:docMk/>
            <pc:sldMk cId="3781190597" sldId="292"/>
            <ac:spMk id="9" creationId="{1F9A7897-6988-BAF8-82CA-F6F22EE3F9AC}"/>
          </ac:spMkLst>
        </pc:spChg>
        <pc:spChg chg="mod">
          <ac:chgData name="Philippe Baucour" userId="5102170ae7533958" providerId="LiveId" clId="{336F8116-C764-4979-A376-3E7AF7BA8383}" dt="2024-11-22T04:49:30.171" v="8124" actId="1076"/>
          <ac:spMkLst>
            <pc:docMk/>
            <pc:sldMk cId="3781190597" sldId="292"/>
            <ac:spMk id="10" creationId="{8082BA86-BEDC-52F7-C432-A65B391E000A}"/>
          </ac:spMkLst>
        </pc:spChg>
        <pc:picChg chg="add del mod">
          <ac:chgData name="Philippe Baucour" userId="5102170ae7533958" providerId="LiveId" clId="{336F8116-C764-4979-A376-3E7AF7BA8383}" dt="2024-11-26T14:35:03.434" v="11161"/>
          <ac:picMkLst>
            <pc:docMk/>
            <pc:sldMk cId="3781190597" sldId="292"/>
            <ac:picMk id="3" creationId="{DCC0E8EE-85EB-530E-297E-3B882F17378E}"/>
          </ac:picMkLst>
        </pc:picChg>
        <pc:picChg chg="add del mod ord">
          <ac:chgData name="Philippe Baucour" userId="5102170ae7533958" providerId="LiveId" clId="{336F8116-C764-4979-A376-3E7AF7BA8383}" dt="2024-11-22T04:35:50.786" v="7926" actId="478"/>
          <ac:picMkLst>
            <pc:docMk/>
            <pc:sldMk cId="3781190597" sldId="292"/>
            <ac:picMk id="5" creationId="{267A5CBE-BAFC-8F68-4BE6-C68BA3F54879}"/>
          </ac:picMkLst>
        </pc:picChg>
        <pc:picChg chg="add del mod">
          <ac:chgData name="Philippe Baucour" userId="5102170ae7533958" providerId="LiveId" clId="{336F8116-C764-4979-A376-3E7AF7BA8383}" dt="2024-11-26T14:41:26.381" v="11200" actId="478"/>
          <ac:picMkLst>
            <pc:docMk/>
            <pc:sldMk cId="3781190597" sldId="292"/>
            <ac:picMk id="12" creationId="{437A3CBB-AA84-DAE1-EE36-DB7F5B35F998}"/>
          </ac:picMkLst>
        </pc:picChg>
        <pc:picChg chg="add del mod">
          <ac:chgData name="Philippe Baucour" userId="5102170ae7533958" providerId="LiveId" clId="{336F8116-C764-4979-A376-3E7AF7BA8383}" dt="2024-11-26T14:41:33.967" v="11202" actId="478"/>
          <ac:picMkLst>
            <pc:docMk/>
            <pc:sldMk cId="3781190597" sldId="292"/>
            <ac:picMk id="13" creationId="{8EF87035-83E7-C706-C35A-B0C79101EB9C}"/>
          </ac:picMkLst>
        </pc:picChg>
        <pc:picChg chg="add del mod">
          <ac:chgData name="Philippe Baucour" userId="5102170ae7533958" providerId="LiveId" clId="{336F8116-C764-4979-A376-3E7AF7BA8383}" dt="2024-11-26T14:41:33.967" v="11202" actId="478"/>
          <ac:picMkLst>
            <pc:docMk/>
            <pc:sldMk cId="3781190597" sldId="292"/>
            <ac:picMk id="14" creationId="{2DC4AC84-4083-ED48-7CD5-DA400802A3D6}"/>
          </ac:picMkLst>
        </pc:picChg>
        <pc:picChg chg="add del mod">
          <ac:chgData name="Philippe Baucour" userId="5102170ae7533958" providerId="LiveId" clId="{336F8116-C764-4979-A376-3E7AF7BA8383}" dt="2024-11-26T14:41:33.967" v="11202" actId="478"/>
          <ac:picMkLst>
            <pc:docMk/>
            <pc:sldMk cId="3781190597" sldId="292"/>
            <ac:picMk id="15" creationId="{592037FA-2B57-B7E5-E558-C14E6950E17F}"/>
          </ac:picMkLst>
        </pc:picChg>
        <pc:picChg chg="add del mod">
          <ac:chgData name="Philippe Baucour" userId="5102170ae7533958" providerId="LiveId" clId="{336F8116-C764-4979-A376-3E7AF7BA8383}" dt="2024-11-26T14:41:28.944" v="11201" actId="478"/>
          <ac:picMkLst>
            <pc:docMk/>
            <pc:sldMk cId="3781190597" sldId="292"/>
            <ac:picMk id="16" creationId="{F1F628C9-459C-B94A-3CEB-3D88E91DDEE9}"/>
          </ac:picMkLst>
        </pc:picChg>
        <pc:picChg chg="add del mod">
          <ac:chgData name="Philippe Baucour" userId="5102170ae7533958" providerId="LiveId" clId="{336F8116-C764-4979-A376-3E7AF7BA8383}" dt="2024-11-26T14:41:25.098" v="11199" actId="478"/>
          <ac:picMkLst>
            <pc:docMk/>
            <pc:sldMk cId="3781190597" sldId="292"/>
            <ac:picMk id="17" creationId="{B91B1608-B822-05C3-BCFF-C8EC8B3A129E}"/>
          </ac:picMkLst>
        </pc:picChg>
      </pc:sldChg>
      <pc:sldChg chg="addSp delSp modSp add mod modTransition">
        <pc:chgData name="Philippe Baucour" userId="5102170ae7533958" providerId="LiveId" clId="{336F8116-C764-4979-A376-3E7AF7BA8383}" dt="2024-11-26T14:41:50.405" v="11208" actId="478"/>
        <pc:sldMkLst>
          <pc:docMk/>
          <pc:sldMk cId="3387629389" sldId="293"/>
        </pc:sldMkLst>
        <pc:spChg chg="mod">
          <ac:chgData name="Philippe Baucour" userId="5102170ae7533958" providerId="LiveId" clId="{336F8116-C764-4979-A376-3E7AF7BA8383}" dt="2024-11-22T05:12:01.998" v="8230" actId="207"/>
          <ac:spMkLst>
            <pc:docMk/>
            <pc:sldMk cId="3387629389" sldId="293"/>
            <ac:spMk id="4" creationId="{A7361BEF-EA2B-8D62-C150-5E93899257CA}"/>
          </ac:spMkLst>
        </pc:spChg>
        <pc:spChg chg="mod">
          <ac:chgData name="Philippe Baucour" userId="5102170ae7533958" providerId="LiveId" clId="{336F8116-C764-4979-A376-3E7AF7BA8383}" dt="2024-11-22T05:12:01.998" v="8230" actId="207"/>
          <ac:spMkLst>
            <pc:docMk/>
            <pc:sldMk cId="3387629389" sldId="293"/>
            <ac:spMk id="6" creationId="{29E00C17-B81D-DAB7-6E72-A80E4A53C409}"/>
          </ac:spMkLst>
        </pc:spChg>
        <pc:spChg chg="mod">
          <ac:chgData name="Philippe Baucour" userId="5102170ae7533958" providerId="LiveId" clId="{336F8116-C764-4979-A376-3E7AF7BA8383}" dt="2024-11-22T05:12:01.998" v="8230" actId="207"/>
          <ac:spMkLst>
            <pc:docMk/>
            <pc:sldMk cId="3387629389" sldId="293"/>
            <ac:spMk id="7" creationId="{59ADBEFB-05C5-F7DF-CD0C-67BEE4120202}"/>
          </ac:spMkLst>
        </pc:spChg>
        <pc:spChg chg="mod">
          <ac:chgData name="Philippe Baucour" userId="5102170ae7533958" providerId="LiveId" clId="{336F8116-C764-4979-A376-3E7AF7BA8383}" dt="2024-11-22T05:12:01.998" v="8230" actId="207"/>
          <ac:spMkLst>
            <pc:docMk/>
            <pc:sldMk cId="3387629389" sldId="293"/>
            <ac:spMk id="8" creationId="{72E711AA-9081-573D-E6D9-DA1B3F29FEEA}"/>
          </ac:spMkLst>
        </pc:spChg>
        <pc:spChg chg="mod">
          <ac:chgData name="Philippe Baucour" userId="5102170ae7533958" providerId="LiveId" clId="{336F8116-C764-4979-A376-3E7AF7BA8383}" dt="2024-11-22T04:55:18.981" v="8137" actId="6549"/>
          <ac:spMkLst>
            <pc:docMk/>
            <pc:sldMk cId="3387629389" sldId="293"/>
            <ac:spMk id="9" creationId="{49F0E765-BF28-0E10-7B02-C047E6F4A07F}"/>
          </ac:spMkLst>
        </pc:spChg>
        <pc:spChg chg="mod">
          <ac:chgData name="Philippe Baucour" userId="5102170ae7533958" providerId="LiveId" clId="{336F8116-C764-4979-A376-3E7AF7BA8383}" dt="2024-11-22T04:45:31.528" v="8064" actId="1036"/>
          <ac:spMkLst>
            <pc:docMk/>
            <pc:sldMk cId="3387629389" sldId="293"/>
            <ac:spMk id="10" creationId="{50A903FB-4610-F64D-488B-7D8AC5053E10}"/>
          </ac:spMkLst>
        </pc:spChg>
        <pc:spChg chg="add mod">
          <ac:chgData name="Philippe Baucour" userId="5102170ae7533958" providerId="LiveId" clId="{336F8116-C764-4979-A376-3E7AF7BA8383}" dt="2024-11-22T04:56:11.298" v="8142" actId="1038"/>
          <ac:spMkLst>
            <pc:docMk/>
            <pc:sldMk cId="3387629389" sldId="293"/>
            <ac:spMk id="36" creationId="{F8D2B58F-35BC-A2E3-CC32-DC40CAFFE9CF}"/>
          </ac:spMkLst>
        </pc:spChg>
        <pc:spChg chg="add del mod">
          <ac:chgData name="Philippe Baucour" userId="5102170ae7533958" providerId="LiveId" clId="{336F8116-C764-4979-A376-3E7AF7BA8383}" dt="2024-11-22T05:12:06.070" v="8231" actId="21"/>
          <ac:spMkLst>
            <pc:docMk/>
            <pc:sldMk cId="3387629389" sldId="293"/>
            <ac:spMk id="43" creationId="{CD5BA4CE-9027-4349-AF67-69DC39FFE293}"/>
          </ac:spMkLst>
        </pc:spChg>
        <pc:spChg chg="mod">
          <ac:chgData name="Philippe Baucour" userId="5102170ae7533958" providerId="LiveId" clId="{336F8116-C764-4979-A376-3E7AF7BA8383}" dt="2024-11-22T06:28:57.801" v="8871"/>
          <ac:spMkLst>
            <pc:docMk/>
            <pc:sldMk cId="3387629389" sldId="293"/>
            <ac:spMk id="47" creationId="{55A3DA72-66CF-247E-3428-74CE464B11A0}"/>
          </ac:spMkLst>
        </pc:spChg>
        <pc:spChg chg="mod">
          <ac:chgData name="Philippe Baucour" userId="5102170ae7533958" providerId="LiveId" clId="{336F8116-C764-4979-A376-3E7AF7BA8383}" dt="2024-11-22T06:28:57.801" v="8871"/>
          <ac:spMkLst>
            <pc:docMk/>
            <pc:sldMk cId="3387629389" sldId="293"/>
            <ac:spMk id="50" creationId="{C6AEAF30-09F3-D20B-7E8F-8FB977BB2194}"/>
          </ac:spMkLst>
        </pc:spChg>
        <pc:spChg chg="mod">
          <ac:chgData name="Philippe Baucour" userId="5102170ae7533958" providerId="LiveId" clId="{336F8116-C764-4979-A376-3E7AF7BA8383}" dt="2024-11-22T06:28:57.801" v="8871"/>
          <ac:spMkLst>
            <pc:docMk/>
            <pc:sldMk cId="3387629389" sldId="293"/>
            <ac:spMk id="51" creationId="{27F47913-6021-C797-1CCB-2708C884FC1A}"/>
          </ac:spMkLst>
        </pc:spChg>
        <pc:grpChg chg="add del mod">
          <ac:chgData name="Philippe Baucour" userId="5102170ae7533958" providerId="LiveId" clId="{336F8116-C764-4979-A376-3E7AF7BA8383}" dt="2024-11-22T06:29:32.025" v="8877" actId="478"/>
          <ac:grpSpMkLst>
            <pc:docMk/>
            <pc:sldMk cId="3387629389" sldId="293"/>
            <ac:grpSpMk id="45" creationId="{BA9FD1C4-9E37-D3F2-1FB2-ED622CBF194E}"/>
          </ac:grpSpMkLst>
        </pc:grpChg>
        <pc:grpChg chg="add del mod">
          <ac:chgData name="Philippe Baucour" userId="5102170ae7533958" providerId="LiveId" clId="{336F8116-C764-4979-A376-3E7AF7BA8383}" dt="2024-11-22T06:29:32.025" v="8877" actId="478"/>
          <ac:grpSpMkLst>
            <pc:docMk/>
            <pc:sldMk cId="3387629389" sldId="293"/>
            <ac:grpSpMk id="48" creationId="{BC30F84A-C734-8B27-35EE-010CDA30A507}"/>
          </ac:grpSpMkLst>
        </pc:grpChg>
        <pc:picChg chg="add del mod">
          <ac:chgData name="Philippe Baucour" userId="5102170ae7533958" providerId="LiveId" clId="{336F8116-C764-4979-A376-3E7AF7BA8383}" dt="2024-11-26T14:41:50.405" v="11208" actId="478"/>
          <ac:picMkLst>
            <pc:docMk/>
            <pc:sldMk cId="3387629389" sldId="293"/>
            <ac:picMk id="3" creationId="{0EF4218E-C7D9-8218-7025-F07C99833C4E}"/>
          </ac:picMkLst>
        </pc:picChg>
        <pc:picChg chg="add del mod">
          <ac:chgData name="Philippe Baucour" userId="5102170ae7533958" providerId="LiveId" clId="{336F8116-C764-4979-A376-3E7AF7BA8383}" dt="2024-11-26T14:41:42.834" v="11206" actId="478"/>
          <ac:picMkLst>
            <pc:docMk/>
            <pc:sldMk cId="3387629389" sldId="293"/>
            <ac:picMk id="5" creationId="{3D6E7DE4-26B9-2DB7-3020-961C5EAF86D3}"/>
          </ac:picMkLst>
        </pc:picChg>
        <pc:picChg chg="del mod">
          <ac:chgData name="Philippe Baucour" userId="5102170ae7533958" providerId="LiveId" clId="{336F8116-C764-4979-A376-3E7AF7BA8383}" dt="2024-11-22T04:34:49.074" v="7922" actId="478"/>
          <ac:picMkLst>
            <pc:docMk/>
            <pc:sldMk cId="3387629389" sldId="293"/>
            <ac:picMk id="5" creationId="{B0A66B47-396E-2AD0-2F58-A3BE05A63297}"/>
          </ac:picMkLst>
        </pc:picChg>
        <pc:picChg chg="add del mod">
          <ac:chgData name="Philippe Baucour" userId="5102170ae7533958" providerId="LiveId" clId="{336F8116-C764-4979-A376-3E7AF7BA8383}" dt="2024-11-26T14:41:41.312" v="11205" actId="478"/>
          <ac:picMkLst>
            <pc:docMk/>
            <pc:sldMk cId="3387629389" sldId="293"/>
            <ac:picMk id="12" creationId="{FDE87382-9BD4-B9D9-6512-ED40022A7652}"/>
          </ac:picMkLst>
        </pc:picChg>
        <pc:picChg chg="add del mod">
          <ac:chgData name="Philippe Baucour" userId="5102170ae7533958" providerId="LiveId" clId="{336F8116-C764-4979-A376-3E7AF7BA8383}" dt="2024-11-26T14:41:40.297" v="11204" actId="478"/>
          <ac:picMkLst>
            <pc:docMk/>
            <pc:sldMk cId="3387629389" sldId="293"/>
            <ac:picMk id="14" creationId="{4248E4B1-B336-B2F0-3670-8FF0B56F489D}"/>
          </ac:picMkLst>
        </pc:picChg>
        <pc:picChg chg="add del mod">
          <ac:chgData name="Philippe Baucour" userId="5102170ae7533958" providerId="LiveId" clId="{336F8116-C764-4979-A376-3E7AF7BA8383}" dt="2024-11-26T14:41:39.333" v="11203" actId="478"/>
          <ac:picMkLst>
            <pc:docMk/>
            <pc:sldMk cId="3387629389" sldId="293"/>
            <ac:picMk id="15" creationId="{1B88AF19-B9A0-9809-779B-997D5DBC7EA5}"/>
          </ac:picMkLst>
        </pc:picChg>
        <pc:picChg chg="add del mod">
          <ac:chgData name="Philippe Baucour" userId="5102170ae7533958" providerId="LiveId" clId="{336F8116-C764-4979-A376-3E7AF7BA8383}" dt="2024-11-26T14:41:49.478" v="11207" actId="478"/>
          <ac:picMkLst>
            <pc:docMk/>
            <pc:sldMk cId="3387629389" sldId="293"/>
            <ac:picMk id="16" creationId="{2F301AED-BEF1-0044-B220-9CD03D870C75}"/>
          </ac:picMkLst>
        </pc:picChg>
        <pc:picChg chg="add del mod">
          <ac:chgData name="Philippe Baucour" userId="5102170ae7533958" providerId="LiveId" clId="{336F8116-C764-4979-A376-3E7AF7BA8383}" dt="2024-11-22T04:37:06.151" v="7932" actId="478"/>
          <ac:picMkLst>
            <pc:docMk/>
            <pc:sldMk cId="3387629389" sldId="293"/>
            <ac:picMk id="26" creationId="{EA5AA21D-A9C1-3ED2-6B95-BB558DF9940C}"/>
          </ac:picMkLst>
        </pc:picChg>
        <pc:picChg chg="add del mod ord">
          <ac:chgData name="Philippe Baucour" userId="5102170ae7533958" providerId="LiveId" clId="{336F8116-C764-4979-A376-3E7AF7BA8383}" dt="2024-11-22T04:44:09.733" v="8056" actId="21"/>
          <ac:picMkLst>
            <pc:docMk/>
            <pc:sldMk cId="3387629389" sldId="293"/>
            <ac:picMk id="27" creationId="{9630D449-1B20-1E80-43EF-C7EA47F8B40D}"/>
          </ac:picMkLst>
        </pc:picChg>
        <pc:picChg chg="add del mod">
          <ac:chgData name="Philippe Baucour" userId="5102170ae7533958" providerId="LiveId" clId="{336F8116-C764-4979-A376-3E7AF7BA8383}" dt="2024-11-22T06:29:32.025" v="8877" actId="478"/>
          <ac:picMkLst>
            <pc:docMk/>
            <pc:sldMk cId="3387629389" sldId="293"/>
            <ac:picMk id="44" creationId="{6084491E-4EC9-083A-A2EA-27FE8E231B55}"/>
          </ac:picMkLst>
        </pc:picChg>
        <pc:picChg chg="mod">
          <ac:chgData name="Philippe Baucour" userId="5102170ae7533958" providerId="LiveId" clId="{336F8116-C764-4979-A376-3E7AF7BA8383}" dt="2024-11-22T06:28:57.801" v="8871"/>
          <ac:picMkLst>
            <pc:docMk/>
            <pc:sldMk cId="3387629389" sldId="293"/>
            <ac:picMk id="46" creationId="{E272C4CC-61B1-C0C4-2D3E-4E3038D007AB}"/>
          </ac:picMkLst>
        </pc:picChg>
        <pc:picChg chg="mod">
          <ac:chgData name="Philippe Baucour" userId="5102170ae7533958" providerId="LiveId" clId="{336F8116-C764-4979-A376-3E7AF7BA8383}" dt="2024-11-22T06:28:57.801" v="8871"/>
          <ac:picMkLst>
            <pc:docMk/>
            <pc:sldMk cId="3387629389" sldId="293"/>
            <ac:picMk id="49" creationId="{4C965C41-67F4-6487-3F7C-CB5055A6E93C}"/>
          </ac:picMkLst>
        </pc:picChg>
        <pc:cxnChg chg="add mod">
          <ac:chgData name="Philippe Baucour" userId="5102170ae7533958" providerId="LiveId" clId="{336F8116-C764-4979-A376-3E7AF7BA8383}" dt="2024-11-22T04:45:31.528" v="8064" actId="1036"/>
          <ac:cxnSpMkLst>
            <pc:docMk/>
            <pc:sldMk cId="3387629389" sldId="293"/>
            <ac:cxnSpMk id="2" creationId="{498A190E-2502-C9E1-B2D6-E45175441E54}"/>
          </ac:cxnSpMkLst>
        </pc:cxnChg>
        <pc:cxnChg chg="add mod">
          <ac:chgData name="Philippe Baucour" userId="5102170ae7533958" providerId="LiveId" clId="{336F8116-C764-4979-A376-3E7AF7BA8383}" dt="2024-11-22T04:45:31.528" v="8064" actId="1036"/>
          <ac:cxnSpMkLst>
            <pc:docMk/>
            <pc:sldMk cId="3387629389" sldId="293"/>
            <ac:cxnSpMk id="11" creationId="{80B044A2-200C-A310-C4A7-850F38FD230C}"/>
          </ac:cxnSpMkLst>
        </pc:cxnChg>
        <pc:cxnChg chg="add mod">
          <ac:chgData name="Philippe Baucour" userId="5102170ae7533958" providerId="LiveId" clId="{336F8116-C764-4979-A376-3E7AF7BA8383}" dt="2024-11-22T05:04:10.930" v="8164" actId="14100"/>
          <ac:cxnSpMkLst>
            <pc:docMk/>
            <pc:sldMk cId="3387629389" sldId="293"/>
            <ac:cxnSpMk id="13" creationId="{1B4D9C04-6CDD-2282-DF13-5D2E4F4398B0}"/>
          </ac:cxnSpMkLst>
        </pc:cxnChg>
        <pc:cxnChg chg="add mod">
          <ac:chgData name="Philippe Baucour" userId="5102170ae7533958" providerId="LiveId" clId="{336F8116-C764-4979-A376-3E7AF7BA8383}" dt="2024-11-22T05:00:17.964" v="8158" actId="1036"/>
          <ac:cxnSpMkLst>
            <pc:docMk/>
            <pc:sldMk cId="3387629389" sldId="293"/>
            <ac:cxnSpMk id="19" creationId="{817CF68D-628A-4225-09DC-55D7DEF8E16E}"/>
          </ac:cxnSpMkLst>
        </pc:cxnChg>
        <pc:cxnChg chg="add mod">
          <ac:chgData name="Philippe Baucour" userId="5102170ae7533958" providerId="LiveId" clId="{336F8116-C764-4979-A376-3E7AF7BA8383}" dt="2024-11-22T05:00:41.029" v="8160" actId="1036"/>
          <ac:cxnSpMkLst>
            <pc:docMk/>
            <pc:sldMk cId="3387629389" sldId="293"/>
            <ac:cxnSpMk id="20" creationId="{6FC1F011-8E30-1B74-E0F2-BC5A30CA0409}"/>
          </ac:cxnSpMkLst>
        </pc:cxnChg>
      </pc:sldChg>
      <pc:sldChg chg="add del">
        <pc:chgData name="Philippe Baucour" userId="5102170ae7533958" providerId="LiveId" clId="{336F8116-C764-4979-A376-3E7AF7BA8383}" dt="2024-11-22T04:38:26.867" v="7934"/>
        <pc:sldMkLst>
          <pc:docMk/>
          <pc:sldMk cId="294895867" sldId="294"/>
        </pc:sldMkLst>
      </pc:sldChg>
      <pc:sldChg chg="addSp delSp modSp add mod ord modTransition modAnim">
        <pc:chgData name="Philippe Baucour" userId="5102170ae7533958" providerId="LiveId" clId="{336F8116-C764-4979-A376-3E7AF7BA8383}" dt="2024-11-26T14:42:36.510" v="11220" actId="478"/>
        <pc:sldMkLst>
          <pc:docMk/>
          <pc:sldMk cId="951661512" sldId="294"/>
        </pc:sldMkLst>
        <pc:spChg chg="mod">
          <ac:chgData name="Philippe Baucour" userId="5102170ae7533958" providerId="LiveId" clId="{336F8116-C764-4979-A376-3E7AF7BA8383}" dt="2024-11-22T05:12:30.299" v="8233" actId="207"/>
          <ac:spMkLst>
            <pc:docMk/>
            <pc:sldMk cId="951661512" sldId="294"/>
            <ac:spMk id="4" creationId="{B9ABFD05-B440-7A44-5EE5-A5EF4AC2D824}"/>
          </ac:spMkLst>
        </pc:spChg>
        <pc:spChg chg="mod">
          <ac:chgData name="Philippe Baucour" userId="5102170ae7533958" providerId="LiveId" clId="{336F8116-C764-4979-A376-3E7AF7BA8383}" dt="2024-11-22T05:12:30.299" v="8233" actId="207"/>
          <ac:spMkLst>
            <pc:docMk/>
            <pc:sldMk cId="951661512" sldId="294"/>
            <ac:spMk id="6" creationId="{2454E450-D25B-72DA-81D5-27DBB2FBC871}"/>
          </ac:spMkLst>
        </pc:spChg>
        <pc:spChg chg="mod">
          <ac:chgData name="Philippe Baucour" userId="5102170ae7533958" providerId="LiveId" clId="{336F8116-C764-4979-A376-3E7AF7BA8383}" dt="2024-11-22T05:12:30.299" v="8233" actId="207"/>
          <ac:spMkLst>
            <pc:docMk/>
            <pc:sldMk cId="951661512" sldId="294"/>
            <ac:spMk id="7" creationId="{6DFD3CFA-14A2-F640-5A6B-DAB85E72922E}"/>
          </ac:spMkLst>
        </pc:spChg>
        <pc:spChg chg="mod">
          <ac:chgData name="Philippe Baucour" userId="5102170ae7533958" providerId="LiveId" clId="{336F8116-C764-4979-A376-3E7AF7BA8383}" dt="2024-11-22T05:12:30.299" v="8233" actId="207"/>
          <ac:spMkLst>
            <pc:docMk/>
            <pc:sldMk cId="951661512" sldId="294"/>
            <ac:spMk id="8" creationId="{74CC88E3-3F1A-1EF3-BA16-2E323E36C7AC}"/>
          </ac:spMkLst>
        </pc:spChg>
        <pc:spChg chg="add del mod">
          <ac:chgData name="Philippe Baucour" userId="5102170ae7533958" providerId="LiveId" clId="{336F8116-C764-4979-A376-3E7AF7BA8383}" dt="2024-11-22T05:15:57.866" v="8242" actId="478"/>
          <ac:spMkLst>
            <pc:docMk/>
            <pc:sldMk cId="951661512" sldId="294"/>
            <ac:spMk id="15" creationId="{BB07D9C4-59E7-A363-1E6B-4E0DD942968D}"/>
          </ac:spMkLst>
        </pc:spChg>
        <pc:spChg chg="add mod">
          <ac:chgData name="Philippe Baucour" userId="5102170ae7533958" providerId="LiveId" clId="{336F8116-C764-4979-A376-3E7AF7BA8383}" dt="2024-11-22T05:16:12.195" v="8243"/>
          <ac:spMkLst>
            <pc:docMk/>
            <pc:sldMk cId="951661512" sldId="294"/>
            <ac:spMk id="18" creationId="{78B3DCA1-0DCD-80F0-98E5-C7A0C7491EFF}"/>
          </ac:spMkLst>
        </pc:spChg>
        <pc:spChg chg="add mod">
          <ac:chgData name="Philippe Baucour" userId="5102170ae7533958" providerId="LiveId" clId="{336F8116-C764-4979-A376-3E7AF7BA8383}" dt="2024-11-22T05:21:07.490" v="8275" actId="164"/>
          <ac:spMkLst>
            <pc:docMk/>
            <pc:sldMk cId="951661512" sldId="294"/>
            <ac:spMk id="26" creationId="{542B7F72-FCED-07A1-9B64-A1397E287244}"/>
          </ac:spMkLst>
        </pc:spChg>
        <pc:spChg chg="add mod">
          <ac:chgData name="Philippe Baucour" userId="5102170ae7533958" providerId="LiveId" clId="{336F8116-C764-4979-A376-3E7AF7BA8383}" dt="2024-11-22T05:23:07.844" v="8294" actId="164"/>
          <ac:spMkLst>
            <pc:docMk/>
            <pc:sldMk cId="951661512" sldId="294"/>
            <ac:spMk id="29" creationId="{0502B111-76C3-3082-4C8E-EACDF78EFD95}"/>
          </ac:spMkLst>
        </pc:spChg>
        <pc:spChg chg="add del mod">
          <ac:chgData name="Philippe Baucour" userId="5102170ae7533958" providerId="LiveId" clId="{336F8116-C764-4979-A376-3E7AF7BA8383}" dt="2024-11-22T06:42:08.957" v="9034" actId="478"/>
          <ac:spMkLst>
            <pc:docMk/>
            <pc:sldMk cId="951661512" sldId="294"/>
            <ac:spMk id="38" creationId="{2FC804F4-38BB-38C4-C299-718FCD0A90F4}"/>
          </ac:spMkLst>
        </pc:spChg>
        <pc:spChg chg="add mod">
          <ac:chgData name="Philippe Baucour" userId="5102170ae7533958" providerId="LiveId" clId="{336F8116-C764-4979-A376-3E7AF7BA8383}" dt="2024-11-22T06:57:08.237" v="9504" actId="1076"/>
          <ac:spMkLst>
            <pc:docMk/>
            <pc:sldMk cId="951661512" sldId="294"/>
            <ac:spMk id="39" creationId="{8FEE9E69-5447-8C6B-4B90-CAF00CEE073D}"/>
          </ac:spMkLst>
        </pc:spChg>
        <pc:spChg chg="mod">
          <ac:chgData name="Philippe Baucour" userId="5102170ae7533958" providerId="LiveId" clId="{336F8116-C764-4979-A376-3E7AF7BA8383}" dt="2024-11-22T06:51:55.426" v="9075"/>
          <ac:spMkLst>
            <pc:docMk/>
            <pc:sldMk cId="951661512" sldId="294"/>
            <ac:spMk id="42" creationId="{1E34C454-0ACD-ED92-B0D9-AF2814955A19}"/>
          </ac:spMkLst>
        </pc:spChg>
        <pc:spChg chg="add del mod">
          <ac:chgData name="Philippe Baucour" userId="5102170ae7533958" providerId="LiveId" clId="{336F8116-C764-4979-A376-3E7AF7BA8383}" dt="2024-11-22T05:12:39.043" v="8234" actId="478"/>
          <ac:spMkLst>
            <pc:docMk/>
            <pc:sldMk cId="951661512" sldId="294"/>
            <ac:spMk id="43" creationId="{CD5BA4CE-9027-4349-AF67-69DC39FFE293}"/>
          </ac:spMkLst>
        </pc:spChg>
        <pc:spChg chg="mod">
          <ac:chgData name="Philippe Baucour" userId="5102170ae7533958" providerId="LiveId" clId="{336F8116-C764-4979-A376-3E7AF7BA8383}" dt="2024-11-22T07:02:10.781" v="9533" actId="20577"/>
          <ac:spMkLst>
            <pc:docMk/>
            <pc:sldMk cId="951661512" sldId="294"/>
            <ac:spMk id="46" creationId="{604BC748-9DB5-679E-1EAF-D63E6FA08028}"/>
          </ac:spMkLst>
        </pc:spChg>
        <pc:spChg chg="mod">
          <ac:chgData name="Philippe Baucour" userId="5102170ae7533958" providerId="LiveId" clId="{336F8116-C764-4979-A376-3E7AF7BA8383}" dt="2024-11-22T06:51:55.426" v="9075"/>
          <ac:spMkLst>
            <pc:docMk/>
            <pc:sldMk cId="951661512" sldId="294"/>
            <ac:spMk id="49" creationId="{3195DFE2-AA14-601F-7D97-8EB6F1AD8ADB}"/>
          </ac:spMkLst>
        </pc:spChg>
        <pc:spChg chg="mod">
          <ac:chgData name="Philippe Baucour" userId="5102170ae7533958" providerId="LiveId" clId="{336F8116-C764-4979-A376-3E7AF7BA8383}" dt="2024-11-22T06:51:55.426" v="9075"/>
          <ac:spMkLst>
            <pc:docMk/>
            <pc:sldMk cId="951661512" sldId="294"/>
            <ac:spMk id="52" creationId="{A3F24184-B0B8-C302-3D84-91413BC5F432}"/>
          </ac:spMkLst>
        </pc:spChg>
        <pc:spChg chg="mod">
          <ac:chgData name="Philippe Baucour" userId="5102170ae7533958" providerId="LiveId" clId="{336F8116-C764-4979-A376-3E7AF7BA8383}" dt="2024-11-22T06:51:55.426" v="9075"/>
          <ac:spMkLst>
            <pc:docMk/>
            <pc:sldMk cId="951661512" sldId="294"/>
            <ac:spMk id="55" creationId="{29A350DD-AF6C-236A-845B-3A6EFB1BD31D}"/>
          </ac:spMkLst>
        </pc:spChg>
        <pc:spChg chg="mod">
          <ac:chgData name="Philippe Baucour" userId="5102170ae7533958" providerId="LiveId" clId="{336F8116-C764-4979-A376-3E7AF7BA8383}" dt="2024-11-22T06:55:47.541" v="9453"/>
          <ac:spMkLst>
            <pc:docMk/>
            <pc:sldMk cId="951661512" sldId="294"/>
            <ac:spMk id="61" creationId="{E3994CD9-B619-6472-208D-8118ACD6BA61}"/>
          </ac:spMkLst>
        </pc:spChg>
        <pc:spChg chg="mod">
          <ac:chgData name="Philippe Baucour" userId="5102170ae7533958" providerId="LiveId" clId="{336F8116-C764-4979-A376-3E7AF7BA8383}" dt="2024-11-22T07:02:05.310" v="9531" actId="20577"/>
          <ac:spMkLst>
            <pc:docMk/>
            <pc:sldMk cId="951661512" sldId="294"/>
            <ac:spMk id="64" creationId="{1DBE4780-0F7E-245F-D24F-210F6451D1E0}"/>
          </ac:spMkLst>
        </pc:spChg>
        <pc:grpChg chg="add mod">
          <ac:chgData name="Philippe Baucour" userId="5102170ae7533958" providerId="LiveId" clId="{336F8116-C764-4979-A376-3E7AF7BA8383}" dt="2024-11-22T05:21:07.490" v="8275" actId="164"/>
          <ac:grpSpMkLst>
            <pc:docMk/>
            <pc:sldMk cId="951661512" sldId="294"/>
            <ac:grpSpMk id="27" creationId="{6702B35E-167D-C723-6E73-EB04C5D61078}"/>
          </ac:grpSpMkLst>
        </pc:grpChg>
        <pc:grpChg chg="add mod">
          <ac:chgData name="Philippe Baucour" userId="5102170ae7533958" providerId="LiveId" clId="{336F8116-C764-4979-A376-3E7AF7BA8383}" dt="2024-11-22T05:23:07.844" v="8294" actId="164"/>
          <ac:grpSpMkLst>
            <pc:docMk/>
            <pc:sldMk cId="951661512" sldId="294"/>
            <ac:grpSpMk id="30" creationId="{01D4AE2B-262D-8E3B-E509-E620ECCEB091}"/>
          </ac:grpSpMkLst>
        </pc:grpChg>
        <pc:grpChg chg="add mod">
          <ac:chgData name="Philippe Baucour" userId="5102170ae7533958" providerId="LiveId" clId="{336F8116-C764-4979-A376-3E7AF7BA8383}" dt="2024-11-22T06:53:53.226" v="9340" actId="1037"/>
          <ac:grpSpMkLst>
            <pc:docMk/>
            <pc:sldMk cId="951661512" sldId="294"/>
            <ac:grpSpMk id="40" creationId="{79C3B4BD-FA4D-41BC-C552-98C5CA9E09C5}"/>
          </ac:grpSpMkLst>
        </pc:grpChg>
        <pc:grpChg chg="add mod">
          <ac:chgData name="Philippe Baucour" userId="5102170ae7533958" providerId="LiveId" clId="{336F8116-C764-4979-A376-3E7AF7BA8383}" dt="2024-11-22T06:54:05.098" v="9418" actId="1038"/>
          <ac:grpSpMkLst>
            <pc:docMk/>
            <pc:sldMk cId="951661512" sldId="294"/>
            <ac:grpSpMk id="44" creationId="{4F3024E4-542A-2015-1367-B338D6F3BEB7}"/>
          </ac:grpSpMkLst>
        </pc:grpChg>
        <pc:grpChg chg="add mod">
          <ac:chgData name="Philippe Baucour" userId="5102170ae7533958" providerId="LiveId" clId="{336F8116-C764-4979-A376-3E7AF7BA8383}" dt="2024-11-22T06:55:16.402" v="9445" actId="1036"/>
          <ac:grpSpMkLst>
            <pc:docMk/>
            <pc:sldMk cId="951661512" sldId="294"/>
            <ac:grpSpMk id="47" creationId="{0698251C-5D5A-59D1-2595-3538DD64E389}"/>
          </ac:grpSpMkLst>
        </pc:grpChg>
        <pc:grpChg chg="add del mod">
          <ac:chgData name="Philippe Baucour" userId="5102170ae7533958" providerId="LiveId" clId="{336F8116-C764-4979-A376-3E7AF7BA8383}" dt="2024-11-22T06:52:23.453" v="9076" actId="478"/>
          <ac:grpSpMkLst>
            <pc:docMk/>
            <pc:sldMk cId="951661512" sldId="294"/>
            <ac:grpSpMk id="50" creationId="{8FD8F3DD-CE40-51C9-74E8-7EE586D2BDF5}"/>
          </ac:grpSpMkLst>
        </pc:grpChg>
        <pc:grpChg chg="add mod">
          <ac:chgData name="Philippe Baucour" userId="5102170ae7533958" providerId="LiveId" clId="{336F8116-C764-4979-A376-3E7AF7BA8383}" dt="2024-11-26T13:49:18.095" v="11089" actId="1038"/>
          <ac:grpSpMkLst>
            <pc:docMk/>
            <pc:sldMk cId="951661512" sldId="294"/>
            <ac:grpSpMk id="53" creationId="{F753C3CD-9178-8BBB-0ABE-98ED8EE9DF0E}"/>
          </ac:grpSpMkLst>
        </pc:grpChg>
        <pc:grpChg chg="add mod">
          <ac:chgData name="Philippe Baucour" userId="5102170ae7533958" providerId="LiveId" clId="{336F8116-C764-4979-A376-3E7AF7BA8383}" dt="2024-11-26T13:49:18.095" v="11089" actId="1038"/>
          <ac:grpSpMkLst>
            <pc:docMk/>
            <pc:sldMk cId="951661512" sldId="294"/>
            <ac:grpSpMk id="59" creationId="{EC209878-EE80-E534-4866-B09E0F4E8441}"/>
          </ac:grpSpMkLst>
        </pc:grpChg>
        <pc:grpChg chg="add mod">
          <ac:chgData name="Philippe Baucour" userId="5102170ae7533958" providerId="LiveId" clId="{336F8116-C764-4979-A376-3E7AF7BA8383}" dt="2024-11-22T07:01:14.658" v="9529" actId="1076"/>
          <ac:grpSpMkLst>
            <pc:docMk/>
            <pc:sldMk cId="951661512" sldId="294"/>
            <ac:grpSpMk id="62" creationId="{83BA37A9-708F-29DE-796D-BF2F87A72FE9}"/>
          </ac:grpSpMkLst>
        </pc:grpChg>
        <pc:picChg chg="add mod">
          <ac:chgData name="Philippe Baucour" userId="5102170ae7533958" providerId="LiveId" clId="{336F8116-C764-4979-A376-3E7AF7BA8383}" dt="2024-11-22T05:07:46.574" v="8212"/>
          <ac:picMkLst>
            <pc:docMk/>
            <pc:sldMk cId="951661512" sldId="294"/>
            <ac:picMk id="3" creationId="{335BAA00-F203-FD02-2C7C-9EE5C8477DFF}"/>
          </ac:picMkLst>
        </pc:picChg>
        <pc:picChg chg="add del mod">
          <ac:chgData name="Philippe Baucour" userId="5102170ae7533958" providerId="LiveId" clId="{336F8116-C764-4979-A376-3E7AF7BA8383}" dt="2024-11-26T14:42:32.199" v="11216" actId="478"/>
          <ac:picMkLst>
            <pc:docMk/>
            <pc:sldMk cId="951661512" sldId="294"/>
            <ac:picMk id="5" creationId="{18B11AF7-C6AE-3818-ADD2-2BEDD7AF2999}"/>
          </ac:picMkLst>
        </pc:picChg>
        <pc:picChg chg="add del mod ord">
          <ac:chgData name="Philippe Baucour" userId="5102170ae7533958" providerId="LiveId" clId="{336F8116-C764-4979-A376-3E7AF7BA8383}" dt="2024-11-22T05:18:36.339" v="8255" actId="478"/>
          <ac:picMkLst>
            <pc:docMk/>
            <pc:sldMk cId="951661512" sldId="294"/>
            <ac:picMk id="5" creationId="{61FA03F7-57B2-0527-7358-E42B116090C7}"/>
          </ac:picMkLst>
        </pc:picChg>
        <pc:picChg chg="add del mod">
          <ac:chgData name="Philippe Baucour" userId="5102170ae7533958" providerId="LiveId" clId="{336F8116-C764-4979-A376-3E7AF7BA8383}" dt="2024-11-22T05:09:16.874" v="8218" actId="478"/>
          <ac:picMkLst>
            <pc:docMk/>
            <pc:sldMk cId="951661512" sldId="294"/>
            <ac:picMk id="12" creationId="{3C7DE439-6C0F-D3D4-06BB-68BD800234DE}"/>
          </ac:picMkLst>
        </pc:picChg>
        <pc:picChg chg="add del mod">
          <ac:chgData name="Philippe Baucour" userId="5102170ae7533958" providerId="LiveId" clId="{336F8116-C764-4979-A376-3E7AF7BA8383}" dt="2024-11-26T14:42:36.510" v="11220" actId="478"/>
          <ac:picMkLst>
            <pc:docMk/>
            <pc:sldMk cId="951661512" sldId="294"/>
            <ac:picMk id="12" creationId="{BE0FD464-3830-4670-6125-F72749BBA802}"/>
          </ac:picMkLst>
        </pc:picChg>
        <pc:picChg chg="add del mod">
          <ac:chgData name="Philippe Baucour" userId="5102170ae7533958" providerId="LiveId" clId="{336F8116-C764-4979-A376-3E7AF7BA8383}" dt="2024-11-26T14:42:35.615" v="11219" actId="478"/>
          <ac:picMkLst>
            <pc:docMk/>
            <pc:sldMk cId="951661512" sldId="294"/>
            <ac:picMk id="13" creationId="{3AD345F9-6E90-F58B-076C-4F92D6F6FE90}"/>
          </ac:picMkLst>
        </pc:picChg>
        <pc:picChg chg="add del mod">
          <ac:chgData name="Philippe Baucour" userId="5102170ae7533958" providerId="LiveId" clId="{336F8116-C764-4979-A376-3E7AF7BA8383}" dt="2024-11-22T05:09:18.716" v="8219" actId="478"/>
          <ac:picMkLst>
            <pc:docMk/>
            <pc:sldMk cId="951661512" sldId="294"/>
            <ac:picMk id="14" creationId="{193973B3-7165-A66A-C234-D2483420242A}"/>
          </ac:picMkLst>
        </pc:picChg>
        <pc:picChg chg="add del mod">
          <ac:chgData name="Philippe Baucour" userId="5102170ae7533958" providerId="LiveId" clId="{336F8116-C764-4979-A376-3E7AF7BA8383}" dt="2024-11-26T14:42:34.658" v="11218" actId="478"/>
          <ac:picMkLst>
            <pc:docMk/>
            <pc:sldMk cId="951661512" sldId="294"/>
            <ac:picMk id="14" creationId="{94F49971-01FF-BB6A-486E-EF427642956A}"/>
          </ac:picMkLst>
        </pc:picChg>
        <pc:picChg chg="add del mod">
          <ac:chgData name="Philippe Baucour" userId="5102170ae7533958" providerId="LiveId" clId="{336F8116-C764-4979-A376-3E7AF7BA8383}" dt="2024-11-26T14:42:33.847" v="11217" actId="478"/>
          <ac:picMkLst>
            <pc:docMk/>
            <pc:sldMk cId="951661512" sldId="294"/>
            <ac:picMk id="15" creationId="{65E6A1A6-F19D-4220-6859-EF98FC152817}"/>
          </ac:picMkLst>
        </pc:picChg>
        <pc:picChg chg="add mod">
          <ac:chgData name="Philippe Baucour" userId="5102170ae7533958" providerId="LiveId" clId="{336F8116-C764-4979-A376-3E7AF7BA8383}" dt="2024-11-22T05:23:07.844" v="8294" actId="164"/>
          <ac:picMkLst>
            <pc:docMk/>
            <pc:sldMk cId="951661512" sldId="294"/>
            <ac:picMk id="23" creationId="{4E11E67E-71F9-6546-DC2C-0FC84FB7101C}"/>
          </ac:picMkLst>
        </pc:picChg>
        <pc:picChg chg="add mod">
          <ac:chgData name="Philippe Baucour" userId="5102170ae7533958" providerId="LiveId" clId="{336F8116-C764-4979-A376-3E7AF7BA8383}" dt="2024-11-22T05:21:07.490" v="8275" actId="164"/>
          <ac:picMkLst>
            <pc:docMk/>
            <pc:sldMk cId="951661512" sldId="294"/>
            <ac:picMk id="25" creationId="{5379F44A-2C06-EC95-7DF1-2DF6F2CF660D}"/>
          </ac:picMkLst>
        </pc:picChg>
        <pc:picChg chg="add mod">
          <ac:chgData name="Philippe Baucour" userId="5102170ae7533958" providerId="LiveId" clId="{336F8116-C764-4979-A376-3E7AF7BA8383}" dt="2024-11-22T05:25:38.100" v="8303"/>
          <ac:picMkLst>
            <pc:docMk/>
            <pc:sldMk cId="951661512" sldId="294"/>
            <ac:picMk id="31" creationId="{EA3E72A9-4B23-3D43-031B-FE22898FE300}"/>
          </ac:picMkLst>
        </pc:picChg>
        <pc:picChg chg="add mod">
          <ac:chgData name="Philippe Baucour" userId="5102170ae7533958" providerId="LiveId" clId="{336F8116-C764-4979-A376-3E7AF7BA8383}" dt="2024-11-22T06:53:50.255" v="9324" actId="1037"/>
          <ac:picMkLst>
            <pc:docMk/>
            <pc:sldMk cId="951661512" sldId="294"/>
            <ac:picMk id="32" creationId="{67D5BD9A-4CF6-C4E4-FF54-C623C52816E0}"/>
          </ac:picMkLst>
        </pc:picChg>
        <pc:picChg chg="add mod">
          <ac:chgData name="Philippe Baucour" userId="5102170ae7533958" providerId="LiveId" clId="{336F8116-C764-4979-A376-3E7AF7BA8383}" dt="2024-11-22T06:54:00.938" v="9395" actId="1037"/>
          <ac:picMkLst>
            <pc:docMk/>
            <pc:sldMk cId="951661512" sldId="294"/>
            <ac:picMk id="33" creationId="{90618A1F-C599-72FA-9C12-71ADF904A021}"/>
          </ac:picMkLst>
        </pc:picChg>
        <pc:picChg chg="add mod">
          <ac:chgData name="Philippe Baucour" userId="5102170ae7533958" providerId="LiveId" clId="{336F8116-C764-4979-A376-3E7AF7BA8383}" dt="2024-11-22T06:56:08.960" v="9479" actId="1035"/>
          <ac:picMkLst>
            <pc:docMk/>
            <pc:sldMk cId="951661512" sldId="294"/>
            <ac:picMk id="34" creationId="{65CA6106-51F2-98B8-4381-E3FEF7FBFE07}"/>
          </ac:picMkLst>
        </pc:picChg>
        <pc:picChg chg="add mod">
          <ac:chgData name="Philippe Baucour" userId="5102170ae7533958" providerId="LiveId" clId="{336F8116-C764-4979-A376-3E7AF7BA8383}" dt="2024-11-22T06:40:33.878" v="8998" actId="1037"/>
          <ac:picMkLst>
            <pc:docMk/>
            <pc:sldMk cId="951661512" sldId="294"/>
            <ac:picMk id="35" creationId="{1A43D951-E50F-BAA1-CBE4-942EABE799B3}"/>
          </ac:picMkLst>
        </pc:picChg>
        <pc:picChg chg="add mod">
          <ac:chgData name="Philippe Baucour" userId="5102170ae7533958" providerId="LiveId" clId="{336F8116-C764-4979-A376-3E7AF7BA8383}" dt="2024-11-22T06:40:59.001" v="9001" actId="552"/>
          <ac:picMkLst>
            <pc:docMk/>
            <pc:sldMk cId="951661512" sldId="294"/>
            <ac:picMk id="37" creationId="{D3B8E8FC-73DF-4CFC-EE5A-9F5F79F59B8A}"/>
          </ac:picMkLst>
        </pc:picChg>
        <pc:picChg chg="add del mod">
          <ac:chgData name="Philippe Baucour" userId="5102170ae7533958" providerId="LiveId" clId="{336F8116-C764-4979-A376-3E7AF7BA8383}" dt="2024-11-26T14:42:31.327" v="11215" actId="478"/>
          <ac:picMkLst>
            <pc:docMk/>
            <pc:sldMk cId="951661512" sldId="294"/>
            <ac:picMk id="38" creationId="{91621253-DFBD-265D-6CF2-D443E60946C3}"/>
          </ac:picMkLst>
        </pc:picChg>
        <pc:picChg chg="mod">
          <ac:chgData name="Philippe Baucour" userId="5102170ae7533958" providerId="LiveId" clId="{336F8116-C764-4979-A376-3E7AF7BA8383}" dt="2024-11-22T06:51:55.426" v="9075"/>
          <ac:picMkLst>
            <pc:docMk/>
            <pc:sldMk cId="951661512" sldId="294"/>
            <ac:picMk id="41" creationId="{EA35A2D7-2BD5-8D7D-1B91-03D742127194}"/>
          </ac:picMkLst>
        </pc:picChg>
        <pc:picChg chg="mod">
          <ac:chgData name="Philippe Baucour" userId="5102170ae7533958" providerId="LiveId" clId="{336F8116-C764-4979-A376-3E7AF7BA8383}" dt="2024-11-22T06:51:55.426" v="9075"/>
          <ac:picMkLst>
            <pc:docMk/>
            <pc:sldMk cId="951661512" sldId="294"/>
            <ac:picMk id="45" creationId="{751D055B-DD95-C4BC-BCC1-840E7BD533F8}"/>
          </ac:picMkLst>
        </pc:picChg>
        <pc:picChg chg="mod">
          <ac:chgData name="Philippe Baucour" userId="5102170ae7533958" providerId="LiveId" clId="{336F8116-C764-4979-A376-3E7AF7BA8383}" dt="2024-11-22T06:51:55.426" v="9075"/>
          <ac:picMkLst>
            <pc:docMk/>
            <pc:sldMk cId="951661512" sldId="294"/>
            <ac:picMk id="48" creationId="{B62A2598-BFCE-0550-3566-C3ABDCF4F95E}"/>
          </ac:picMkLst>
        </pc:picChg>
        <pc:picChg chg="mod">
          <ac:chgData name="Philippe Baucour" userId="5102170ae7533958" providerId="LiveId" clId="{336F8116-C764-4979-A376-3E7AF7BA8383}" dt="2024-11-22T06:51:55.426" v="9075"/>
          <ac:picMkLst>
            <pc:docMk/>
            <pc:sldMk cId="951661512" sldId="294"/>
            <ac:picMk id="51" creationId="{30856E56-088A-108E-21F2-96FBFBCAD135}"/>
          </ac:picMkLst>
        </pc:picChg>
        <pc:picChg chg="mod">
          <ac:chgData name="Philippe Baucour" userId="5102170ae7533958" providerId="LiveId" clId="{336F8116-C764-4979-A376-3E7AF7BA8383}" dt="2024-11-22T06:51:55.426" v="9075"/>
          <ac:picMkLst>
            <pc:docMk/>
            <pc:sldMk cId="951661512" sldId="294"/>
            <ac:picMk id="54" creationId="{93F8436E-C6DD-A417-9FBB-8B87CF7B7E75}"/>
          </ac:picMkLst>
        </pc:picChg>
        <pc:picChg chg="add mod">
          <ac:chgData name="Philippe Baucour" userId="5102170ae7533958" providerId="LiveId" clId="{336F8116-C764-4979-A376-3E7AF7BA8383}" dt="2024-11-22T06:54:47.985" v="9423" actId="1076"/>
          <ac:picMkLst>
            <pc:docMk/>
            <pc:sldMk cId="951661512" sldId="294"/>
            <ac:picMk id="56" creationId="{ABC89E67-356F-DAAC-278A-D2F7CA07E925}"/>
          </ac:picMkLst>
        </pc:picChg>
        <pc:picChg chg="add mod">
          <ac:chgData name="Philippe Baucour" userId="5102170ae7533958" providerId="LiveId" clId="{336F8116-C764-4979-A376-3E7AF7BA8383}" dt="2024-11-22T06:54:43.562" v="9422" actId="1076"/>
          <ac:picMkLst>
            <pc:docMk/>
            <pc:sldMk cId="951661512" sldId="294"/>
            <ac:picMk id="57" creationId="{F79F3E5B-BDBA-AD04-4F3F-856CB314FC2E}"/>
          </ac:picMkLst>
        </pc:picChg>
        <pc:picChg chg="add mod">
          <ac:chgData name="Philippe Baucour" userId="5102170ae7533958" providerId="LiveId" clId="{336F8116-C764-4979-A376-3E7AF7BA8383}" dt="2024-11-22T06:55:21.711" v="9452" actId="1038"/>
          <ac:picMkLst>
            <pc:docMk/>
            <pc:sldMk cId="951661512" sldId="294"/>
            <ac:picMk id="58" creationId="{F1443517-668C-5E8B-58BF-2B5356CAC3A1}"/>
          </ac:picMkLst>
        </pc:picChg>
        <pc:picChg chg="mod">
          <ac:chgData name="Philippe Baucour" userId="5102170ae7533958" providerId="LiveId" clId="{336F8116-C764-4979-A376-3E7AF7BA8383}" dt="2024-11-22T06:55:47.541" v="9453"/>
          <ac:picMkLst>
            <pc:docMk/>
            <pc:sldMk cId="951661512" sldId="294"/>
            <ac:picMk id="60" creationId="{427C5A22-8616-21E2-83B2-B5CC30BE6B73}"/>
          </ac:picMkLst>
        </pc:picChg>
        <pc:picChg chg="mod">
          <ac:chgData name="Philippe Baucour" userId="5102170ae7533958" providerId="LiveId" clId="{336F8116-C764-4979-A376-3E7AF7BA8383}" dt="2024-11-22T07:01:04.820" v="9528"/>
          <ac:picMkLst>
            <pc:docMk/>
            <pc:sldMk cId="951661512" sldId="294"/>
            <ac:picMk id="63" creationId="{7E1B58EB-628C-1E5B-0876-0D9D59C394C3}"/>
          </ac:picMkLst>
        </pc:picChg>
        <pc:cxnChg chg="del">
          <ac:chgData name="Philippe Baucour" userId="5102170ae7533958" providerId="LiveId" clId="{336F8116-C764-4979-A376-3E7AF7BA8383}" dt="2024-11-22T06:35:16.301" v="8900" actId="478"/>
          <ac:cxnSpMkLst>
            <pc:docMk/>
            <pc:sldMk cId="951661512" sldId="294"/>
            <ac:cxnSpMk id="13" creationId="{0E7C3DD5-7C3D-59AD-7922-A5A6ED863817}"/>
          </ac:cxnSpMkLst>
        </pc:cxnChg>
        <pc:cxnChg chg="add mod">
          <ac:chgData name="Philippe Baucour" userId="5102170ae7533958" providerId="LiveId" clId="{336F8116-C764-4979-A376-3E7AF7BA8383}" dt="2024-11-22T05:09:39.108" v="8220"/>
          <ac:cxnSpMkLst>
            <pc:docMk/>
            <pc:sldMk cId="951661512" sldId="294"/>
            <ac:cxnSpMk id="16" creationId="{FA482847-EFE7-3B6E-A96E-13390C0CDC07}"/>
          </ac:cxnSpMkLst>
        </pc:cxnChg>
        <pc:cxnChg chg="add mod">
          <ac:chgData name="Philippe Baucour" userId="5102170ae7533958" providerId="LiveId" clId="{336F8116-C764-4979-A376-3E7AF7BA8383}" dt="2024-11-22T05:09:50.858" v="8221"/>
          <ac:cxnSpMkLst>
            <pc:docMk/>
            <pc:sldMk cId="951661512" sldId="294"/>
            <ac:cxnSpMk id="17" creationId="{C9F3E866-1258-FCA2-F76B-3D7DA4DBE43B}"/>
          </ac:cxnSpMkLst>
        </pc:cxnChg>
        <pc:cxnChg chg="add mod">
          <ac:chgData name="Philippe Baucour" userId="5102170ae7533958" providerId="LiveId" clId="{336F8116-C764-4979-A376-3E7AF7BA8383}" dt="2024-11-22T05:16:37.119" v="8245"/>
          <ac:cxnSpMkLst>
            <pc:docMk/>
            <pc:sldMk cId="951661512" sldId="294"/>
            <ac:cxnSpMk id="21" creationId="{5145E005-2F19-A6BD-651E-5D35BA46D83B}"/>
          </ac:cxnSpMkLst>
        </pc:cxnChg>
        <pc:cxnChg chg="add mod">
          <ac:chgData name="Philippe Baucour" userId="5102170ae7533958" providerId="LiveId" clId="{336F8116-C764-4979-A376-3E7AF7BA8383}" dt="2024-11-22T05:18:50.518" v="8256"/>
          <ac:cxnSpMkLst>
            <pc:docMk/>
            <pc:sldMk cId="951661512" sldId="294"/>
            <ac:cxnSpMk id="22" creationId="{A8715153-5E40-9C32-7129-5A41DB02E0CE}"/>
          </ac:cxnSpMkLst>
        </pc:cxnChg>
        <pc:cxnChg chg="add mod">
          <ac:chgData name="Philippe Baucour" userId="5102170ae7533958" providerId="LiveId" clId="{336F8116-C764-4979-A376-3E7AF7BA8383}" dt="2024-11-22T05:19:46.887" v="8263"/>
          <ac:cxnSpMkLst>
            <pc:docMk/>
            <pc:sldMk cId="951661512" sldId="294"/>
            <ac:cxnSpMk id="24" creationId="{90592A10-1B68-7B72-E28C-4A47BF097AE2}"/>
          </ac:cxnSpMkLst>
        </pc:cxnChg>
        <pc:cxnChg chg="add mod">
          <ac:chgData name="Philippe Baucour" userId="5102170ae7533958" providerId="LiveId" clId="{336F8116-C764-4979-A376-3E7AF7BA8383}" dt="2024-11-22T05:21:59.026" v="8281"/>
          <ac:cxnSpMkLst>
            <pc:docMk/>
            <pc:sldMk cId="951661512" sldId="294"/>
            <ac:cxnSpMk id="28" creationId="{06501D69-0B14-FFC0-9E59-210389B8C98D}"/>
          </ac:cxnSpMkLst>
        </pc:cxnChg>
      </pc:sldChg>
      <pc:sldChg chg="add del">
        <pc:chgData name="Philippe Baucour" userId="5102170ae7533958" providerId="LiveId" clId="{336F8116-C764-4979-A376-3E7AF7BA8383}" dt="2024-11-22T05:05:08.860" v="8166"/>
        <pc:sldMkLst>
          <pc:docMk/>
          <pc:sldMk cId="1084223716" sldId="294"/>
        </pc:sldMkLst>
      </pc:sldChg>
      <pc:sldChg chg="addSp delSp modSp add mod modTransition modAnim">
        <pc:chgData name="Philippe Baucour" userId="5102170ae7533958" providerId="LiveId" clId="{336F8116-C764-4979-A376-3E7AF7BA8383}" dt="2024-11-26T14:42:43.851" v="11226" actId="478"/>
        <pc:sldMkLst>
          <pc:docMk/>
          <pc:sldMk cId="1438234499" sldId="295"/>
        </pc:sldMkLst>
        <pc:spChg chg="add mod">
          <ac:chgData name="Philippe Baucour" userId="5102170ae7533958" providerId="LiveId" clId="{336F8116-C764-4979-A376-3E7AF7BA8383}" dt="2024-11-22T05:27:53.646" v="8317"/>
          <ac:spMkLst>
            <pc:docMk/>
            <pc:sldMk cId="1438234499" sldId="295"/>
            <ac:spMk id="5" creationId="{21E16CB1-75ED-CF0F-8514-4DC64D7E7CDC}"/>
          </ac:spMkLst>
        </pc:spChg>
        <pc:spChg chg="del mod">
          <ac:chgData name="Philippe Baucour" userId="5102170ae7533958" providerId="LiveId" clId="{336F8116-C764-4979-A376-3E7AF7BA8383}" dt="2024-11-22T05:29:13.880" v="8324" actId="478"/>
          <ac:spMkLst>
            <pc:docMk/>
            <pc:sldMk cId="1438234499" sldId="295"/>
            <ac:spMk id="9" creationId="{D0A506ED-1C55-2DDF-EB87-5A987A4B20CF}"/>
          </ac:spMkLst>
        </pc:spChg>
        <pc:picChg chg="add del mod">
          <ac:chgData name="Philippe Baucour" userId="5102170ae7533958" providerId="LiveId" clId="{336F8116-C764-4979-A376-3E7AF7BA8383}" dt="2024-11-26T14:42:43.851" v="11226" actId="478"/>
          <ac:picMkLst>
            <pc:docMk/>
            <pc:sldMk cId="1438234499" sldId="295"/>
            <ac:picMk id="9" creationId="{B869E02F-E23B-F46B-B342-BF69A6A1A854}"/>
          </ac:picMkLst>
        </pc:picChg>
        <pc:picChg chg="add del mod">
          <ac:chgData name="Philippe Baucour" userId="5102170ae7533958" providerId="LiveId" clId="{336F8116-C764-4979-A376-3E7AF7BA8383}" dt="2024-11-26T14:42:41.201" v="11224" actId="478"/>
          <ac:picMkLst>
            <pc:docMk/>
            <pc:sldMk cId="1438234499" sldId="295"/>
            <ac:picMk id="13" creationId="{43CC787B-94B6-D2B9-5396-C5CC8B0F874D}"/>
          </ac:picMkLst>
        </pc:picChg>
        <pc:picChg chg="add del mod">
          <ac:chgData name="Philippe Baucour" userId="5102170ae7533958" providerId="LiveId" clId="{336F8116-C764-4979-A376-3E7AF7BA8383}" dt="2024-11-26T14:42:40.407" v="11223" actId="478"/>
          <ac:picMkLst>
            <pc:docMk/>
            <pc:sldMk cId="1438234499" sldId="295"/>
            <ac:picMk id="15" creationId="{6B649633-897E-F7C2-9DD0-DC644B4F3145}"/>
          </ac:picMkLst>
        </pc:picChg>
        <pc:picChg chg="add del mod">
          <ac:chgData name="Philippe Baucour" userId="5102170ae7533958" providerId="LiveId" clId="{336F8116-C764-4979-A376-3E7AF7BA8383}" dt="2024-11-26T14:42:39.626" v="11222" actId="478"/>
          <ac:picMkLst>
            <pc:docMk/>
            <pc:sldMk cId="1438234499" sldId="295"/>
            <ac:picMk id="32" creationId="{B4F049F1-1529-93D2-EA8C-53260B2BE18E}"/>
          </ac:picMkLst>
        </pc:picChg>
        <pc:picChg chg="add del mod">
          <ac:chgData name="Philippe Baucour" userId="5102170ae7533958" providerId="LiveId" clId="{336F8116-C764-4979-A376-3E7AF7BA8383}" dt="2024-11-26T14:42:38.849" v="11221" actId="478"/>
          <ac:picMkLst>
            <pc:docMk/>
            <pc:sldMk cId="1438234499" sldId="295"/>
            <ac:picMk id="33" creationId="{0F645EB2-D8B1-1592-6BE1-D31C9894E560}"/>
          </ac:picMkLst>
        </pc:picChg>
        <pc:picChg chg="add del mod">
          <ac:chgData name="Philippe Baucour" userId="5102170ae7533958" providerId="LiveId" clId="{336F8116-C764-4979-A376-3E7AF7BA8383}" dt="2024-11-26T14:42:43.105" v="11225" actId="478"/>
          <ac:picMkLst>
            <pc:docMk/>
            <pc:sldMk cId="1438234499" sldId="295"/>
            <ac:picMk id="34" creationId="{183B81D0-2EA3-B556-7921-B072B8A08809}"/>
          </ac:picMkLst>
        </pc:picChg>
        <pc:cxnChg chg="add mod">
          <ac:chgData name="Philippe Baucour" userId="5102170ae7533958" providerId="LiveId" clId="{336F8116-C764-4979-A376-3E7AF7BA8383}" dt="2024-11-22T05:28:45.792" v="8322"/>
          <ac:cxnSpMkLst>
            <pc:docMk/>
            <pc:sldMk cId="1438234499" sldId="295"/>
            <ac:cxnSpMk id="12" creationId="{DDB17917-CA6E-5C93-4A52-D2BDE2FC6EE5}"/>
          </ac:cxnSpMkLst>
        </pc:cxnChg>
        <pc:cxnChg chg="del">
          <ac:chgData name="Philippe Baucour" userId="5102170ae7533958" providerId="LiveId" clId="{336F8116-C764-4979-A376-3E7AF7BA8383}" dt="2024-11-22T05:27:21.316" v="8316" actId="478"/>
          <ac:cxnSpMkLst>
            <pc:docMk/>
            <pc:sldMk cId="1438234499" sldId="295"/>
            <ac:cxnSpMk id="13" creationId="{C589F10A-1F41-A633-7B56-5480CE4BB74B}"/>
          </ac:cxnSpMkLst>
        </pc:cxnChg>
        <pc:cxnChg chg="add mod">
          <ac:chgData name="Philippe Baucour" userId="5102170ae7533958" providerId="LiveId" clId="{336F8116-C764-4979-A376-3E7AF7BA8383}" dt="2024-11-22T05:30:34.648" v="8331" actId="14100"/>
          <ac:cxnSpMkLst>
            <pc:docMk/>
            <pc:sldMk cId="1438234499" sldId="295"/>
            <ac:cxnSpMk id="14" creationId="{107BEC6A-C561-04CD-6208-7503F4512760}"/>
          </ac:cxnSpMkLst>
        </pc:cxnChg>
      </pc:sldChg>
      <pc:sldChg chg="addSp delSp modSp add mod modTransition modAnim">
        <pc:chgData name="Philippe Baucour" userId="5102170ae7533958" providerId="LiveId" clId="{336F8116-C764-4979-A376-3E7AF7BA8383}" dt="2024-11-26T14:42:52.365" v="11232" actId="478"/>
        <pc:sldMkLst>
          <pc:docMk/>
          <pc:sldMk cId="2559120772" sldId="296"/>
        </pc:sldMkLst>
        <pc:spChg chg="mod">
          <ac:chgData name="Philippe Baucour" userId="5102170ae7533958" providerId="LiveId" clId="{336F8116-C764-4979-A376-3E7AF7BA8383}" dt="2024-11-22T05:36:33.838" v="8384"/>
          <ac:spMkLst>
            <pc:docMk/>
            <pc:sldMk cId="2559120772" sldId="296"/>
            <ac:spMk id="34" creationId="{1557A7BF-7071-AC85-8B29-1E3AFCF0A782}"/>
          </ac:spMkLst>
        </pc:spChg>
        <pc:spChg chg="mod">
          <ac:chgData name="Philippe Baucour" userId="5102170ae7533958" providerId="LiveId" clId="{336F8116-C764-4979-A376-3E7AF7BA8383}" dt="2024-11-22T05:36:33.838" v="8384"/>
          <ac:spMkLst>
            <pc:docMk/>
            <pc:sldMk cId="2559120772" sldId="296"/>
            <ac:spMk id="38" creationId="{E3D3B08B-0736-484B-A517-50E88BB9EDAF}"/>
          </ac:spMkLst>
        </pc:spChg>
        <pc:spChg chg="mod">
          <ac:chgData name="Philippe Baucour" userId="5102170ae7533958" providerId="LiveId" clId="{336F8116-C764-4979-A376-3E7AF7BA8383}" dt="2024-11-22T05:40:22.352" v="8401"/>
          <ac:spMkLst>
            <pc:docMk/>
            <pc:sldMk cId="2559120772" sldId="296"/>
            <ac:spMk id="44" creationId="{2A44F280-DA49-A710-95E7-3FB7FE349A54}"/>
          </ac:spMkLst>
        </pc:spChg>
        <pc:spChg chg="mod">
          <ac:chgData name="Philippe Baucour" userId="5102170ae7533958" providerId="LiveId" clId="{336F8116-C764-4979-A376-3E7AF7BA8383}" dt="2024-11-22T05:40:22.352" v="8401"/>
          <ac:spMkLst>
            <pc:docMk/>
            <pc:sldMk cId="2559120772" sldId="296"/>
            <ac:spMk id="47" creationId="{61A7DFC1-7401-1FD2-B4E4-2E2F73BACE86}"/>
          </ac:spMkLst>
        </pc:spChg>
        <pc:spChg chg="mod">
          <ac:chgData name="Philippe Baucour" userId="5102170ae7533958" providerId="LiveId" clId="{336F8116-C764-4979-A376-3E7AF7BA8383}" dt="2024-11-22T05:42:32.394" v="8413"/>
          <ac:spMkLst>
            <pc:docMk/>
            <pc:sldMk cId="2559120772" sldId="296"/>
            <ac:spMk id="50" creationId="{D9ACFA67-A801-37AD-5F00-F2E511832555}"/>
          </ac:spMkLst>
        </pc:spChg>
        <pc:spChg chg="mod">
          <ac:chgData name="Philippe Baucour" userId="5102170ae7533958" providerId="LiveId" clId="{336F8116-C764-4979-A376-3E7AF7BA8383}" dt="2024-11-22T05:51:54.913" v="8467"/>
          <ac:spMkLst>
            <pc:docMk/>
            <pc:sldMk cId="2559120772" sldId="296"/>
            <ac:spMk id="53" creationId="{BAB586A5-C9C5-9244-4DEE-62EE4E9BE4B2}"/>
          </ac:spMkLst>
        </pc:spChg>
        <pc:grpChg chg="add mod">
          <ac:chgData name="Philippe Baucour" userId="5102170ae7533958" providerId="LiveId" clId="{336F8116-C764-4979-A376-3E7AF7BA8383}" dt="2024-11-22T05:36:33.838" v="8384"/>
          <ac:grpSpMkLst>
            <pc:docMk/>
            <pc:sldMk cId="2559120772" sldId="296"/>
            <ac:grpSpMk id="32" creationId="{E4BEE32A-F5E1-976D-5951-53DEE4CAD0BE}"/>
          </ac:grpSpMkLst>
        </pc:grpChg>
        <pc:grpChg chg="add mod">
          <ac:chgData name="Philippe Baucour" userId="5102170ae7533958" providerId="LiveId" clId="{336F8116-C764-4979-A376-3E7AF7BA8383}" dt="2024-11-22T05:36:33.838" v="8384"/>
          <ac:grpSpMkLst>
            <pc:docMk/>
            <pc:sldMk cId="2559120772" sldId="296"/>
            <ac:grpSpMk id="35" creationId="{11989A6D-DF63-4E52-8DBF-A84107E62323}"/>
          </ac:grpSpMkLst>
        </pc:grpChg>
        <pc:grpChg chg="add mod">
          <ac:chgData name="Philippe Baucour" userId="5102170ae7533958" providerId="LiveId" clId="{336F8116-C764-4979-A376-3E7AF7BA8383}" dt="2024-11-22T05:40:22.352" v="8401"/>
          <ac:grpSpMkLst>
            <pc:docMk/>
            <pc:sldMk cId="2559120772" sldId="296"/>
            <ac:grpSpMk id="42" creationId="{83970EBE-385A-AB7E-ABDC-91BD732ACA11}"/>
          </ac:grpSpMkLst>
        </pc:grpChg>
        <pc:grpChg chg="add mod">
          <ac:chgData name="Philippe Baucour" userId="5102170ae7533958" providerId="LiveId" clId="{336F8116-C764-4979-A376-3E7AF7BA8383}" dt="2024-11-22T05:40:22.352" v="8401"/>
          <ac:grpSpMkLst>
            <pc:docMk/>
            <pc:sldMk cId="2559120772" sldId="296"/>
            <ac:grpSpMk id="45" creationId="{A59C860A-F807-430D-1713-9E0EC814D1C8}"/>
          </ac:grpSpMkLst>
        </pc:grpChg>
        <pc:grpChg chg="add mod">
          <ac:chgData name="Philippe Baucour" userId="5102170ae7533958" providerId="LiveId" clId="{336F8116-C764-4979-A376-3E7AF7BA8383}" dt="2024-11-22T05:42:32.394" v="8413"/>
          <ac:grpSpMkLst>
            <pc:docMk/>
            <pc:sldMk cId="2559120772" sldId="296"/>
            <ac:grpSpMk id="48" creationId="{FB5A7E73-1576-27C4-974A-3FF674172441}"/>
          </ac:grpSpMkLst>
        </pc:grpChg>
        <pc:grpChg chg="add mod">
          <ac:chgData name="Philippe Baucour" userId="5102170ae7533958" providerId="LiveId" clId="{336F8116-C764-4979-A376-3E7AF7BA8383}" dt="2024-11-22T05:51:54.913" v="8467"/>
          <ac:grpSpMkLst>
            <pc:docMk/>
            <pc:sldMk cId="2559120772" sldId="296"/>
            <ac:grpSpMk id="51" creationId="{510F4070-6EE5-C3EF-2983-8A87BFCA0AEF}"/>
          </ac:grpSpMkLst>
        </pc:grpChg>
        <pc:picChg chg="add del mod">
          <ac:chgData name="Philippe Baucour" userId="5102170ae7533958" providerId="LiveId" clId="{336F8116-C764-4979-A376-3E7AF7BA8383}" dt="2024-11-26T14:42:47.076" v="11228" actId="478"/>
          <ac:picMkLst>
            <pc:docMk/>
            <pc:sldMk cId="2559120772" sldId="296"/>
            <ac:picMk id="2" creationId="{1737304F-25C8-E8A2-732A-86875EC9DE32}"/>
          </ac:picMkLst>
        </pc:picChg>
        <pc:picChg chg="add mod">
          <ac:chgData name="Philippe Baucour" userId="5102170ae7533958" providerId="LiveId" clId="{336F8116-C764-4979-A376-3E7AF7BA8383}" dt="2024-11-22T05:33:01.313" v="8355"/>
          <ac:picMkLst>
            <pc:docMk/>
            <pc:sldMk cId="2559120772" sldId="296"/>
            <ac:picMk id="9" creationId="{73DEED46-162B-98DA-B3EC-1796F96137A9}"/>
          </ac:picMkLst>
        </pc:picChg>
        <pc:picChg chg="mod">
          <ac:chgData name="Philippe Baucour" userId="5102170ae7533958" providerId="LiveId" clId="{336F8116-C764-4979-A376-3E7AF7BA8383}" dt="2024-11-22T05:36:33.838" v="8384"/>
          <ac:picMkLst>
            <pc:docMk/>
            <pc:sldMk cId="2559120772" sldId="296"/>
            <ac:picMk id="33" creationId="{FB184330-AB7B-F0BB-5A83-0B52D7E31121}"/>
          </ac:picMkLst>
        </pc:picChg>
        <pc:picChg chg="mod">
          <ac:chgData name="Philippe Baucour" userId="5102170ae7533958" providerId="LiveId" clId="{336F8116-C764-4979-A376-3E7AF7BA8383}" dt="2024-11-22T05:36:33.838" v="8384"/>
          <ac:picMkLst>
            <pc:docMk/>
            <pc:sldMk cId="2559120772" sldId="296"/>
            <ac:picMk id="37" creationId="{43367EA2-55C1-9AAE-5E0F-92280077AD3C}"/>
          </ac:picMkLst>
        </pc:picChg>
        <pc:picChg chg="add mod">
          <ac:chgData name="Philippe Baucour" userId="5102170ae7533958" providerId="LiveId" clId="{336F8116-C764-4979-A376-3E7AF7BA8383}" dt="2024-11-22T05:38:22.534" v="8391"/>
          <ac:picMkLst>
            <pc:docMk/>
            <pc:sldMk cId="2559120772" sldId="296"/>
            <ac:picMk id="41" creationId="{D36B3295-42F0-9E7B-AB18-CBCCC56538FD}"/>
          </ac:picMkLst>
        </pc:picChg>
        <pc:picChg chg="mod">
          <ac:chgData name="Philippe Baucour" userId="5102170ae7533958" providerId="LiveId" clId="{336F8116-C764-4979-A376-3E7AF7BA8383}" dt="2024-11-22T05:40:22.352" v="8401"/>
          <ac:picMkLst>
            <pc:docMk/>
            <pc:sldMk cId="2559120772" sldId="296"/>
            <ac:picMk id="43" creationId="{550CF048-F935-EA4D-3497-30DA53356990}"/>
          </ac:picMkLst>
        </pc:picChg>
        <pc:picChg chg="mod">
          <ac:chgData name="Philippe Baucour" userId="5102170ae7533958" providerId="LiveId" clId="{336F8116-C764-4979-A376-3E7AF7BA8383}" dt="2024-11-22T05:40:22.352" v="8401"/>
          <ac:picMkLst>
            <pc:docMk/>
            <pc:sldMk cId="2559120772" sldId="296"/>
            <ac:picMk id="46" creationId="{9AFFD9A9-D4A2-1B18-6E74-133555209A84}"/>
          </ac:picMkLst>
        </pc:picChg>
        <pc:picChg chg="mod">
          <ac:chgData name="Philippe Baucour" userId="5102170ae7533958" providerId="LiveId" clId="{336F8116-C764-4979-A376-3E7AF7BA8383}" dt="2024-11-22T05:42:32.394" v="8413"/>
          <ac:picMkLst>
            <pc:docMk/>
            <pc:sldMk cId="2559120772" sldId="296"/>
            <ac:picMk id="49" creationId="{4E051526-E50C-B7EE-61DA-4ECCA449B488}"/>
          </ac:picMkLst>
        </pc:picChg>
        <pc:picChg chg="mod">
          <ac:chgData name="Philippe Baucour" userId="5102170ae7533958" providerId="LiveId" clId="{336F8116-C764-4979-A376-3E7AF7BA8383}" dt="2024-11-22T05:51:54.913" v="8467"/>
          <ac:picMkLst>
            <pc:docMk/>
            <pc:sldMk cId="2559120772" sldId="296"/>
            <ac:picMk id="52" creationId="{690E4058-A2EE-7ED1-66C4-CC87C9EED867}"/>
          </ac:picMkLst>
        </pc:picChg>
        <pc:picChg chg="add del mod">
          <ac:chgData name="Philippe Baucour" userId="5102170ae7533958" providerId="LiveId" clId="{336F8116-C764-4979-A376-3E7AF7BA8383}" dt="2024-11-26T14:42:52.365" v="11232" actId="478"/>
          <ac:picMkLst>
            <pc:docMk/>
            <pc:sldMk cId="2559120772" sldId="296"/>
            <ac:picMk id="54" creationId="{DFF8DA8A-342D-382E-697D-795481B8C741}"/>
          </ac:picMkLst>
        </pc:picChg>
        <pc:picChg chg="add del mod">
          <ac:chgData name="Philippe Baucour" userId="5102170ae7533958" providerId="LiveId" clId="{336F8116-C764-4979-A376-3E7AF7BA8383}" dt="2024-11-26T14:42:51.569" v="11231" actId="478"/>
          <ac:picMkLst>
            <pc:docMk/>
            <pc:sldMk cId="2559120772" sldId="296"/>
            <ac:picMk id="55" creationId="{0371B901-0AE3-7F84-B37A-24C7A0AA3925}"/>
          </ac:picMkLst>
        </pc:picChg>
        <pc:picChg chg="add del mod">
          <ac:chgData name="Philippe Baucour" userId="5102170ae7533958" providerId="LiveId" clId="{336F8116-C764-4979-A376-3E7AF7BA8383}" dt="2024-11-26T14:42:50.656" v="11230" actId="478"/>
          <ac:picMkLst>
            <pc:docMk/>
            <pc:sldMk cId="2559120772" sldId="296"/>
            <ac:picMk id="56" creationId="{E247DF32-377F-1E4E-4935-DE9019475F42}"/>
          </ac:picMkLst>
        </pc:picChg>
        <pc:picChg chg="add del mod">
          <ac:chgData name="Philippe Baucour" userId="5102170ae7533958" providerId="LiveId" clId="{336F8116-C764-4979-A376-3E7AF7BA8383}" dt="2024-11-26T14:42:49.125" v="11229" actId="478"/>
          <ac:picMkLst>
            <pc:docMk/>
            <pc:sldMk cId="2559120772" sldId="296"/>
            <ac:picMk id="57" creationId="{B9FE4F72-9651-3660-F511-EDA790FCC053}"/>
          </ac:picMkLst>
        </pc:picChg>
        <pc:picChg chg="add del mod">
          <ac:chgData name="Philippe Baucour" userId="5102170ae7533958" providerId="LiveId" clId="{336F8116-C764-4979-A376-3E7AF7BA8383}" dt="2024-11-26T14:42:46.254" v="11227" actId="478"/>
          <ac:picMkLst>
            <pc:docMk/>
            <pc:sldMk cId="2559120772" sldId="296"/>
            <ac:picMk id="58" creationId="{C90CA0C6-D3F8-BC17-FD73-B58AA2900296}"/>
          </ac:picMkLst>
        </pc:picChg>
        <pc:cxnChg chg="del">
          <ac:chgData name="Philippe Baucour" userId="5102170ae7533958" providerId="LiveId" clId="{336F8116-C764-4979-A376-3E7AF7BA8383}" dt="2024-11-22T05:32:46.830" v="8354" actId="478"/>
          <ac:cxnSpMkLst>
            <pc:docMk/>
            <pc:sldMk cId="2559120772" sldId="296"/>
            <ac:cxnSpMk id="2" creationId="{0A559AF4-7C51-0EDC-BB9D-081DA5267EB9}"/>
          </ac:cxnSpMkLst>
        </pc:cxnChg>
        <pc:cxnChg chg="add mod">
          <ac:chgData name="Philippe Baucour" userId="5102170ae7533958" providerId="LiveId" clId="{336F8116-C764-4979-A376-3E7AF7BA8383}" dt="2024-11-22T07:07:41.217" v="9550" actId="1036"/>
          <ac:cxnSpMkLst>
            <pc:docMk/>
            <pc:sldMk cId="2559120772" sldId="296"/>
            <ac:cxnSpMk id="13" creationId="{7CE8419E-ECD4-C7FF-1ABA-FB6648B3CA22}"/>
          </ac:cxnSpMkLst>
        </pc:cxnChg>
        <pc:cxnChg chg="add mod">
          <ac:chgData name="Philippe Baucour" userId="5102170ae7533958" providerId="LiveId" clId="{336F8116-C764-4979-A376-3E7AF7BA8383}" dt="2024-11-22T05:33:52.343" v="8362"/>
          <ac:cxnSpMkLst>
            <pc:docMk/>
            <pc:sldMk cId="2559120772" sldId="296"/>
            <ac:cxnSpMk id="15" creationId="{46D68756-024A-7136-8FA9-77D486FC3D94}"/>
          </ac:cxnSpMkLst>
        </pc:cxnChg>
        <pc:cxnChg chg="add mod">
          <ac:chgData name="Philippe Baucour" userId="5102170ae7533958" providerId="LiveId" clId="{336F8116-C764-4979-A376-3E7AF7BA8383}" dt="2024-11-22T05:38:22.534" v="8391"/>
          <ac:cxnSpMkLst>
            <pc:docMk/>
            <pc:sldMk cId="2559120772" sldId="296"/>
            <ac:cxnSpMk id="39" creationId="{E620B8EB-35A7-3430-C6A7-E7A9157950FA}"/>
          </ac:cxnSpMkLst>
        </pc:cxnChg>
        <pc:cxnChg chg="add mod">
          <ac:chgData name="Philippe Baucour" userId="5102170ae7533958" providerId="LiveId" clId="{336F8116-C764-4979-A376-3E7AF7BA8383}" dt="2024-11-22T05:38:22.534" v="8391"/>
          <ac:cxnSpMkLst>
            <pc:docMk/>
            <pc:sldMk cId="2559120772" sldId="296"/>
            <ac:cxnSpMk id="40" creationId="{1FB3D158-4880-F170-1ADC-962C549958EA}"/>
          </ac:cxnSpMkLst>
        </pc:cxnChg>
      </pc:sldChg>
      <pc:sldChg chg="addSp delSp modSp add mod modTransition modAnim">
        <pc:chgData name="Philippe Baucour" userId="5102170ae7533958" providerId="LiveId" clId="{336F8116-C764-4979-A376-3E7AF7BA8383}" dt="2024-11-26T14:43:00.993" v="11238" actId="478"/>
        <pc:sldMkLst>
          <pc:docMk/>
          <pc:sldMk cId="3062080250" sldId="297"/>
        </pc:sldMkLst>
        <pc:spChg chg="mod">
          <ac:chgData name="Philippe Baucour" userId="5102170ae7533958" providerId="LiveId" clId="{336F8116-C764-4979-A376-3E7AF7BA8383}" dt="2024-11-22T05:44:02.998" v="8424" actId="1037"/>
          <ac:spMkLst>
            <pc:docMk/>
            <pc:sldMk cId="3062080250" sldId="297"/>
            <ac:spMk id="8" creationId="{F11E5F01-D5E9-BB33-A3D2-EF9EF1E6168B}"/>
          </ac:spMkLst>
        </pc:spChg>
        <pc:spChg chg="add mod">
          <ac:chgData name="Philippe Baucour" userId="5102170ae7533958" providerId="LiveId" clId="{336F8116-C764-4979-A376-3E7AF7BA8383}" dt="2024-11-22T05:46:29.564" v="8444"/>
          <ac:spMkLst>
            <pc:docMk/>
            <pc:sldMk cId="3062080250" sldId="297"/>
            <ac:spMk id="51" creationId="{A91B69F3-5014-07A2-241C-9D93AEABD12A}"/>
          </ac:spMkLst>
        </pc:spChg>
        <pc:spChg chg="mod">
          <ac:chgData name="Philippe Baucour" userId="5102170ae7533958" providerId="LiveId" clId="{336F8116-C764-4979-A376-3E7AF7BA8383}" dt="2024-11-22T05:47:29.520" v="8453"/>
          <ac:spMkLst>
            <pc:docMk/>
            <pc:sldMk cId="3062080250" sldId="297"/>
            <ac:spMk id="56" creationId="{959DE538-089C-D183-5285-F2335922C82A}"/>
          </ac:spMkLst>
        </pc:spChg>
        <pc:spChg chg="add mod">
          <ac:chgData name="Philippe Baucour" userId="5102170ae7533958" providerId="LiveId" clId="{336F8116-C764-4979-A376-3E7AF7BA8383}" dt="2024-11-22T05:49:02.707" v="8460" actId="164"/>
          <ac:spMkLst>
            <pc:docMk/>
            <pc:sldMk cId="3062080250" sldId="297"/>
            <ac:spMk id="57" creationId="{C6FA8FD4-A87D-8216-5D6F-BFC095067FCD}"/>
          </ac:spMkLst>
        </pc:spChg>
        <pc:spChg chg="mod">
          <ac:chgData name="Philippe Baucour" userId="5102170ae7533958" providerId="LiveId" clId="{336F8116-C764-4979-A376-3E7AF7BA8383}" dt="2024-11-22T05:52:35.214" v="8475"/>
          <ac:spMkLst>
            <pc:docMk/>
            <pc:sldMk cId="3062080250" sldId="297"/>
            <ac:spMk id="63" creationId="{9E01B249-0083-5065-B1C2-D1DF6CFA1719}"/>
          </ac:spMkLst>
        </pc:spChg>
        <pc:spChg chg="mod">
          <ac:chgData name="Philippe Baucour" userId="5102170ae7533958" providerId="LiveId" clId="{336F8116-C764-4979-A376-3E7AF7BA8383}" dt="2024-11-22T06:10:25.632" v="8544"/>
          <ac:spMkLst>
            <pc:docMk/>
            <pc:sldMk cId="3062080250" sldId="297"/>
            <ac:spMk id="66" creationId="{3310F110-3E14-AA06-EED7-C94E820AA22B}"/>
          </ac:spMkLst>
        </pc:spChg>
        <pc:spChg chg="mod">
          <ac:chgData name="Philippe Baucour" userId="5102170ae7533958" providerId="LiveId" clId="{336F8116-C764-4979-A376-3E7AF7BA8383}" dt="2024-11-22T06:10:25.632" v="8544"/>
          <ac:spMkLst>
            <pc:docMk/>
            <pc:sldMk cId="3062080250" sldId="297"/>
            <ac:spMk id="69" creationId="{1564A49B-9254-F573-43FE-CC12D96D34A2}"/>
          </ac:spMkLst>
        </pc:spChg>
        <pc:grpChg chg="add mod">
          <ac:chgData name="Philippe Baucour" userId="5102170ae7533958" providerId="LiveId" clId="{336F8116-C764-4979-A376-3E7AF7BA8383}" dt="2024-11-22T05:47:29.520" v="8453"/>
          <ac:grpSpMkLst>
            <pc:docMk/>
            <pc:sldMk cId="3062080250" sldId="297"/>
            <ac:grpSpMk id="54" creationId="{C534E1B9-8F78-9ECF-0BEA-195FECB70A74}"/>
          </ac:grpSpMkLst>
        </pc:grpChg>
        <pc:grpChg chg="add mod">
          <ac:chgData name="Philippe Baucour" userId="5102170ae7533958" providerId="LiveId" clId="{336F8116-C764-4979-A376-3E7AF7BA8383}" dt="2024-11-22T05:49:02.707" v="8460" actId="164"/>
          <ac:grpSpMkLst>
            <pc:docMk/>
            <pc:sldMk cId="3062080250" sldId="297"/>
            <ac:grpSpMk id="60" creationId="{38F39961-9DCB-CF2A-C4DB-19F04ADBEA94}"/>
          </ac:grpSpMkLst>
        </pc:grpChg>
        <pc:grpChg chg="add mod">
          <ac:chgData name="Philippe Baucour" userId="5102170ae7533958" providerId="LiveId" clId="{336F8116-C764-4979-A376-3E7AF7BA8383}" dt="2024-11-22T05:52:35.214" v="8475"/>
          <ac:grpSpMkLst>
            <pc:docMk/>
            <pc:sldMk cId="3062080250" sldId="297"/>
            <ac:grpSpMk id="61" creationId="{7A7DE5AB-0990-8812-ABF9-E67A4703D265}"/>
          </ac:grpSpMkLst>
        </pc:grpChg>
        <pc:grpChg chg="add mod">
          <ac:chgData name="Philippe Baucour" userId="5102170ae7533958" providerId="LiveId" clId="{336F8116-C764-4979-A376-3E7AF7BA8383}" dt="2024-11-22T06:10:25.632" v="8544"/>
          <ac:grpSpMkLst>
            <pc:docMk/>
            <pc:sldMk cId="3062080250" sldId="297"/>
            <ac:grpSpMk id="64" creationId="{01AF0BAB-0202-C8AC-B755-E8C073D46419}"/>
          </ac:grpSpMkLst>
        </pc:grpChg>
        <pc:grpChg chg="add mod">
          <ac:chgData name="Philippe Baucour" userId="5102170ae7533958" providerId="LiveId" clId="{336F8116-C764-4979-A376-3E7AF7BA8383}" dt="2024-11-22T06:10:25.632" v="8544"/>
          <ac:grpSpMkLst>
            <pc:docMk/>
            <pc:sldMk cId="3062080250" sldId="297"/>
            <ac:grpSpMk id="67" creationId="{12982451-160F-24C1-A269-342E5AD1319C}"/>
          </ac:grpSpMkLst>
        </pc:grpChg>
        <pc:picChg chg="add del mod">
          <ac:chgData name="Philippe Baucour" userId="5102170ae7533958" providerId="LiveId" clId="{336F8116-C764-4979-A376-3E7AF7BA8383}" dt="2024-11-26T14:43:00.993" v="11238" actId="478"/>
          <ac:picMkLst>
            <pc:docMk/>
            <pc:sldMk cId="3062080250" sldId="297"/>
            <ac:picMk id="11" creationId="{20575BAB-8487-7142-232F-264966A4D959}"/>
          </ac:picMkLst>
        </pc:picChg>
        <pc:picChg chg="add del mod">
          <ac:chgData name="Philippe Baucour" userId="5102170ae7533958" providerId="LiveId" clId="{336F8116-C764-4979-A376-3E7AF7BA8383}" dt="2024-11-26T14:42:57.865" v="11236" actId="478"/>
          <ac:picMkLst>
            <pc:docMk/>
            <pc:sldMk cId="3062080250" sldId="297"/>
            <ac:picMk id="14" creationId="{906E7B09-F29A-4B4D-B3AE-1E125BB0FF3C}"/>
          </ac:picMkLst>
        </pc:picChg>
        <pc:picChg chg="mod">
          <ac:chgData name="Philippe Baucour" userId="5102170ae7533958" providerId="LiveId" clId="{336F8116-C764-4979-A376-3E7AF7BA8383}" dt="2024-11-22T05:47:29.520" v="8453"/>
          <ac:picMkLst>
            <pc:docMk/>
            <pc:sldMk cId="3062080250" sldId="297"/>
            <ac:picMk id="55" creationId="{75CB3183-2E9E-2082-B10F-F9BA19B5FBF8}"/>
          </ac:picMkLst>
        </pc:picChg>
        <pc:picChg chg="add mod">
          <ac:chgData name="Philippe Baucour" userId="5102170ae7533958" providerId="LiveId" clId="{336F8116-C764-4979-A376-3E7AF7BA8383}" dt="2024-11-22T05:49:02.707" v="8460" actId="164"/>
          <ac:picMkLst>
            <pc:docMk/>
            <pc:sldMk cId="3062080250" sldId="297"/>
            <ac:picMk id="58" creationId="{364C5F4D-F5B4-BF3D-1B12-286F5CEAFC8E}"/>
          </ac:picMkLst>
        </pc:picChg>
        <pc:picChg chg="add mod">
          <ac:chgData name="Philippe Baucour" userId="5102170ae7533958" providerId="LiveId" clId="{336F8116-C764-4979-A376-3E7AF7BA8383}" dt="2024-11-22T05:49:02.707" v="8460" actId="164"/>
          <ac:picMkLst>
            <pc:docMk/>
            <pc:sldMk cId="3062080250" sldId="297"/>
            <ac:picMk id="59" creationId="{9EE37D28-C9AD-EB42-4695-4F2684C749BC}"/>
          </ac:picMkLst>
        </pc:picChg>
        <pc:picChg chg="mod">
          <ac:chgData name="Philippe Baucour" userId="5102170ae7533958" providerId="LiveId" clId="{336F8116-C764-4979-A376-3E7AF7BA8383}" dt="2024-11-22T05:52:35.214" v="8475"/>
          <ac:picMkLst>
            <pc:docMk/>
            <pc:sldMk cId="3062080250" sldId="297"/>
            <ac:picMk id="62" creationId="{F80304E0-2DFB-F066-DC7B-61E36204F3AE}"/>
          </ac:picMkLst>
        </pc:picChg>
        <pc:picChg chg="mod">
          <ac:chgData name="Philippe Baucour" userId="5102170ae7533958" providerId="LiveId" clId="{336F8116-C764-4979-A376-3E7AF7BA8383}" dt="2024-11-22T06:10:25.632" v="8544"/>
          <ac:picMkLst>
            <pc:docMk/>
            <pc:sldMk cId="3062080250" sldId="297"/>
            <ac:picMk id="65" creationId="{89920810-FF34-87A1-0B7F-59420A6B254A}"/>
          </ac:picMkLst>
        </pc:picChg>
        <pc:picChg chg="mod">
          <ac:chgData name="Philippe Baucour" userId="5102170ae7533958" providerId="LiveId" clId="{336F8116-C764-4979-A376-3E7AF7BA8383}" dt="2024-11-22T06:10:25.632" v="8544"/>
          <ac:picMkLst>
            <pc:docMk/>
            <pc:sldMk cId="3062080250" sldId="297"/>
            <ac:picMk id="68" creationId="{122B2963-F210-DD0F-34FD-57B84B8B09B7}"/>
          </ac:picMkLst>
        </pc:picChg>
        <pc:picChg chg="add del mod">
          <ac:chgData name="Philippe Baucour" userId="5102170ae7533958" providerId="LiveId" clId="{336F8116-C764-4979-A376-3E7AF7BA8383}" dt="2024-11-26T14:42:56.866" v="11235" actId="478"/>
          <ac:picMkLst>
            <pc:docMk/>
            <pc:sldMk cId="3062080250" sldId="297"/>
            <ac:picMk id="70" creationId="{E6CAFD93-EBF4-BBAD-65F6-5CC08F2DD93B}"/>
          </ac:picMkLst>
        </pc:picChg>
        <pc:picChg chg="add del mod">
          <ac:chgData name="Philippe Baucour" userId="5102170ae7533958" providerId="LiveId" clId="{336F8116-C764-4979-A376-3E7AF7BA8383}" dt="2024-11-26T14:42:56.127" v="11234" actId="478"/>
          <ac:picMkLst>
            <pc:docMk/>
            <pc:sldMk cId="3062080250" sldId="297"/>
            <ac:picMk id="71" creationId="{473F7872-0DEF-562F-B563-1E16756D5899}"/>
          </ac:picMkLst>
        </pc:picChg>
        <pc:picChg chg="add del mod">
          <ac:chgData name="Philippe Baucour" userId="5102170ae7533958" providerId="LiveId" clId="{336F8116-C764-4979-A376-3E7AF7BA8383}" dt="2024-11-26T14:42:54.487" v="11233" actId="478"/>
          <ac:picMkLst>
            <pc:docMk/>
            <pc:sldMk cId="3062080250" sldId="297"/>
            <ac:picMk id="72" creationId="{38555D34-FFA4-3744-045E-5A93364C1C52}"/>
          </ac:picMkLst>
        </pc:picChg>
        <pc:picChg chg="add del mod">
          <ac:chgData name="Philippe Baucour" userId="5102170ae7533958" providerId="LiveId" clId="{336F8116-C764-4979-A376-3E7AF7BA8383}" dt="2024-11-26T14:43:00.054" v="11237" actId="478"/>
          <ac:picMkLst>
            <pc:docMk/>
            <pc:sldMk cId="3062080250" sldId="297"/>
            <ac:picMk id="73" creationId="{12290F1A-88A4-8046-07C2-BE9353B2B40F}"/>
          </ac:picMkLst>
        </pc:picChg>
        <pc:cxnChg chg="add mod">
          <ac:chgData name="Philippe Baucour" userId="5102170ae7533958" providerId="LiveId" clId="{336F8116-C764-4979-A376-3E7AF7BA8383}" dt="2024-11-22T05:46:09.494" v="8442"/>
          <ac:cxnSpMkLst>
            <pc:docMk/>
            <pc:sldMk cId="3062080250" sldId="297"/>
            <ac:cxnSpMk id="2" creationId="{6C7BE669-B1A2-050A-F342-0051A1306F4A}"/>
          </ac:cxnSpMkLst>
        </pc:cxnChg>
        <pc:cxnChg chg="del">
          <ac:chgData name="Philippe Baucour" userId="5102170ae7533958" providerId="LiveId" clId="{336F8116-C764-4979-A376-3E7AF7BA8383}" dt="2024-11-22T05:43:39.235" v="8421" actId="478"/>
          <ac:cxnSpMkLst>
            <pc:docMk/>
            <pc:sldMk cId="3062080250" sldId="297"/>
            <ac:cxnSpMk id="11" creationId="{EED4BB88-8E17-F1D8-30CD-82745C2CD577}"/>
          </ac:cxnSpMkLst>
        </pc:cxnChg>
        <pc:cxnChg chg="del">
          <ac:chgData name="Philippe Baucour" userId="5102170ae7533958" providerId="LiveId" clId="{336F8116-C764-4979-A376-3E7AF7BA8383}" dt="2024-11-22T05:43:41.531" v="8422" actId="478"/>
          <ac:cxnSpMkLst>
            <pc:docMk/>
            <pc:sldMk cId="3062080250" sldId="297"/>
            <ac:cxnSpMk id="14" creationId="{991A4976-4C1C-BE72-D555-76C7F3CE9006}"/>
          </ac:cxnSpMkLst>
        </pc:cxnChg>
        <pc:cxnChg chg="add mod">
          <ac:chgData name="Philippe Baucour" userId="5102170ae7533958" providerId="LiveId" clId="{336F8116-C764-4979-A376-3E7AF7BA8383}" dt="2024-11-22T05:46:44.099" v="8446"/>
          <ac:cxnSpMkLst>
            <pc:docMk/>
            <pc:sldMk cId="3062080250" sldId="297"/>
            <ac:cxnSpMk id="52" creationId="{A63B4B85-6C46-3678-06AE-0EFE2FC0741B}"/>
          </ac:cxnSpMkLst>
        </pc:cxnChg>
        <pc:cxnChg chg="add mod">
          <ac:chgData name="Philippe Baucour" userId="5102170ae7533958" providerId="LiveId" clId="{336F8116-C764-4979-A376-3E7AF7BA8383}" dt="2024-11-22T05:47:08.023" v="8449"/>
          <ac:cxnSpMkLst>
            <pc:docMk/>
            <pc:sldMk cId="3062080250" sldId="297"/>
            <ac:cxnSpMk id="53" creationId="{28798626-3457-450A-82C1-7D70EC250F07}"/>
          </ac:cxnSpMkLst>
        </pc:cxnChg>
      </pc:sldChg>
      <pc:sldChg chg="addSp delSp modSp add mod modTransition modAnim">
        <pc:chgData name="Philippe Baucour" userId="5102170ae7533958" providerId="LiveId" clId="{336F8116-C764-4979-A376-3E7AF7BA8383}" dt="2024-11-26T14:43:17.953" v="11250" actId="478"/>
        <pc:sldMkLst>
          <pc:docMk/>
          <pc:sldMk cId="4248122501" sldId="298"/>
        </pc:sldMkLst>
        <pc:spChg chg="del">
          <ac:chgData name="Philippe Baucour" userId="5102170ae7533958" providerId="LiveId" clId="{336F8116-C764-4979-A376-3E7AF7BA8383}" dt="2024-11-22T08:50:13.910" v="9575" actId="478"/>
          <ac:spMkLst>
            <pc:docMk/>
            <pc:sldMk cId="4248122501" sldId="298"/>
            <ac:spMk id="3" creationId="{26FD89CB-DCB3-9F66-A4EC-1B7BE676A781}"/>
          </ac:spMkLst>
        </pc:spChg>
        <pc:spChg chg="add">
          <ac:chgData name="Philippe Baucour" userId="5102170ae7533958" providerId="LiveId" clId="{336F8116-C764-4979-A376-3E7AF7BA8383}" dt="2024-11-26T11:08:06.734" v="10117"/>
          <ac:spMkLst>
            <pc:docMk/>
            <pc:sldMk cId="4248122501" sldId="298"/>
            <ac:spMk id="4" creationId="{26615A89-D552-A664-54B6-8B9D3C0D578F}"/>
          </ac:spMkLst>
        </pc:spChg>
        <pc:spChg chg="del">
          <ac:chgData name="Philippe Baucour" userId="5102170ae7533958" providerId="LiveId" clId="{336F8116-C764-4979-A376-3E7AF7BA8383}" dt="2024-11-22T08:50:45.708" v="9585" actId="478"/>
          <ac:spMkLst>
            <pc:docMk/>
            <pc:sldMk cId="4248122501" sldId="298"/>
            <ac:spMk id="4" creationId="{EF606B8A-E5E6-9CA4-2E4E-E6F1DCA6BA41}"/>
          </ac:spMkLst>
        </pc:spChg>
        <pc:spChg chg="add mod">
          <ac:chgData name="Philippe Baucour" userId="5102170ae7533958" providerId="LiveId" clId="{336F8116-C764-4979-A376-3E7AF7BA8383}" dt="2024-11-22T08:56:32.344" v="9698" actId="1035"/>
          <ac:spMkLst>
            <pc:docMk/>
            <pc:sldMk cId="4248122501" sldId="298"/>
            <ac:spMk id="8" creationId="{DC2E548A-C39C-4AF4-F203-5AA778271409}"/>
          </ac:spMkLst>
        </pc:spChg>
        <pc:spChg chg="add mod">
          <ac:chgData name="Philippe Baucour" userId="5102170ae7533958" providerId="LiveId" clId="{336F8116-C764-4979-A376-3E7AF7BA8383}" dt="2024-11-22T09:01:18.067" v="9860" actId="1035"/>
          <ac:spMkLst>
            <pc:docMk/>
            <pc:sldMk cId="4248122501" sldId="298"/>
            <ac:spMk id="9" creationId="{0DD964CC-8F4A-61A9-9D60-D6E86368AA09}"/>
          </ac:spMkLst>
        </pc:spChg>
        <pc:spChg chg="add mod">
          <ac:chgData name="Philippe Baucour" userId="5102170ae7533958" providerId="LiveId" clId="{336F8116-C764-4979-A376-3E7AF7BA8383}" dt="2024-11-22T08:58:30.605" v="9754" actId="404"/>
          <ac:spMkLst>
            <pc:docMk/>
            <pc:sldMk cId="4248122501" sldId="298"/>
            <ac:spMk id="12" creationId="{B91399FA-0B49-61DC-F75B-348F5CA88F3A}"/>
          </ac:spMkLst>
        </pc:spChg>
        <pc:spChg chg="add mod">
          <ac:chgData name="Philippe Baucour" userId="5102170ae7533958" providerId="LiveId" clId="{336F8116-C764-4979-A376-3E7AF7BA8383}" dt="2024-11-22T22:55:09.276" v="9869" actId="20577"/>
          <ac:spMkLst>
            <pc:docMk/>
            <pc:sldMk cId="4248122501" sldId="298"/>
            <ac:spMk id="13" creationId="{691BC83E-4F83-91C6-CD96-D034080F7D08}"/>
          </ac:spMkLst>
        </pc:spChg>
        <pc:spChg chg="mod">
          <ac:chgData name="Philippe Baucour" userId="5102170ae7533958" providerId="LiveId" clId="{336F8116-C764-4979-A376-3E7AF7BA8383}" dt="2024-11-22T06:07:57.477" v="8535" actId="1038"/>
          <ac:spMkLst>
            <pc:docMk/>
            <pc:sldMk cId="4248122501" sldId="298"/>
            <ac:spMk id="18" creationId="{02AE0534-6FCD-3412-B264-334CC1187E61}"/>
          </ac:spMkLst>
        </pc:spChg>
        <pc:spChg chg="mod">
          <ac:chgData name="Philippe Baucour" userId="5102170ae7533958" providerId="LiveId" clId="{336F8116-C764-4979-A376-3E7AF7BA8383}" dt="2024-11-26T11:56:53.128" v="10658"/>
          <ac:spMkLst>
            <pc:docMk/>
            <pc:sldMk cId="4248122501" sldId="298"/>
            <ac:spMk id="33" creationId="{DD4D9334-6671-B9EF-3D8B-92EF9D993E32}"/>
          </ac:spMkLst>
        </pc:spChg>
        <pc:spChg chg="mod">
          <ac:chgData name="Philippe Baucour" userId="5102170ae7533958" providerId="LiveId" clId="{336F8116-C764-4979-A376-3E7AF7BA8383}" dt="2024-11-26T11:56:53.128" v="10658"/>
          <ac:spMkLst>
            <pc:docMk/>
            <pc:sldMk cId="4248122501" sldId="298"/>
            <ac:spMk id="34" creationId="{9077FA69-AC58-26EC-8CB7-3A155C90F152}"/>
          </ac:spMkLst>
        </pc:spChg>
        <pc:spChg chg="del mod">
          <ac:chgData name="Philippe Baucour" userId="5102170ae7533958" providerId="LiveId" clId="{336F8116-C764-4979-A376-3E7AF7BA8383}" dt="2024-11-22T08:49:43.979" v="9560" actId="478"/>
          <ac:spMkLst>
            <pc:docMk/>
            <pc:sldMk cId="4248122501" sldId="298"/>
            <ac:spMk id="89" creationId="{7E33A8BC-CCC8-DB07-965A-DD0030AACD42}"/>
          </ac:spMkLst>
        </pc:spChg>
        <pc:spChg chg="del">
          <ac:chgData name="Philippe Baucour" userId="5102170ae7533958" providerId="LiveId" clId="{336F8116-C764-4979-A376-3E7AF7BA8383}" dt="2024-11-22T09:00:54.193" v="9778" actId="478"/>
          <ac:spMkLst>
            <pc:docMk/>
            <pc:sldMk cId="4248122501" sldId="298"/>
            <ac:spMk id="105" creationId="{0DE229EA-DFDF-1B83-D6B5-AF1247859121}"/>
          </ac:spMkLst>
        </pc:spChg>
        <pc:spChg chg="del">
          <ac:chgData name="Philippe Baucour" userId="5102170ae7533958" providerId="LiveId" clId="{336F8116-C764-4979-A376-3E7AF7BA8383}" dt="2024-11-22T08:49:45.486" v="9561" actId="478"/>
          <ac:spMkLst>
            <pc:docMk/>
            <pc:sldMk cId="4248122501" sldId="298"/>
            <ac:spMk id="110" creationId="{5DA67A1D-90B3-6BB8-42BF-5A06FF23E668}"/>
          </ac:spMkLst>
        </pc:spChg>
        <pc:spChg chg="del">
          <ac:chgData name="Philippe Baucour" userId="5102170ae7533958" providerId="LiveId" clId="{336F8116-C764-4979-A376-3E7AF7BA8383}" dt="2024-11-22T08:50:24.863" v="9578" actId="478"/>
          <ac:spMkLst>
            <pc:docMk/>
            <pc:sldMk cId="4248122501" sldId="298"/>
            <ac:spMk id="111" creationId="{14017485-B7A7-91FD-D323-FA7D644EED81}"/>
          </ac:spMkLst>
        </pc:spChg>
        <pc:spChg chg="del">
          <ac:chgData name="Philippe Baucour" userId="5102170ae7533958" providerId="LiveId" clId="{336F8116-C764-4979-A376-3E7AF7BA8383}" dt="2024-11-22T08:50:15.995" v="9576" actId="478"/>
          <ac:spMkLst>
            <pc:docMk/>
            <pc:sldMk cId="4248122501" sldId="298"/>
            <ac:spMk id="112" creationId="{885CC0A8-D87E-9294-8805-A8F21A39AE27}"/>
          </ac:spMkLst>
        </pc:spChg>
        <pc:spChg chg="del">
          <ac:chgData name="Philippe Baucour" userId="5102170ae7533958" providerId="LiveId" clId="{336F8116-C764-4979-A376-3E7AF7BA8383}" dt="2024-11-22T08:50:19.942" v="9577" actId="478"/>
          <ac:spMkLst>
            <pc:docMk/>
            <pc:sldMk cId="4248122501" sldId="298"/>
            <ac:spMk id="113" creationId="{93CC1A85-CF5E-71DD-A901-AACA73F9E01D}"/>
          </ac:spMkLst>
        </pc:spChg>
        <pc:spChg chg="del">
          <ac:chgData name="Philippe Baucour" userId="5102170ae7533958" providerId="LiveId" clId="{336F8116-C764-4979-A376-3E7AF7BA8383}" dt="2024-11-22T08:50:40.196" v="9584" actId="478"/>
          <ac:spMkLst>
            <pc:docMk/>
            <pc:sldMk cId="4248122501" sldId="298"/>
            <ac:spMk id="114" creationId="{DA6FF28B-9DFB-1E7C-1675-3046A6B62247}"/>
          </ac:spMkLst>
        </pc:spChg>
        <pc:spChg chg="del">
          <ac:chgData name="Philippe Baucour" userId="5102170ae7533958" providerId="LiveId" clId="{336F8116-C764-4979-A376-3E7AF7BA8383}" dt="2024-11-22T08:50:06.833" v="9572" actId="478"/>
          <ac:spMkLst>
            <pc:docMk/>
            <pc:sldMk cId="4248122501" sldId="298"/>
            <ac:spMk id="115" creationId="{86EDBBDB-5A07-BDE1-EF7A-C7386D5D9CE0}"/>
          </ac:spMkLst>
        </pc:spChg>
        <pc:spChg chg="mod">
          <ac:chgData name="Philippe Baucour" userId="5102170ae7533958" providerId="LiveId" clId="{336F8116-C764-4979-A376-3E7AF7BA8383}" dt="2024-11-22T08:50:30.066" v="9580" actId="6549"/>
          <ac:spMkLst>
            <pc:docMk/>
            <pc:sldMk cId="4248122501" sldId="298"/>
            <ac:spMk id="116" creationId="{A0D48AA0-1546-3E72-AE6C-E43830C0CF66}"/>
          </ac:spMkLst>
        </pc:spChg>
        <pc:spChg chg="del">
          <ac:chgData name="Philippe Baucour" userId="5102170ae7533958" providerId="LiveId" clId="{336F8116-C764-4979-A376-3E7AF7BA8383}" dt="2024-11-22T08:50:08.615" v="9573" actId="478"/>
          <ac:spMkLst>
            <pc:docMk/>
            <pc:sldMk cId="4248122501" sldId="298"/>
            <ac:spMk id="118" creationId="{800CDA80-AA5D-1B41-7660-313967FC7FF1}"/>
          </ac:spMkLst>
        </pc:spChg>
        <pc:spChg chg="del">
          <ac:chgData name="Philippe Baucour" userId="5102170ae7533958" providerId="LiveId" clId="{336F8116-C764-4979-A376-3E7AF7BA8383}" dt="2024-11-22T08:50:11.140" v="9574" actId="478"/>
          <ac:spMkLst>
            <pc:docMk/>
            <pc:sldMk cId="4248122501" sldId="298"/>
            <ac:spMk id="119" creationId="{1358C36A-CC25-2521-695F-22CEA64BFA71}"/>
          </ac:spMkLst>
        </pc:spChg>
        <pc:spChg chg="del">
          <ac:chgData name="Philippe Baucour" userId="5102170ae7533958" providerId="LiveId" clId="{336F8116-C764-4979-A376-3E7AF7BA8383}" dt="2024-11-22T08:49:53.625" v="9564" actId="478"/>
          <ac:spMkLst>
            <pc:docMk/>
            <pc:sldMk cId="4248122501" sldId="298"/>
            <ac:spMk id="120" creationId="{B10D651F-469B-082F-DF75-8318993EA70D}"/>
          </ac:spMkLst>
        </pc:spChg>
        <pc:spChg chg="del mod">
          <ac:chgData name="Philippe Baucour" userId="5102170ae7533958" providerId="LiveId" clId="{336F8116-C764-4979-A376-3E7AF7BA8383}" dt="2024-11-22T08:50:38.100" v="9583" actId="478"/>
          <ac:spMkLst>
            <pc:docMk/>
            <pc:sldMk cId="4248122501" sldId="298"/>
            <ac:spMk id="121" creationId="{4F4CE5C7-A0BB-6B26-59D9-73BE30DE9B10}"/>
          </ac:spMkLst>
        </pc:spChg>
        <pc:spChg chg="del">
          <ac:chgData name="Philippe Baucour" userId="5102170ae7533958" providerId="LiveId" clId="{336F8116-C764-4979-A376-3E7AF7BA8383}" dt="2024-11-22T08:49:50.439" v="9563" actId="478"/>
          <ac:spMkLst>
            <pc:docMk/>
            <pc:sldMk cId="4248122501" sldId="298"/>
            <ac:spMk id="122" creationId="{617CDE68-CC1B-41D4-95D2-C16F1D680CC3}"/>
          </ac:spMkLst>
        </pc:spChg>
        <pc:spChg chg="del">
          <ac:chgData name="Philippe Baucour" userId="5102170ae7533958" providerId="LiveId" clId="{336F8116-C764-4979-A376-3E7AF7BA8383}" dt="2024-11-22T08:49:48.486" v="9562" actId="478"/>
          <ac:spMkLst>
            <pc:docMk/>
            <pc:sldMk cId="4248122501" sldId="298"/>
            <ac:spMk id="123" creationId="{F7708845-2C9B-4224-D7C2-2BD3B0FF04FE}"/>
          </ac:spMkLst>
        </pc:spChg>
        <pc:grpChg chg="add mod">
          <ac:chgData name="Philippe Baucour" userId="5102170ae7533958" providerId="LiveId" clId="{336F8116-C764-4979-A376-3E7AF7BA8383}" dt="2024-11-26T11:58:18.423" v="10694" actId="1038"/>
          <ac:grpSpMkLst>
            <pc:docMk/>
            <pc:sldMk cId="4248122501" sldId="298"/>
            <ac:grpSpMk id="20" creationId="{52D2354D-18C6-4019-4B05-54BEB55487E8}"/>
          </ac:grpSpMkLst>
        </pc:grpChg>
        <pc:grpChg chg="add mod">
          <ac:chgData name="Philippe Baucour" userId="5102170ae7533958" providerId="LiveId" clId="{336F8116-C764-4979-A376-3E7AF7BA8383}" dt="2024-11-26T11:11:05.071" v="10452" actId="1076"/>
          <ac:grpSpMkLst>
            <pc:docMk/>
            <pc:sldMk cId="4248122501" sldId="298"/>
            <ac:grpSpMk id="24" creationId="{DE142100-5848-65FD-3E2D-6E7DFB1144EE}"/>
          </ac:grpSpMkLst>
        </pc:grpChg>
        <pc:grpChg chg="add mod">
          <ac:chgData name="Philippe Baucour" userId="5102170ae7533958" providerId="LiveId" clId="{336F8116-C764-4979-A376-3E7AF7BA8383}" dt="2024-11-26T11:58:25.142" v="10716" actId="1038"/>
          <ac:grpSpMkLst>
            <pc:docMk/>
            <pc:sldMk cId="4248122501" sldId="298"/>
            <ac:grpSpMk id="31" creationId="{9540325B-E1C1-4040-D519-F5E90F5585C6}"/>
          </ac:grpSpMkLst>
        </pc:grpChg>
        <pc:grpChg chg="del">
          <ac:chgData name="Philippe Baucour" userId="5102170ae7533958" providerId="LiveId" clId="{336F8116-C764-4979-A376-3E7AF7BA8383}" dt="2024-11-22T08:50:04.066" v="9571" actId="478"/>
          <ac:grpSpMkLst>
            <pc:docMk/>
            <pc:sldMk cId="4248122501" sldId="298"/>
            <ac:grpSpMk id="155" creationId="{6CA7EBD6-0AA3-C10E-C65A-E784899E8553}"/>
          </ac:grpSpMkLst>
        </pc:grpChg>
        <pc:grpChg chg="del">
          <ac:chgData name="Philippe Baucour" userId="5102170ae7533958" providerId="LiveId" clId="{336F8116-C764-4979-A376-3E7AF7BA8383}" dt="2024-11-22T08:50:00.995" v="9569" actId="478"/>
          <ac:grpSpMkLst>
            <pc:docMk/>
            <pc:sldMk cId="4248122501" sldId="298"/>
            <ac:grpSpMk id="156" creationId="{57DE6EB1-01F0-E55E-5B9C-0D565C96BA67}"/>
          </ac:grpSpMkLst>
        </pc:grpChg>
        <pc:grpChg chg="del">
          <ac:chgData name="Philippe Baucour" userId="5102170ae7533958" providerId="LiveId" clId="{336F8116-C764-4979-A376-3E7AF7BA8383}" dt="2024-11-22T08:49:58.084" v="9567" actId="478"/>
          <ac:grpSpMkLst>
            <pc:docMk/>
            <pc:sldMk cId="4248122501" sldId="298"/>
            <ac:grpSpMk id="159" creationId="{4DB05A17-897C-6C1F-DBF2-659EE428493E}"/>
          </ac:grpSpMkLst>
        </pc:grpChg>
        <pc:grpChg chg="del">
          <ac:chgData name="Philippe Baucour" userId="5102170ae7533958" providerId="LiveId" clId="{336F8116-C764-4979-A376-3E7AF7BA8383}" dt="2024-11-22T08:50:02.334" v="9570" actId="478"/>
          <ac:grpSpMkLst>
            <pc:docMk/>
            <pc:sldMk cId="4248122501" sldId="298"/>
            <ac:grpSpMk id="162" creationId="{4C299269-E949-1BFD-9662-38DC3D4695B3}"/>
          </ac:grpSpMkLst>
        </pc:grpChg>
        <pc:grpChg chg="del">
          <ac:chgData name="Philippe Baucour" userId="5102170ae7533958" providerId="LiveId" clId="{336F8116-C764-4979-A376-3E7AF7BA8383}" dt="2024-11-22T08:49:59.458" v="9568" actId="478"/>
          <ac:grpSpMkLst>
            <pc:docMk/>
            <pc:sldMk cId="4248122501" sldId="298"/>
            <ac:grpSpMk id="165" creationId="{04C259B8-0607-86E0-5961-FDAA91411FD7}"/>
          </ac:grpSpMkLst>
        </pc:grpChg>
        <pc:grpChg chg="del">
          <ac:chgData name="Philippe Baucour" userId="5102170ae7533958" providerId="LiveId" clId="{336F8116-C764-4979-A376-3E7AF7BA8383}" dt="2024-11-22T08:49:56.479" v="9566" actId="478"/>
          <ac:grpSpMkLst>
            <pc:docMk/>
            <pc:sldMk cId="4248122501" sldId="298"/>
            <ac:grpSpMk id="168" creationId="{64E9705B-8151-439E-EDC1-4B0A014CF662}"/>
          </ac:grpSpMkLst>
        </pc:grpChg>
        <pc:grpChg chg="del">
          <ac:chgData name="Philippe Baucour" userId="5102170ae7533958" providerId="LiveId" clId="{336F8116-C764-4979-A376-3E7AF7BA8383}" dt="2024-11-22T08:50:35.485" v="9582" actId="478"/>
          <ac:grpSpMkLst>
            <pc:docMk/>
            <pc:sldMk cId="4248122501" sldId="298"/>
            <ac:grpSpMk id="171" creationId="{220B38CF-CF13-5427-3CA8-C449148B771C}"/>
          </ac:grpSpMkLst>
        </pc:grpChg>
        <pc:grpChg chg="del">
          <ac:chgData name="Philippe Baucour" userId="5102170ae7533958" providerId="LiveId" clId="{336F8116-C764-4979-A376-3E7AF7BA8383}" dt="2024-11-22T08:50:33.495" v="9581" actId="478"/>
          <ac:grpSpMkLst>
            <pc:docMk/>
            <pc:sldMk cId="4248122501" sldId="298"/>
            <ac:grpSpMk id="174" creationId="{A92F82E1-6C04-65A9-44AD-2029BF4071CF}"/>
          </ac:grpSpMkLst>
        </pc:grpChg>
        <pc:grpChg chg="del">
          <ac:chgData name="Philippe Baucour" userId="5102170ae7533958" providerId="LiveId" clId="{336F8116-C764-4979-A376-3E7AF7BA8383}" dt="2024-11-22T08:49:55.156" v="9565" actId="478"/>
          <ac:grpSpMkLst>
            <pc:docMk/>
            <pc:sldMk cId="4248122501" sldId="298"/>
            <ac:grpSpMk id="184" creationId="{3884A8E7-2CE8-C2C3-6172-835585337CA8}"/>
          </ac:grpSpMkLst>
        </pc:grpChg>
        <pc:picChg chg="add del mod">
          <ac:chgData name="Philippe Baucour" userId="5102170ae7533958" providerId="LiveId" clId="{336F8116-C764-4979-A376-3E7AF7BA8383}" dt="2024-11-26T14:43:13.698" v="11246" actId="478"/>
          <ac:picMkLst>
            <pc:docMk/>
            <pc:sldMk cId="4248122501" sldId="298"/>
            <ac:picMk id="3" creationId="{3E735B2F-F697-40A2-367B-ED768197D0C2}"/>
          </ac:picMkLst>
        </pc:picChg>
        <pc:picChg chg="add del">
          <ac:chgData name="Philippe Baucour" userId="5102170ae7533958" providerId="LiveId" clId="{336F8116-C764-4979-A376-3E7AF7BA8383}" dt="2024-11-26T11:05:40.861" v="10111" actId="478"/>
          <ac:picMkLst>
            <pc:docMk/>
            <pc:sldMk cId="4248122501" sldId="298"/>
            <ac:picMk id="3" creationId="{B455BE74-6483-187C-EC6A-38EF7DF248E0}"/>
          </ac:picMkLst>
        </pc:picChg>
        <pc:picChg chg="add del mod">
          <ac:chgData name="Philippe Baucour" userId="5102170ae7533958" providerId="LiveId" clId="{336F8116-C764-4979-A376-3E7AF7BA8383}" dt="2024-11-26T14:43:17.953" v="11250" actId="478"/>
          <ac:picMkLst>
            <pc:docMk/>
            <pc:sldMk cId="4248122501" sldId="298"/>
            <ac:picMk id="4" creationId="{E25DE535-BF75-8B80-554F-145D7DCA1C94}"/>
          </ac:picMkLst>
        </pc:picChg>
        <pc:picChg chg="add mod">
          <ac:chgData name="Philippe Baucour" userId="5102170ae7533958" providerId="LiveId" clId="{336F8116-C764-4979-A376-3E7AF7BA8383}" dt="2024-11-26T11:58:18.423" v="10694" actId="1038"/>
          <ac:picMkLst>
            <pc:docMk/>
            <pc:sldMk cId="4248122501" sldId="298"/>
            <ac:picMk id="5" creationId="{161645F6-908A-E028-342C-2EB883E6349A}"/>
          </ac:picMkLst>
        </pc:picChg>
        <pc:picChg chg="add del mod">
          <ac:chgData name="Philippe Baucour" userId="5102170ae7533958" providerId="LiveId" clId="{336F8116-C764-4979-A376-3E7AF7BA8383}" dt="2024-11-26T11:10:38.473" v="10449" actId="478"/>
          <ac:picMkLst>
            <pc:docMk/>
            <pc:sldMk cId="4248122501" sldId="298"/>
            <ac:picMk id="11" creationId="{00214ACB-C414-92B8-E8EE-E4AE7F32656A}"/>
          </ac:picMkLst>
        </pc:picChg>
        <pc:picChg chg="add del mod">
          <ac:chgData name="Philippe Baucour" userId="5102170ae7533958" providerId="LiveId" clId="{336F8116-C764-4979-A376-3E7AF7BA8383}" dt="2024-11-26T14:43:17.158" v="11249" actId="478"/>
          <ac:picMkLst>
            <pc:docMk/>
            <pc:sldMk cId="4248122501" sldId="298"/>
            <ac:picMk id="11" creationId="{6E954EEF-F94A-8D80-BC4D-C40A0EA3A1D0}"/>
          </ac:picMkLst>
        </pc:picChg>
        <pc:picChg chg="add del mod">
          <ac:chgData name="Philippe Baucour" userId="5102170ae7533958" providerId="LiveId" clId="{336F8116-C764-4979-A376-3E7AF7BA8383}" dt="2024-11-22T08:56:27.264" v="9695" actId="478"/>
          <ac:picMkLst>
            <pc:docMk/>
            <pc:sldMk cId="4248122501" sldId="298"/>
            <ac:picMk id="11" creationId="{AE15CBE3-884B-2BB5-5864-727927699A0C}"/>
          </ac:picMkLst>
        </pc:picChg>
        <pc:picChg chg="add del mod">
          <ac:chgData name="Philippe Baucour" userId="5102170ae7533958" providerId="LiveId" clId="{336F8116-C764-4979-A376-3E7AF7BA8383}" dt="2024-11-26T11:10:38.473" v="10449" actId="478"/>
          <ac:picMkLst>
            <pc:docMk/>
            <pc:sldMk cId="4248122501" sldId="298"/>
            <ac:picMk id="17" creationId="{1004C548-003E-48C0-2959-404A71C50A3B}"/>
          </ac:picMkLst>
        </pc:picChg>
        <pc:picChg chg="add del mod">
          <ac:chgData name="Philippe Baucour" userId="5102170ae7533958" providerId="LiveId" clId="{336F8116-C764-4979-A376-3E7AF7BA8383}" dt="2024-11-26T14:43:16.366" v="11248" actId="478"/>
          <ac:picMkLst>
            <pc:docMk/>
            <pc:sldMk cId="4248122501" sldId="298"/>
            <ac:picMk id="17" creationId="{C89FF18D-D647-D651-EBDB-91C37530352F}"/>
          </ac:picMkLst>
        </pc:picChg>
        <pc:picChg chg="mod">
          <ac:chgData name="Philippe Baucour" userId="5102170ae7533958" providerId="LiveId" clId="{336F8116-C764-4979-A376-3E7AF7BA8383}" dt="2024-11-26T11:11:05.071" v="10452" actId="1076"/>
          <ac:picMkLst>
            <pc:docMk/>
            <pc:sldMk cId="4248122501" sldId="298"/>
            <ac:picMk id="26" creationId="{A2AC528A-AEB9-0052-6719-92BA0D158816}"/>
          </ac:picMkLst>
        </pc:picChg>
        <pc:picChg chg="mod">
          <ac:chgData name="Philippe Baucour" userId="5102170ae7533958" providerId="LiveId" clId="{336F8116-C764-4979-A376-3E7AF7BA8383}" dt="2024-11-26T11:11:05.071" v="10452" actId="1076"/>
          <ac:picMkLst>
            <pc:docMk/>
            <pc:sldMk cId="4248122501" sldId="298"/>
            <ac:picMk id="27" creationId="{12BC941E-32EC-23B2-4D73-D99F25A62352}"/>
          </ac:picMkLst>
        </pc:picChg>
        <pc:picChg chg="add del mod">
          <ac:chgData name="Philippe Baucour" userId="5102170ae7533958" providerId="LiveId" clId="{336F8116-C764-4979-A376-3E7AF7BA8383}" dt="2024-11-26T14:43:15.618" v="11247" actId="478"/>
          <ac:picMkLst>
            <pc:docMk/>
            <pc:sldMk cId="4248122501" sldId="298"/>
            <ac:picMk id="29" creationId="{6BA11045-B1D3-AB08-3E29-8E8A9D488360}"/>
          </ac:picMkLst>
        </pc:picChg>
        <pc:picChg chg="add del mod">
          <ac:chgData name="Philippe Baucour" userId="5102170ae7533958" providerId="LiveId" clId="{336F8116-C764-4979-A376-3E7AF7BA8383}" dt="2024-11-26T14:43:12.923" v="11245" actId="478"/>
          <ac:picMkLst>
            <pc:docMk/>
            <pc:sldMk cId="4248122501" sldId="298"/>
            <ac:picMk id="30" creationId="{915D03A3-CE46-E530-930B-3C51486C5D35}"/>
          </ac:picMkLst>
        </pc:picChg>
        <pc:picChg chg="add del mod">
          <ac:chgData name="Philippe Baucour" userId="5102170ae7533958" providerId="LiveId" clId="{336F8116-C764-4979-A376-3E7AF7BA8383}" dt="2024-11-26T11:56:01.997" v="10655" actId="478"/>
          <ac:picMkLst>
            <pc:docMk/>
            <pc:sldMk cId="4248122501" sldId="298"/>
            <ac:picMk id="30" creationId="{DAB17559-B5DD-19EE-B690-D09CA26E8DA7}"/>
          </ac:picMkLst>
        </pc:picChg>
        <pc:picChg chg="mod">
          <ac:chgData name="Philippe Baucour" userId="5102170ae7533958" providerId="LiveId" clId="{336F8116-C764-4979-A376-3E7AF7BA8383}" dt="2024-11-26T11:56:53.128" v="10658"/>
          <ac:picMkLst>
            <pc:docMk/>
            <pc:sldMk cId="4248122501" sldId="298"/>
            <ac:picMk id="32" creationId="{42414C6E-28A7-CD83-EF1E-6B0A31C21BE4}"/>
          </ac:picMkLst>
        </pc:picChg>
        <pc:picChg chg="del">
          <ac:chgData name="Philippe Baucour" userId="5102170ae7533958" providerId="LiveId" clId="{336F8116-C764-4979-A376-3E7AF7BA8383}" dt="2024-11-22T09:00:42.197" v="9775" actId="478"/>
          <ac:picMkLst>
            <pc:docMk/>
            <pc:sldMk cId="4248122501" sldId="298"/>
            <ac:picMk id="107" creationId="{77FB8C44-397B-64DE-9E03-174B37523EB7}"/>
          </ac:picMkLst>
        </pc:picChg>
        <pc:picChg chg="del">
          <ac:chgData name="Philippe Baucour" userId="5102170ae7533958" providerId="LiveId" clId="{336F8116-C764-4979-A376-3E7AF7BA8383}" dt="2024-11-22T09:00:49.543" v="9777" actId="478"/>
          <ac:picMkLst>
            <pc:docMk/>
            <pc:sldMk cId="4248122501" sldId="298"/>
            <ac:picMk id="109" creationId="{8660FA1C-020C-4FAB-0FF3-48FA5C1C1058}"/>
          </ac:picMkLst>
        </pc:picChg>
        <pc:picChg chg="add del">
          <ac:chgData name="Philippe Baucour" userId="5102170ae7533958" providerId="LiveId" clId="{336F8116-C764-4979-A376-3E7AF7BA8383}" dt="2024-11-26T11:06:30.694" v="10113" actId="478"/>
          <ac:picMkLst>
            <pc:docMk/>
            <pc:sldMk cId="4248122501" sldId="298"/>
            <ac:picMk id="1028" creationId="{6113A05E-5B9A-B47F-EEA9-656AF3C35D45}"/>
          </ac:picMkLst>
        </pc:picChg>
        <pc:picChg chg="add mod">
          <ac:chgData name="Philippe Baucour" userId="5102170ae7533958" providerId="LiveId" clId="{336F8116-C764-4979-A376-3E7AF7BA8383}" dt="2024-11-26T11:58:18.423" v="10694" actId="1038"/>
          <ac:picMkLst>
            <pc:docMk/>
            <pc:sldMk cId="4248122501" sldId="298"/>
            <ac:picMk id="1030" creationId="{C6AD0A5B-7E85-5357-CB0E-F4933EDB25B5}"/>
          </ac:picMkLst>
        </pc:picChg>
        <pc:cxnChg chg="add mod ord">
          <ac:chgData name="Philippe Baucour" userId="5102170ae7533958" providerId="LiveId" clId="{336F8116-C764-4979-A376-3E7AF7BA8383}" dt="2024-11-26T11:13:44.205" v="10476" actId="167"/>
          <ac:cxnSpMkLst>
            <pc:docMk/>
            <pc:sldMk cId="4248122501" sldId="298"/>
            <ac:cxnSpMk id="7" creationId="{D9DEBCDB-262E-C053-2E9D-B73D458243F8}"/>
          </ac:cxnSpMkLst>
        </pc:cxnChg>
      </pc:sldChg>
      <pc:sldChg chg="addSp delSp modSp new mod modTransition modShow">
        <pc:chgData name="Philippe Baucour" userId="5102170ae7533958" providerId="LiveId" clId="{336F8116-C764-4979-A376-3E7AF7BA8383}" dt="2024-11-26T14:45:18.990" v="11346" actId="478"/>
        <pc:sldMkLst>
          <pc:docMk/>
          <pc:sldMk cId="1714252387" sldId="299"/>
        </pc:sldMkLst>
        <pc:spChg chg="add del mod">
          <ac:chgData name="Philippe Baucour" userId="5102170ae7533958" providerId="LiveId" clId="{336F8116-C764-4979-A376-3E7AF7BA8383}" dt="2024-11-22T06:26:16.116" v="8862" actId="478"/>
          <ac:spMkLst>
            <pc:docMk/>
            <pc:sldMk cId="1714252387" sldId="299"/>
            <ac:spMk id="4" creationId="{BC7A0613-BDAB-8143-7924-305922CDDE00}"/>
          </ac:spMkLst>
        </pc:spChg>
        <pc:spChg chg="add del mod">
          <ac:chgData name="Philippe Baucour" userId="5102170ae7533958" providerId="LiveId" clId="{336F8116-C764-4979-A376-3E7AF7BA8383}" dt="2024-11-22T06:26:14.077" v="8861" actId="478"/>
          <ac:spMkLst>
            <pc:docMk/>
            <pc:sldMk cId="1714252387" sldId="299"/>
            <ac:spMk id="5" creationId="{E81F5ACC-F955-201F-93EF-78FD6FC96494}"/>
          </ac:spMkLst>
        </pc:spChg>
        <pc:spChg chg="add mod">
          <ac:chgData name="Philippe Baucour" userId="5102170ae7533958" providerId="LiveId" clId="{336F8116-C764-4979-A376-3E7AF7BA8383}" dt="2024-11-22T06:28:28.004" v="8870" actId="164"/>
          <ac:spMkLst>
            <pc:docMk/>
            <pc:sldMk cId="1714252387" sldId="299"/>
            <ac:spMk id="7" creationId="{AE0B2A0A-635F-778F-D50E-9807B7C41ED7}"/>
          </ac:spMkLst>
        </pc:spChg>
        <pc:spChg chg="add del mod">
          <ac:chgData name="Philippe Baucour" userId="5102170ae7533958" providerId="LiveId" clId="{336F8116-C764-4979-A376-3E7AF7BA8383}" dt="2024-11-22T06:26:12.869" v="8860" actId="478"/>
          <ac:spMkLst>
            <pc:docMk/>
            <pc:sldMk cId="1714252387" sldId="299"/>
            <ac:spMk id="8" creationId="{334F3A43-FAC4-E452-689E-4EC32AB46991}"/>
          </ac:spMkLst>
        </pc:spChg>
        <pc:spChg chg="add mod">
          <ac:chgData name="Philippe Baucour" userId="5102170ae7533958" providerId="LiveId" clId="{336F8116-C764-4979-A376-3E7AF7BA8383}" dt="2024-11-22T06:28:17.011" v="8869" actId="164"/>
          <ac:spMkLst>
            <pc:docMk/>
            <pc:sldMk cId="1714252387" sldId="299"/>
            <ac:spMk id="10" creationId="{DE6DD232-177B-69DC-01A9-9A9E59610572}"/>
          </ac:spMkLst>
        </pc:spChg>
        <pc:spChg chg="add mod">
          <ac:chgData name="Philippe Baucour" userId="5102170ae7533958" providerId="LiveId" clId="{336F8116-C764-4979-A376-3E7AF7BA8383}" dt="2024-11-22T06:28:17.011" v="8869" actId="164"/>
          <ac:spMkLst>
            <pc:docMk/>
            <pc:sldMk cId="1714252387" sldId="299"/>
            <ac:spMk id="11" creationId="{A33A343E-93C4-3CFC-7EF2-E7399B8CE405}"/>
          </ac:spMkLst>
        </pc:spChg>
        <pc:spChg chg="del mod">
          <ac:chgData name="Philippe Baucour" userId="5102170ae7533958" providerId="LiveId" clId="{336F8116-C764-4979-A376-3E7AF7BA8383}" dt="2024-11-22T06:38:43.834" v="8951" actId="478"/>
          <ac:spMkLst>
            <pc:docMk/>
            <pc:sldMk cId="1714252387" sldId="299"/>
            <ac:spMk id="22" creationId="{31B17918-7E61-2E20-F92B-03AA09A0E8BB}"/>
          </ac:spMkLst>
        </pc:spChg>
        <pc:spChg chg="mod">
          <ac:chgData name="Philippe Baucour" userId="5102170ae7533958" providerId="LiveId" clId="{336F8116-C764-4979-A376-3E7AF7BA8383}" dt="2024-11-22T06:38:49.626" v="8974" actId="1037"/>
          <ac:spMkLst>
            <pc:docMk/>
            <pc:sldMk cId="1714252387" sldId="299"/>
            <ac:spMk id="23" creationId="{DE6E91D0-1298-5FA1-64C1-ED1BFEE93D6D}"/>
          </ac:spMkLst>
        </pc:spChg>
        <pc:grpChg chg="add mod">
          <ac:chgData name="Philippe Baucour" userId="5102170ae7533958" providerId="LiveId" clId="{336F8116-C764-4979-A376-3E7AF7BA8383}" dt="2024-11-22T06:31:37.779" v="8896" actId="1076"/>
          <ac:grpSpMkLst>
            <pc:docMk/>
            <pc:sldMk cId="1714252387" sldId="299"/>
            <ac:grpSpMk id="13" creationId="{3026BFFC-5A37-7E1A-04B0-5489F7DE6E64}"/>
          </ac:grpSpMkLst>
        </pc:grpChg>
        <pc:grpChg chg="add mod">
          <ac:chgData name="Philippe Baucour" userId="5102170ae7533958" providerId="LiveId" clId="{336F8116-C764-4979-A376-3E7AF7BA8383}" dt="2024-11-22T06:31:37.779" v="8896" actId="1076"/>
          <ac:grpSpMkLst>
            <pc:docMk/>
            <pc:sldMk cId="1714252387" sldId="299"/>
            <ac:grpSpMk id="14" creationId="{020BCF97-A885-6C65-8E0C-4B137A523E12}"/>
          </ac:grpSpMkLst>
        </pc:grpChg>
        <pc:grpChg chg="add mod">
          <ac:chgData name="Philippe Baucour" userId="5102170ae7533958" providerId="LiveId" clId="{336F8116-C764-4979-A376-3E7AF7BA8383}" dt="2024-11-22T06:38:39.345" v="8950" actId="1076"/>
          <ac:grpSpMkLst>
            <pc:docMk/>
            <pc:sldMk cId="1714252387" sldId="299"/>
            <ac:grpSpMk id="20" creationId="{EFB6DF59-28A1-7F22-928E-ABDED5C70289}"/>
          </ac:grpSpMkLst>
        </pc:grpChg>
        <pc:picChg chg="add del mod">
          <ac:chgData name="Philippe Baucour" userId="5102170ae7533958" providerId="LiveId" clId="{336F8116-C764-4979-A376-3E7AF7BA8383}" dt="2024-11-26T14:45:18.990" v="11346" actId="478"/>
          <ac:picMkLst>
            <pc:docMk/>
            <pc:sldMk cId="1714252387" sldId="299"/>
            <ac:picMk id="2" creationId="{258864DA-5344-1752-F884-49E8D73C86B2}"/>
          </ac:picMkLst>
        </pc:picChg>
        <pc:picChg chg="add mod">
          <ac:chgData name="Philippe Baucour" userId="5102170ae7533958" providerId="LiveId" clId="{336F8116-C764-4979-A376-3E7AF7BA8383}" dt="2024-11-22T06:31:37.779" v="8896" actId="1076"/>
          <ac:picMkLst>
            <pc:docMk/>
            <pc:sldMk cId="1714252387" sldId="299"/>
            <ac:picMk id="3" creationId="{E4C3B47E-17D8-BEB1-70E4-4A7F727408AF}"/>
          </ac:picMkLst>
        </pc:picChg>
        <pc:picChg chg="add del mod">
          <ac:chgData name="Philippe Baucour" userId="5102170ae7533958" providerId="LiveId" clId="{336F8116-C764-4979-A376-3E7AF7BA8383}" dt="2024-11-26T14:45:16.413" v="11344" actId="478"/>
          <ac:picMkLst>
            <pc:docMk/>
            <pc:sldMk cId="1714252387" sldId="299"/>
            <ac:picMk id="4" creationId="{CD4A629A-C058-D9C1-A98D-F52CF56EA49E}"/>
          </ac:picMkLst>
        </pc:picChg>
        <pc:picChg chg="add del mod">
          <ac:chgData name="Philippe Baucour" userId="5102170ae7533958" providerId="LiveId" clId="{336F8116-C764-4979-A376-3E7AF7BA8383}" dt="2024-11-26T14:45:15.754" v="11343" actId="478"/>
          <ac:picMkLst>
            <pc:docMk/>
            <pc:sldMk cId="1714252387" sldId="299"/>
            <ac:picMk id="5" creationId="{346A0ED3-C68C-A635-6C45-BFE1719DB11F}"/>
          </ac:picMkLst>
        </pc:picChg>
        <pc:picChg chg="add mod">
          <ac:chgData name="Philippe Baucour" userId="5102170ae7533958" providerId="LiveId" clId="{336F8116-C764-4979-A376-3E7AF7BA8383}" dt="2024-11-22T06:28:28.004" v="8870" actId="164"/>
          <ac:picMkLst>
            <pc:docMk/>
            <pc:sldMk cId="1714252387" sldId="299"/>
            <ac:picMk id="6" creationId="{8669F7F6-50F7-97F0-8D2E-526B67AE62ED}"/>
          </ac:picMkLst>
        </pc:picChg>
        <pc:picChg chg="add del mod">
          <ac:chgData name="Philippe Baucour" userId="5102170ae7533958" providerId="LiveId" clId="{336F8116-C764-4979-A376-3E7AF7BA8383}" dt="2024-11-26T14:45:15.020" v="11342" actId="478"/>
          <ac:picMkLst>
            <pc:docMk/>
            <pc:sldMk cId="1714252387" sldId="299"/>
            <ac:picMk id="8" creationId="{75A09DAA-66D1-B89E-8848-8AB946BDC92C}"/>
          </ac:picMkLst>
        </pc:picChg>
        <pc:picChg chg="add mod">
          <ac:chgData name="Philippe Baucour" userId="5102170ae7533958" providerId="LiveId" clId="{336F8116-C764-4979-A376-3E7AF7BA8383}" dt="2024-11-22T06:28:17.011" v="8869" actId="164"/>
          <ac:picMkLst>
            <pc:docMk/>
            <pc:sldMk cId="1714252387" sldId="299"/>
            <ac:picMk id="9" creationId="{AA93D662-E9C1-3B97-FC70-B1B18B42384F}"/>
          </ac:picMkLst>
        </pc:picChg>
        <pc:picChg chg="add mod">
          <ac:chgData name="Philippe Baucour" userId="5102170ae7533958" providerId="LiveId" clId="{336F8116-C764-4979-A376-3E7AF7BA8383}" dt="2024-11-22T06:26:34.527" v="8863"/>
          <ac:picMkLst>
            <pc:docMk/>
            <pc:sldMk cId="1714252387" sldId="299"/>
            <ac:picMk id="12" creationId="{E50A5AA1-FF11-48DD-849E-953D865BEAEC}"/>
          </ac:picMkLst>
        </pc:picChg>
        <pc:picChg chg="add del mod">
          <ac:chgData name="Philippe Baucour" userId="5102170ae7533958" providerId="LiveId" clId="{336F8116-C764-4979-A376-3E7AF7BA8383}" dt="2024-11-26T14:45:14.261" v="11341" actId="478"/>
          <ac:picMkLst>
            <pc:docMk/>
            <pc:sldMk cId="1714252387" sldId="299"/>
            <ac:picMk id="15" creationId="{BC085908-1C90-9211-6D43-1BBF1398DE86}"/>
          </ac:picMkLst>
        </pc:picChg>
        <pc:picChg chg="add mod ord">
          <ac:chgData name="Philippe Baucour" userId="5102170ae7533958" providerId="LiveId" clId="{336F8116-C764-4979-A376-3E7AF7BA8383}" dt="2024-11-22T06:31:00.257" v="8891" actId="1076"/>
          <ac:picMkLst>
            <pc:docMk/>
            <pc:sldMk cId="1714252387" sldId="299"/>
            <ac:picMk id="16" creationId="{32B95137-066C-9142-2B31-F8D2791B6C40}"/>
          </ac:picMkLst>
        </pc:picChg>
        <pc:picChg chg="add mod">
          <ac:chgData name="Philippe Baucour" userId="5102170ae7533958" providerId="LiveId" clId="{336F8116-C764-4979-A376-3E7AF7BA8383}" dt="2024-11-22T06:30:26.599" v="8882" actId="1076"/>
          <ac:picMkLst>
            <pc:docMk/>
            <pc:sldMk cId="1714252387" sldId="299"/>
            <ac:picMk id="17" creationId="{1E553141-BB15-1E2C-60C3-2D6D033F391C}"/>
          </ac:picMkLst>
        </pc:picChg>
        <pc:picChg chg="add del mod">
          <ac:chgData name="Philippe Baucour" userId="5102170ae7533958" providerId="LiveId" clId="{336F8116-C764-4979-A376-3E7AF7BA8383}" dt="2024-11-26T14:45:18.261" v="11345" actId="478"/>
          <ac:picMkLst>
            <pc:docMk/>
            <pc:sldMk cId="1714252387" sldId="299"/>
            <ac:picMk id="18" creationId="{078B63A3-2B1B-F554-2808-589FE8F4AFAE}"/>
          </ac:picMkLst>
        </pc:picChg>
        <pc:picChg chg="add mod">
          <ac:chgData name="Philippe Baucour" userId="5102170ae7533958" providerId="LiveId" clId="{336F8116-C764-4979-A376-3E7AF7BA8383}" dt="2024-11-22T06:31:41.623" v="8897" actId="1076"/>
          <ac:picMkLst>
            <pc:docMk/>
            <pc:sldMk cId="1714252387" sldId="299"/>
            <ac:picMk id="19" creationId="{E2C93EA6-465F-C761-019C-5C42CE96CFC0}"/>
          </ac:picMkLst>
        </pc:picChg>
        <pc:picChg chg="mod">
          <ac:chgData name="Philippe Baucour" userId="5102170ae7533958" providerId="LiveId" clId="{336F8116-C764-4979-A376-3E7AF7BA8383}" dt="2024-11-22T06:38:26.630" v="8949"/>
          <ac:picMkLst>
            <pc:docMk/>
            <pc:sldMk cId="1714252387" sldId="299"/>
            <ac:picMk id="21" creationId="{6A19F1AE-7216-23A4-408C-8CACB80E1F26}"/>
          </ac:picMkLst>
        </pc:picChg>
        <pc:picChg chg="add mod">
          <ac:chgData name="Philippe Baucour" userId="5102170ae7533958" providerId="LiveId" clId="{336F8116-C764-4979-A376-3E7AF7BA8383}" dt="2024-11-22T06:39:33.268" v="8978" actId="1076"/>
          <ac:picMkLst>
            <pc:docMk/>
            <pc:sldMk cId="1714252387" sldId="299"/>
            <ac:picMk id="25" creationId="{D4F866A8-9F61-0C7B-22FC-1A9115639894}"/>
          </ac:picMkLst>
        </pc:picChg>
      </pc:sldChg>
      <pc:sldChg chg="addSp delSp modSp add mod modTransition modAnim">
        <pc:chgData name="Philippe Baucour" userId="5102170ae7533958" providerId="LiveId" clId="{336F8116-C764-4979-A376-3E7AF7BA8383}" dt="2024-11-26T14:42:28.808" v="11214" actId="478"/>
        <pc:sldMkLst>
          <pc:docMk/>
          <pc:sldMk cId="3845065587" sldId="300"/>
        </pc:sldMkLst>
        <pc:picChg chg="add del mod">
          <ac:chgData name="Philippe Baucour" userId="5102170ae7533958" providerId="LiveId" clId="{336F8116-C764-4979-A376-3E7AF7BA8383}" dt="2024-11-26T14:42:28.808" v="11214" actId="478"/>
          <ac:picMkLst>
            <pc:docMk/>
            <pc:sldMk cId="3845065587" sldId="300"/>
            <ac:picMk id="5" creationId="{55800B9D-3A89-D630-B5AC-15DBBC1BCA12}"/>
          </ac:picMkLst>
        </pc:picChg>
        <pc:picChg chg="add del mod">
          <ac:chgData name="Philippe Baucour" userId="5102170ae7533958" providerId="LiveId" clId="{336F8116-C764-4979-A376-3E7AF7BA8383}" dt="2024-11-26T14:42:25.766" v="11212" actId="478"/>
          <ac:picMkLst>
            <pc:docMk/>
            <pc:sldMk cId="3845065587" sldId="300"/>
            <ac:picMk id="12" creationId="{386EB3DF-C12D-E1F0-DA0C-6035866A742C}"/>
          </ac:picMkLst>
        </pc:picChg>
        <pc:picChg chg="add del mod">
          <ac:chgData name="Philippe Baucour" userId="5102170ae7533958" providerId="LiveId" clId="{336F8116-C764-4979-A376-3E7AF7BA8383}" dt="2024-11-26T14:42:24.875" v="11211" actId="478"/>
          <ac:picMkLst>
            <pc:docMk/>
            <pc:sldMk cId="3845065587" sldId="300"/>
            <ac:picMk id="14" creationId="{441E2AA0-08D5-04CC-35EB-1D688EBEB480}"/>
          </ac:picMkLst>
        </pc:picChg>
        <pc:picChg chg="add del mod">
          <ac:chgData name="Philippe Baucour" userId="5102170ae7533958" providerId="LiveId" clId="{336F8116-C764-4979-A376-3E7AF7BA8383}" dt="2024-11-26T14:42:22.453" v="11210" actId="478"/>
          <ac:picMkLst>
            <pc:docMk/>
            <pc:sldMk cId="3845065587" sldId="300"/>
            <ac:picMk id="15" creationId="{7666489C-1A12-E233-AF69-E4D492B6CC2F}"/>
          </ac:picMkLst>
        </pc:picChg>
        <pc:picChg chg="add del mod">
          <ac:chgData name="Philippe Baucour" userId="5102170ae7533958" providerId="LiveId" clId="{336F8116-C764-4979-A376-3E7AF7BA8383}" dt="2024-11-26T14:42:11.745" v="11209" actId="478"/>
          <ac:picMkLst>
            <pc:docMk/>
            <pc:sldMk cId="3845065587" sldId="300"/>
            <ac:picMk id="32" creationId="{E8CF6295-89DF-96FD-F091-968EE4EAA48E}"/>
          </ac:picMkLst>
        </pc:picChg>
        <pc:picChg chg="add del mod">
          <ac:chgData name="Philippe Baucour" userId="5102170ae7533958" providerId="LiveId" clId="{336F8116-C764-4979-A376-3E7AF7BA8383}" dt="2024-11-26T14:42:28.003" v="11213" actId="478"/>
          <ac:picMkLst>
            <pc:docMk/>
            <pc:sldMk cId="3845065587" sldId="300"/>
            <ac:picMk id="33" creationId="{001A67C2-7EEC-7FCA-A3E3-95D900259A90}"/>
          </ac:picMkLst>
        </pc:picChg>
      </pc:sldChg>
      <pc:sldChg chg="addSp delSp modSp add mod modTransition modShow">
        <pc:chgData name="Philippe Baucour" userId="5102170ae7533958" providerId="LiveId" clId="{336F8116-C764-4979-A376-3E7AF7BA8383}" dt="2024-11-26T14:47:25.299" v="11442" actId="478"/>
        <pc:sldMkLst>
          <pc:docMk/>
          <pc:sldMk cId="905268203" sldId="301"/>
        </pc:sldMkLst>
        <pc:picChg chg="add del mod">
          <ac:chgData name="Philippe Baucour" userId="5102170ae7533958" providerId="LiveId" clId="{336F8116-C764-4979-A376-3E7AF7BA8383}" dt="2024-11-26T14:47:20.961" v="11438" actId="478"/>
          <ac:picMkLst>
            <pc:docMk/>
            <pc:sldMk cId="905268203" sldId="301"/>
            <ac:picMk id="5" creationId="{D536AA48-85C5-BAC1-B372-531AFDF44099}"/>
          </ac:picMkLst>
        </pc:picChg>
        <pc:picChg chg="add del mod">
          <ac:chgData name="Philippe Baucour" userId="5102170ae7533958" providerId="LiveId" clId="{336F8116-C764-4979-A376-3E7AF7BA8383}" dt="2024-11-26T14:47:25.299" v="11442" actId="478"/>
          <ac:picMkLst>
            <pc:docMk/>
            <pc:sldMk cId="905268203" sldId="301"/>
            <ac:picMk id="7" creationId="{B54EEE19-380B-0042-BCEA-0DF18A2C7771}"/>
          </ac:picMkLst>
        </pc:picChg>
        <pc:picChg chg="add del mod">
          <ac:chgData name="Philippe Baucour" userId="5102170ae7533958" providerId="LiveId" clId="{336F8116-C764-4979-A376-3E7AF7BA8383}" dt="2024-11-26T14:47:24.350" v="11441" actId="478"/>
          <ac:picMkLst>
            <pc:docMk/>
            <pc:sldMk cId="905268203" sldId="301"/>
            <ac:picMk id="8" creationId="{B16784FB-A2B2-2A1C-2E52-709CC6820C9A}"/>
          </ac:picMkLst>
        </pc:picChg>
        <pc:picChg chg="add del mod">
          <ac:chgData name="Philippe Baucour" userId="5102170ae7533958" providerId="LiveId" clId="{336F8116-C764-4979-A376-3E7AF7BA8383}" dt="2024-11-26T14:47:23.523" v="11440" actId="478"/>
          <ac:picMkLst>
            <pc:docMk/>
            <pc:sldMk cId="905268203" sldId="301"/>
            <ac:picMk id="9" creationId="{5A1E4D62-9CFA-AF3C-A82D-ACDA619883FF}"/>
          </ac:picMkLst>
        </pc:picChg>
        <pc:picChg chg="add del mod">
          <ac:chgData name="Philippe Baucour" userId="5102170ae7533958" providerId="LiveId" clId="{336F8116-C764-4979-A376-3E7AF7BA8383}" dt="2024-11-26T14:47:22.708" v="11439" actId="478"/>
          <ac:picMkLst>
            <pc:docMk/>
            <pc:sldMk cId="905268203" sldId="301"/>
            <ac:picMk id="11" creationId="{C0FB1DE1-D6B8-1F2E-1173-F024D625D185}"/>
          </ac:picMkLst>
        </pc:picChg>
        <pc:picChg chg="add del mod">
          <ac:chgData name="Philippe Baucour" userId="5102170ae7533958" providerId="LiveId" clId="{336F8116-C764-4979-A376-3E7AF7BA8383}" dt="2024-11-26T14:47:20.143" v="11437" actId="478"/>
          <ac:picMkLst>
            <pc:docMk/>
            <pc:sldMk cId="905268203" sldId="301"/>
            <ac:picMk id="12" creationId="{8F664536-1AF3-74BB-9401-B56A76728E3F}"/>
          </ac:picMkLst>
        </pc:picChg>
      </pc:sldChg>
      <pc:sldChg chg="addSp delSp modSp add mod modTransition modShow">
        <pc:chgData name="Philippe Baucour" userId="5102170ae7533958" providerId="LiveId" clId="{336F8116-C764-4979-A376-3E7AF7BA8383}" dt="2024-11-26T14:45:12.418" v="11340" actId="478"/>
        <pc:sldMkLst>
          <pc:docMk/>
          <pc:sldMk cId="2365695644" sldId="302"/>
        </pc:sldMkLst>
        <pc:picChg chg="add del mod">
          <ac:chgData name="Philippe Baucour" userId="5102170ae7533958" providerId="LiveId" clId="{336F8116-C764-4979-A376-3E7AF7BA8383}" dt="2024-11-26T14:45:08.460" v="11336" actId="478"/>
          <ac:picMkLst>
            <pc:docMk/>
            <pc:sldMk cId="2365695644" sldId="302"/>
            <ac:picMk id="4" creationId="{D08602A7-15E8-2F81-5B15-CEECF89EC0DB}"/>
          </ac:picMkLst>
        </pc:picChg>
        <pc:picChg chg="add del mod">
          <ac:chgData name="Philippe Baucour" userId="5102170ae7533958" providerId="LiveId" clId="{336F8116-C764-4979-A376-3E7AF7BA8383}" dt="2024-11-26T14:45:12.418" v="11340" actId="478"/>
          <ac:picMkLst>
            <pc:docMk/>
            <pc:sldMk cId="2365695644" sldId="302"/>
            <ac:picMk id="8" creationId="{F789B2E7-F95D-FAB6-7C98-D6277C69396A}"/>
          </ac:picMkLst>
        </pc:picChg>
        <pc:picChg chg="add del mod">
          <ac:chgData name="Philippe Baucour" userId="5102170ae7533958" providerId="LiveId" clId="{336F8116-C764-4979-A376-3E7AF7BA8383}" dt="2024-11-26T14:45:11.635" v="11339" actId="478"/>
          <ac:picMkLst>
            <pc:docMk/>
            <pc:sldMk cId="2365695644" sldId="302"/>
            <ac:picMk id="10" creationId="{6E80643E-795A-2D18-8C45-B00B98546D59}"/>
          </ac:picMkLst>
        </pc:picChg>
        <pc:picChg chg="add del mod">
          <ac:chgData name="Philippe Baucour" userId="5102170ae7533958" providerId="LiveId" clId="{336F8116-C764-4979-A376-3E7AF7BA8383}" dt="2024-11-26T14:45:10.850" v="11338" actId="478"/>
          <ac:picMkLst>
            <pc:docMk/>
            <pc:sldMk cId="2365695644" sldId="302"/>
            <ac:picMk id="12" creationId="{D39FF872-87FA-6159-8235-C17A9E57EEB9}"/>
          </ac:picMkLst>
        </pc:picChg>
        <pc:picChg chg="add del mod">
          <ac:chgData name="Philippe Baucour" userId="5102170ae7533958" providerId="LiveId" clId="{336F8116-C764-4979-A376-3E7AF7BA8383}" dt="2024-11-26T14:45:10.131" v="11337" actId="478"/>
          <ac:picMkLst>
            <pc:docMk/>
            <pc:sldMk cId="2365695644" sldId="302"/>
            <ac:picMk id="13" creationId="{8CBF6E03-2AC9-0776-D97C-16094D7DF0BA}"/>
          </ac:picMkLst>
        </pc:picChg>
        <pc:picChg chg="add del mod">
          <ac:chgData name="Philippe Baucour" userId="5102170ae7533958" providerId="LiveId" clId="{336F8116-C764-4979-A376-3E7AF7BA8383}" dt="2024-11-26T14:45:07.725" v="11335" actId="478"/>
          <ac:picMkLst>
            <pc:docMk/>
            <pc:sldMk cId="2365695644" sldId="302"/>
            <ac:picMk id="14" creationId="{7E932329-D2D5-CF63-DCDA-E0F91E8C64B3}"/>
          </ac:picMkLst>
        </pc:picChg>
      </pc:sldChg>
      <pc:sldChg chg="addSp delSp modSp add mod modTransition modShow">
        <pc:chgData name="Philippe Baucour" userId="5102170ae7533958" providerId="LiveId" clId="{336F8116-C764-4979-A376-3E7AF7BA8383}" dt="2024-11-26T14:45:05.223" v="11334" actId="478"/>
        <pc:sldMkLst>
          <pc:docMk/>
          <pc:sldMk cId="2699665340" sldId="303"/>
        </pc:sldMkLst>
        <pc:picChg chg="add del mod">
          <ac:chgData name="Philippe Baucour" userId="5102170ae7533958" providerId="LiveId" clId="{336F8116-C764-4979-A376-3E7AF7BA8383}" dt="2024-11-26T14:45:05.223" v="11334" actId="478"/>
          <ac:picMkLst>
            <pc:docMk/>
            <pc:sldMk cId="2699665340" sldId="303"/>
            <ac:picMk id="4" creationId="{4921812A-A7F1-D9E0-8791-799046217754}"/>
          </ac:picMkLst>
        </pc:picChg>
        <pc:picChg chg="add del mod">
          <ac:chgData name="Philippe Baucour" userId="5102170ae7533958" providerId="LiveId" clId="{336F8116-C764-4979-A376-3E7AF7BA8383}" dt="2024-11-26T14:45:02.388" v="11332" actId="478"/>
          <ac:picMkLst>
            <pc:docMk/>
            <pc:sldMk cId="2699665340" sldId="303"/>
            <ac:picMk id="6" creationId="{9685F867-CC90-7E73-7CB1-BB848293AB98}"/>
          </ac:picMkLst>
        </pc:picChg>
        <pc:picChg chg="add del mod">
          <ac:chgData name="Philippe Baucour" userId="5102170ae7533958" providerId="LiveId" clId="{336F8116-C764-4979-A376-3E7AF7BA8383}" dt="2024-11-26T14:45:01.901" v="11331" actId="478"/>
          <ac:picMkLst>
            <pc:docMk/>
            <pc:sldMk cId="2699665340" sldId="303"/>
            <ac:picMk id="7" creationId="{2BD6ED38-E77E-333E-DEB3-EF438AF3EF07}"/>
          </ac:picMkLst>
        </pc:picChg>
        <pc:picChg chg="add del mod">
          <ac:chgData name="Philippe Baucour" userId="5102170ae7533958" providerId="LiveId" clId="{336F8116-C764-4979-A376-3E7AF7BA8383}" dt="2024-11-26T14:45:01.345" v="11330" actId="478"/>
          <ac:picMkLst>
            <pc:docMk/>
            <pc:sldMk cId="2699665340" sldId="303"/>
            <ac:picMk id="8" creationId="{E016EB0A-D101-23CA-F0E9-A160EDE72390}"/>
          </ac:picMkLst>
        </pc:picChg>
        <pc:picChg chg="add del mod">
          <ac:chgData name="Philippe Baucour" userId="5102170ae7533958" providerId="LiveId" clId="{336F8116-C764-4979-A376-3E7AF7BA8383}" dt="2024-11-26T14:45:00.770" v="11329" actId="478"/>
          <ac:picMkLst>
            <pc:docMk/>
            <pc:sldMk cId="2699665340" sldId="303"/>
            <ac:picMk id="10" creationId="{161916A6-1293-4F6E-03BF-17EE50C66247}"/>
          </ac:picMkLst>
        </pc:picChg>
        <pc:picChg chg="add del mod">
          <ac:chgData name="Philippe Baucour" userId="5102170ae7533958" providerId="LiveId" clId="{336F8116-C764-4979-A376-3E7AF7BA8383}" dt="2024-11-26T14:45:04.414" v="11333" actId="478"/>
          <ac:picMkLst>
            <pc:docMk/>
            <pc:sldMk cId="2699665340" sldId="303"/>
            <ac:picMk id="12" creationId="{A1A20258-0D89-889B-57F8-FA41A20929D8}"/>
          </ac:picMkLst>
        </pc:picChg>
      </pc:sldChg>
      <pc:sldChg chg="addSp delSp modSp add mod modTransition modShow">
        <pc:chgData name="Philippe Baucour" userId="5102170ae7533958" providerId="LiveId" clId="{336F8116-C764-4979-A376-3E7AF7BA8383}" dt="2024-11-26T14:44:58.260" v="11328" actId="478"/>
        <pc:sldMkLst>
          <pc:docMk/>
          <pc:sldMk cId="962497801" sldId="304"/>
        </pc:sldMkLst>
        <pc:picChg chg="add del mod">
          <ac:chgData name="Philippe Baucour" userId="5102170ae7533958" providerId="LiveId" clId="{336F8116-C764-4979-A376-3E7AF7BA8383}" dt="2024-11-26T14:44:54.402" v="11324" actId="478"/>
          <ac:picMkLst>
            <pc:docMk/>
            <pc:sldMk cId="962497801" sldId="304"/>
            <ac:picMk id="8" creationId="{F252A8A3-E81A-464A-89F4-290AB375F5E7}"/>
          </ac:picMkLst>
        </pc:picChg>
        <pc:picChg chg="add del mod">
          <ac:chgData name="Philippe Baucour" userId="5102170ae7533958" providerId="LiveId" clId="{336F8116-C764-4979-A376-3E7AF7BA8383}" dt="2024-11-26T14:44:58.260" v="11328" actId="478"/>
          <ac:picMkLst>
            <pc:docMk/>
            <pc:sldMk cId="962497801" sldId="304"/>
            <ac:picMk id="10" creationId="{C26D0118-445B-3B32-ADED-6A255CEDAEA4}"/>
          </ac:picMkLst>
        </pc:picChg>
        <pc:picChg chg="add del mod">
          <ac:chgData name="Philippe Baucour" userId="5102170ae7533958" providerId="LiveId" clId="{336F8116-C764-4979-A376-3E7AF7BA8383}" dt="2024-11-26T14:44:57.639" v="11327" actId="478"/>
          <ac:picMkLst>
            <pc:docMk/>
            <pc:sldMk cId="962497801" sldId="304"/>
            <ac:picMk id="12" creationId="{52828004-C86A-7271-B059-7D4D84F1F7F2}"/>
          </ac:picMkLst>
        </pc:picChg>
        <pc:picChg chg="add del mod">
          <ac:chgData name="Philippe Baucour" userId="5102170ae7533958" providerId="LiveId" clId="{336F8116-C764-4979-A376-3E7AF7BA8383}" dt="2024-11-26T14:44:56.910" v="11326" actId="478"/>
          <ac:picMkLst>
            <pc:docMk/>
            <pc:sldMk cId="962497801" sldId="304"/>
            <ac:picMk id="14" creationId="{7D19472F-05C4-DFD9-141F-D06441AB06AA}"/>
          </ac:picMkLst>
        </pc:picChg>
        <pc:picChg chg="add del mod">
          <ac:chgData name="Philippe Baucour" userId="5102170ae7533958" providerId="LiveId" clId="{336F8116-C764-4979-A376-3E7AF7BA8383}" dt="2024-11-26T14:44:56.124" v="11325" actId="478"/>
          <ac:picMkLst>
            <pc:docMk/>
            <pc:sldMk cId="962497801" sldId="304"/>
            <ac:picMk id="15" creationId="{EBB67D8E-EC17-32C7-DF9A-0208817E5184}"/>
          </ac:picMkLst>
        </pc:picChg>
        <pc:picChg chg="add del mod">
          <ac:chgData name="Philippe Baucour" userId="5102170ae7533958" providerId="LiveId" clId="{336F8116-C764-4979-A376-3E7AF7BA8383}" dt="2024-11-26T14:44:53.590" v="11323" actId="478"/>
          <ac:picMkLst>
            <pc:docMk/>
            <pc:sldMk cId="962497801" sldId="304"/>
            <ac:picMk id="17" creationId="{AECC0A81-51A8-8B3A-1D65-6886973FA7F2}"/>
          </ac:picMkLst>
        </pc:picChg>
      </pc:sldChg>
      <pc:sldChg chg="addSp delSp modSp add mod modTransition delAnim modAnim">
        <pc:chgData name="Philippe Baucour" userId="5102170ae7533958" providerId="LiveId" clId="{336F8116-C764-4979-A376-3E7AF7BA8383}" dt="2024-11-26T14:41:05.314" v="11192" actId="478"/>
        <pc:sldMkLst>
          <pc:docMk/>
          <pc:sldMk cId="394850863" sldId="305"/>
        </pc:sldMkLst>
        <pc:picChg chg="add del mod">
          <ac:chgData name="Philippe Baucour" userId="5102170ae7533958" providerId="LiveId" clId="{336F8116-C764-4979-A376-3E7AF7BA8383}" dt="2024-11-26T14:35:03.434" v="11161"/>
          <ac:picMkLst>
            <pc:docMk/>
            <pc:sldMk cId="394850863" sldId="305"/>
            <ac:picMk id="3" creationId="{020E2F56-46B7-061E-96B9-879D00B17B94}"/>
          </ac:picMkLst>
        </pc:picChg>
        <pc:picChg chg="add del mod">
          <ac:chgData name="Philippe Baucour" userId="5102170ae7533958" providerId="LiveId" clId="{336F8116-C764-4979-A376-3E7AF7BA8383}" dt="2024-11-26T14:38:23.324" v="11171" actId="478"/>
          <ac:picMkLst>
            <pc:docMk/>
            <pc:sldMk cId="394850863" sldId="305"/>
            <ac:picMk id="5" creationId="{1611EC6C-DD98-688B-5E57-1604B79E8CA0}"/>
          </ac:picMkLst>
        </pc:picChg>
        <pc:picChg chg="del">
          <ac:chgData name="Philippe Baucour" userId="5102170ae7533958" providerId="LiveId" clId="{336F8116-C764-4979-A376-3E7AF7BA8383}" dt="2024-11-26T11:16:58.090" v="10517" actId="478"/>
          <ac:picMkLst>
            <pc:docMk/>
            <pc:sldMk cId="394850863" sldId="305"/>
            <ac:picMk id="5" creationId="{A50A1E27-8B38-701F-356E-EA3BA0BEB51B}"/>
          </ac:picMkLst>
        </pc:picChg>
        <pc:picChg chg="add del mod">
          <ac:chgData name="Philippe Baucour" userId="5102170ae7533958" providerId="LiveId" clId="{336F8116-C764-4979-A376-3E7AF7BA8383}" dt="2024-11-26T14:38:42.892" v="11176" actId="478"/>
          <ac:picMkLst>
            <pc:docMk/>
            <pc:sldMk cId="394850863" sldId="305"/>
            <ac:picMk id="11" creationId="{60BC54EB-CF4E-D483-5319-61A5BE3D8D23}"/>
          </ac:picMkLst>
        </pc:picChg>
        <pc:picChg chg="add del mod">
          <ac:chgData name="Philippe Baucour" userId="5102170ae7533958" providerId="LiveId" clId="{336F8116-C764-4979-A376-3E7AF7BA8383}" dt="2024-11-26T14:38:29.642" v="11174" actId="478"/>
          <ac:picMkLst>
            <pc:docMk/>
            <pc:sldMk cId="394850863" sldId="305"/>
            <ac:picMk id="12" creationId="{9FBBD431-A1A1-CDFD-10DE-5B7AE706B2CF}"/>
          </ac:picMkLst>
        </pc:picChg>
        <pc:picChg chg="add del mod">
          <ac:chgData name="Philippe Baucour" userId="5102170ae7533958" providerId="LiveId" clId="{336F8116-C764-4979-A376-3E7AF7BA8383}" dt="2024-11-26T14:38:27.385" v="11173" actId="478"/>
          <ac:picMkLst>
            <pc:docMk/>
            <pc:sldMk cId="394850863" sldId="305"/>
            <ac:picMk id="13" creationId="{4E3F6436-1AF7-B163-E587-5DC4B7094A04}"/>
          </ac:picMkLst>
        </pc:picChg>
        <pc:picChg chg="add del mod">
          <ac:chgData name="Philippe Baucour" userId="5102170ae7533958" providerId="LiveId" clId="{336F8116-C764-4979-A376-3E7AF7BA8383}" dt="2024-11-26T14:38:25.394" v="11172" actId="478"/>
          <ac:picMkLst>
            <pc:docMk/>
            <pc:sldMk cId="394850863" sldId="305"/>
            <ac:picMk id="14" creationId="{646BEE59-F9C7-E427-FBD3-E37610B11257}"/>
          </ac:picMkLst>
        </pc:picChg>
        <pc:picChg chg="add del mod">
          <ac:chgData name="Philippe Baucour" userId="5102170ae7533958" providerId="LiveId" clId="{336F8116-C764-4979-A376-3E7AF7BA8383}" dt="2024-11-26T14:41:05.314" v="11192" actId="478"/>
          <ac:picMkLst>
            <pc:docMk/>
            <pc:sldMk cId="394850863" sldId="305"/>
            <ac:picMk id="15" creationId="{F9501895-E7C8-A501-3910-306108A19F3D}"/>
          </ac:picMkLst>
        </pc:picChg>
      </pc:sldChg>
      <pc:sldChg chg="delSp add del mod ord">
        <pc:chgData name="Philippe Baucour" userId="5102170ae7533958" providerId="LiveId" clId="{336F8116-C764-4979-A376-3E7AF7BA8383}" dt="2024-11-26T11:36:44.209" v="10551" actId="47"/>
        <pc:sldMkLst>
          <pc:docMk/>
          <pc:sldMk cId="571720928" sldId="306"/>
        </pc:sldMkLst>
        <pc:spChg chg="del">
          <ac:chgData name="Philippe Baucour" userId="5102170ae7533958" providerId="LiveId" clId="{336F8116-C764-4979-A376-3E7AF7BA8383}" dt="2024-11-26T11:35:57.816" v="10546" actId="478"/>
          <ac:spMkLst>
            <pc:docMk/>
            <pc:sldMk cId="571720928" sldId="306"/>
            <ac:spMk id="89" creationId="{329A5BDB-185D-D78C-21B6-C442E7ECABDE}"/>
          </ac:spMkLst>
        </pc:spChg>
        <pc:spChg chg="del">
          <ac:chgData name="Philippe Baucour" userId="5102170ae7533958" providerId="LiveId" clId="{336F8116-C764-4979-A376-3E7AF7BA8383}" dt="2024-11-26T11:35:59.424" v="10547" actId="478"/>
          <ac:spMkLst>
            <pc:docMk/>
            <pc:sldMk cId="571720928" sldId="306"/>
            <ac:spMk id="110" creationId="{1C1B1223-9EEF-1186-875F-74FC9FF3768E}"/>
          </ac:spMkLst>
        </pc:spChg>
        <pc:spChg chg="del">
          <ac:chgData name="Philippe Baucour" userId="5102170ae7533958" providerId="LiveId" clId="{336F8116-C764-4979-A376-3E7AF7BA8383}" dt="2024-11-26T11:36:21.663" v="10550" actId="478"/>
          <ac:spMkLst>
            <pc:docMk/>
            <pc:sldMk cId="571720928" sldId="306"/>
            <ac:spMk id="111" creationId="{D6B68BE0-A43D-CF0A-455F-936024C28297}"/>
          </ac:spMkLst>
        </pc:spChg>
        <pc:spChg chg="del">
          <ac:chgData name="Philippe Baucour" userId="5102170ae7533958" providerId="LiveId" clId="{336F8116-C764-4979-A376-3E7AF7BA8383}" dt="2024-11-26T11:36:05.973" v="10549" actId="478"/>
          <ac:spMkLst>
            <pc:docMk/>
            <pc:sldMk cId="571720928" sldId="306"/>
            <ac:spMk id="122" creationId="{067D0CD0-0CDC-403E-4BC3-1DC4C98AD292}"/>
          </ac:spMkLst>
        </pc:spChg>
        <pc:spChg chg="del">
          <ac:chgData name="Philippe Baucour" userId="5102170ae7533958" providerId="LiveId" clId="{336F8116-C764-4979-A376-3E7AF7BA8383}" dt="2024-11-26T11:36:03.029" v="10548" actId="478"/>
          <ac:spMkLst>
            <pc:docMk/>
            <pc:sldMk cId="571720928" sldId="306"/>
            <ac:spMk id="123" creationId="{BCDBACBF-78BE-5603-15A2-C5C1A2530A37}"/>
          </ac:spMkLst>
        </pc:spChg>
      </pc:sldChg>
      <pc:sldChg chg="addSp delSp modSp add mod ord modTransition">
        <pc:chgData name="Philippe Baucour" userId="5102170ae7533958" providerId="LiveId" clId="{336F8116-C764-4979-A376-3E7AF7BA8383}" dt="2024-11-26T14:43:25.473" v="11256" actId="478"/>
        <pc:sldMkLst>
          <pc:docMk/>
          <pc:sldMk cId="2675427882" sldId="306"/>
        </pc:sldMkLst>
        <pc:spChg chg="del">
          <ac:chgData name="Philippe Baucour" userId="5102170ae7533958" providerId="LiveId" clId="{336F8116-C764-4979-A376-3E7AF7BA8383}" dt="2024-11-26T12:00:47.062" v="10727" actId="478"/>
          <ac:spMkLst>
            <pc:docMk/>
            <pc:sldMk cId="2675427882" sldId="306"/>
            <ac:spMk id="3" creationId="{7BC28B80-02AA-23D0-5D3C-0BC0938FEBB4}"/>
          </ac:spMkLst>
        </pc:spChg>
        <pc:spChg chg="del">
          <ac:chgData name="Philippe Baucour" userId="5102170ae7533958" providerId="LiveId" clId="{336F8116-C764-4979-A376-3E7AF7BA8383}" dt="2024-11-26T12:00:54.290" v="10730" actId="478"/>
          <ac:spMkLst>
            <pc:docMk/>
            <pc:sldMk cId="2675427882" sldId="306"/>
            <ac:spMk id="4" creationId="{1C62BECC-FC8C-B434-825C-98F5CF0E9F97}"/>
          </ac:spMkLst>
        </pc:spChg>
        <pc:spChg chg="del">
          <ac:chgData name="Philippe Baucour" userId="5102170ae7533958" providerId="LiveId" clId="{336F8116-C764-4979-A376-3E7AF7BA8383}" dt="2024-11-26T12:00:34.626" v="10722" actId="478"/>
          <ac:spMkLst>
            <pc:docMk/>
            <pc:sldMk cId="2675427882" sldId="306"/>
            <ac:spMk id="89" creationId="{59606F66-2FEA-A68A-CE93-3D0A35528E71}"/>
          </ac:spMkLst>
        </pc:spChg>
        <pc:spChg chg="del">
          <ac:chgData name="Philippe Baucour" userId="5102170ae7533958" providerId="LiveId" clId="{336F8116-C764-4979-A376-3E7AF7BA8383}" dt="2024-11-26T12:01:26.891" v="10739" actId="478"/>
          <ac:spMkLst>
            <pc:docMk/>
            <pc:sldMk cId="2675427882" sldId="306"/>
            <ac:spMk id="105" creationId="{2344AB63-28B0-C93F-E756-945AEBDD9114}"/>
          </ac:spMkLst>
        </pc:spChg>
        <pc:spChg chg="del">
          <ac:chgData name="Philippe Baucour" userId="5102170ae7533958" providerId="LiveId" clId="{336F8116-C764-4979-A376-3E7AF7BA8383}" dt="2024-11-26T12:00:37.647" v="10723" actId="478"/>
          <ac:spMkLst>
            <pc:docMk/>
            <pc:sldMk cId="2675427882" sldId="306"/>
            <ac:spMk id="110" creationId="{DEE4BED9-1599-0B2C-2967-B12DDAC71E5B}"/>
          </ac:spMkLst>
        </pc:spChg>
        <pc:spChg chg="del">
          <ac:chgData name="Philippe Baucour" userId="5102170ae7533958" providerId="LiveId" clId="{336F8116-C764-4979-A376-3E7AF7BA8383}" dt="2024-11-26T12:00:39.753" v="10724" actId="478"/>
          <ac:spMkLst>
            <pc:docMk/>
            <pc:sldMk cId="2675427882" sldId="306"/>
            <ac:spMk id="111" creationId="{4A4AD769-10BA-2B06-4B41-3950ECAB1C62}"/>
          </ac:spMkLst>
        </pc:spChg>
        <pc:spChg chg="del">
          <ac:chgData name="Philippe Baucour" userId="5102170ae7533958" providerId="LiveId" clId="{336F8116-C764-4979-A376-3E7AF7BA8383}" dt="2024-11-26T12:00:42.582" v="10725" actId="478"/>
          <ac:spMkLst>
            <pc:docMk/>
            <pc:sldMk cId="2675427882" sldId="306"/>
            <ac:spMk id="112" creationId="{8DE87755-C0E0-612F-0225-32633D61858F}"/>
          </ac:spMkLst>
        </pc:spChg>
        <pc:spChg chg="del">
          <ac:chgData name="Philippe Baucour" userId="5102170ae7533958" providerId="LiveId" clId="{336F8116-C764-4979-A376-3E7AF7BA8383}" dt="2024-11-26T12:00:45.157" v="10726" actId="478"/>
          <ac:spMkLst>
            <pc:docMk/>
            <pc:sldMk cId="2675427882" sldId="306"/>
            <ac:spMk id="113" creationId="{1E5F804F-68AD-A6A6-9AAF-5FEF4DB8783F}"/>
          </ac:spMkLst>
        </pc:spChg>
        <pc:spChg chg="del">
          <ac:chgData name="Philippe Baucour" userId="5102170ae7533958" providerId="LiveId" clId="{336F8116-C764-4979-A376-3E7AF7BA8383}" dt="2024-11-26T12:00:59.358" v="10732" actId="478"/>
          <ac:spMkLst>
            <pc:docMk/>
            <pc:sldMk cId="2675427882" sldId="306"/>
            <ac:spMk id="114" creationId="{DA6C6F81-887E-A4C6-296D-7B67DED5C23D}"/>
          </ac:spMkLst>
        </pc:spChg>
        <pc:spChg chg="del">
          <ac:chgData name="Philippe Baucour" userId="5102170ae7533958" providerId="LiveId" clId="{336F8116-C764-4979-A376-3E7AF7BA8383}" dt="2024-11-26T12:01:01.567" v="10733" actId="478"/>
          <ac:spMkLst>
            <pc:docMk/>
            <pc:sldMk cId="2675427882" sldId="306"/>
            <ac:spMk id="115" creationId="{29F70DA7-5500-8A47-C57A-25BB31CB60B1}"/>
          </ac:spMkLst>
        </pc:spChg>
        <pc:spChg chg="del">
          <ac:chgData name="Philippe Baucour" userId="5102170ae7533958" providerId="LiveId" clId="{336F8116-C764-4979-A376-3E7AF7BA8383}" dt="2024-11-26T12:01:14.350" v="10736" actId="478"/>
          <ac:spMkLst>
            <pc:docMk/>
            <pc:sldMk cId="2675427882" sldId="306"/>
            <ac:spMk id="118" creationId="{D7BE7D5B-74FD-69E0-4D71-A835E10E32A9}"/>
          </ac:spMkLst>
        </pc:spChg>
        <pc:spChg chg="del">
          <ac:chgData name="Philippe Baucour" userId="5102170ae7533958" providerId="LiveId" clId="{336F8116-C764-4979-A376-3E7AF7BA8383}" dt="2024-11-26T12:01:10.984" v="10735" actId="478"/>
          <ac:spMkLst>
            <pc:docMk/>
            <pc:sldMk cId="2675427882" sldId="306"/>
            <ac:spMk id="119" creationId="{BB10AFE9-1518-62EE-93D1-9282103EB6B6}"/>
          </ac:spMkLst>
        </pc:spChg>
        <pc:spChg chg="del">
          <ac:chgData name="Philippe Baucour" userId="5102170ae7533958" providerId="LiveId" clId="{336F8116-C764-4979-A376-3E7AF7BA8383}" dt="2024-11-26T12:01:04.922" v="10734" actId="478"/>
          <ac:spMkLst>
            <pc:docMk/>
            <pc:sldMk cId="2675427882" sldId="306"/>
            <ac:spMk id="120" creationId="{CB817F40-8C2D-088F-9FE8-05154711BB87}"/>
          </ac:spMkLst>
        </pc:spChg>
        <pc:spChg chg="del">
          <ac:chgData name="Philippe Baucour" userId="5102170ae7533958" providerId="LiveId" clId="{336F8116-C764-4979-A376-3E7AF7BA8383}" dt="2024-11-26T12:00:56.673" v="10731" actId="478"/>
          <ac:spMkLst>
            <pc:docMk/>
            <pc:sldMk cId="2675427882" sldId="306"/>
            <ac:spMk id="121" creationId="{06AF9A04-0391-D103-1C1D-61097A7D1843}"/>
          </ac:spMkLst>
        </pc:spChg>
        <pc:spChg chg="del">
          <ac:chgData name="Philippe Baucour" userId="5102170ae7533958" providerId="LiveId" clId="{336F8116-C764-4979-A376-3E7AF7BA8383}" dt="2024-11-26T12:00:49.302" v="10728" actId="478"/>
          <ac:spMkLst>
            <pc:docMk/>
            <pc:sldMk cId="2675427882" sldId="306"/>
            <ac:spMk id="122" creationId="{6FCBD32A-B394-A780-999F-E84B665C87C0}"/>
          </ac:spMkLst>
        </pc:spChg>
        <pc:spChg chg="del">
          <ac:chgData name="Philippe Baucour" userId="5102170ae7533958" providerId="LiveId" clId="{336F8116-C764-4979-A376-3E7AF7BA8383}" dt="2024-11-26T12:00:52.116" v="10729" actId="478"/>
          <ac:spMkLst>
            <pc:docMk/>
            <pc:sldMk cId="2675427882" sldId="306"/>
            <ac:spMk id="123" creationId="{86AC90DE-5BD6-959B-26F8-837496E6CC3A}"/>
          </ac:spMkLst>
        </pc:spChg>
        <pc:grpChg chg="del">
          <ac:chgData name="Philippe Baucour" userId="5102170ae7533958" providerId="LiveId" clId="{336F8116-C764-4979-A376-3E7AF7BA8383}" dt="2024-11-26T12:00:02.642" v="10720" actId="478"/>
          <ac:grpSpMkLst>
            <pc:docMk/>
            <pc:sldMk cId="2675427882" sldId="306"/>
            <ac:grpSpMk id="155" creationId="{ACE33999-1EAA-846A-5106-96C6EB89460F}"/>
          </ac:grpSpMkLst>
        </pc:grpChg>
        <pc:grpChg chg="del">
          <ac:chgData name="Philippe Baucour" userId="5102170ae7533958" providerId="LiveId" clId="{336F8116-C764-4979-A376-3E7AF7BA8383}" dt="2024-11-26T12:00:02.642" v="10720" actId="478"/>
          <ac:grpSpMkLst>
            <pc:docMk/>
            <pc:sldMk cId="2675427882" sldId="306"/>
            <ac:grpSpMk id="156" creationId="{FCE24D01-930D-F6B5-DF40-58FD7E72AE8C}"/>
          </ac:grpSpMkLst>
        </pc:grpChg>
        <pc:grpChg chg="del">
          <ac:chgData name="Philippe Baucour" userId="5102170ae7533958" providerId="LiveId" clId="{336F8116-C764-4979-A376-3E7AF7BA8383}" dt="2024-11-26T12:00:02.642" v="10720" actId="478"/>
          <ac:grpSpMkLst>
            <pc:docMk/>
            <pc:sldMk cId="2675427882" sldId="306"/>
            <ac:grpSpMk id="159" creationId="{AA22D015-0EFC-E195-9A1B-CE81F5DF943C}"/>
          </ac:grpSpMkLst>
        </pc:grpChg>
        <pc:grpChg chg="del">
          <ac:chgData name="Philippe Baucour" userId="5102170ae7533958" providerId="LiveId" clId="{336F8116-C764-4979-A376-3E7AF7BA8383}" dt="2024-11-26T12:00:02.642" v="10720" actId="478"/>
          <ac:grpSpMkLst>
            <pc:docMk/>
            <pc:sldMk cId="2675427882" sldId="306"/>
            <ac:grpSpMk id="162" creationId="{9DDEEC91-B2C1-0374-9185-37CAA8BB5AF5}"/>
          </ac:grpSpMkLst>
        </pc:grpChg>
        <pc:grpChg chg="del">
          <ac:chgData name="Philippe Baucour" userId="5102170ae7533958" providerId="LiveId" clId="{336F8116-C764-4979-A376-3E7AF7BA8383}" dt="2024-11-26T12:00:02.642" v="10720" actId="478"/>
          <ac:grpSpMkLst>
            <pc:docMk/>
            <pc:sldMk cId="2675427882" sldId="306"/>
            <ac:grpSpMk id="165" creationId="{F44CDC92-44DD-C31A-AF40-8B05C76B09A6}"/>
          </ac:grpSpMkLst>
        </pc:grpChg>
        <pc:grpChg chg="del">
          <ac:chgData name="Philippe Baucour" userId="5102170ae7533958" providerId="LiveId" clId="{336F8116-C764-4979-A376-3E7AF7BA8383}" dt="2024-11-26T12:00:02.642" v="10720" actId="478"/>
          <ac:grpSpMkLst>
            <pc:docMk/>
            <pc:sldMk cId="2675427882" sldId="306"/>
            <ac:grpSpMk id="168" creationId="{F34C2DDC-53F6-9B3F-F08B-6AC076A3A61A}"/>
          </ac:grpSpMkLst>
        </pc:grpChg>
        <pc:grpChg chg="del">
          <ac:chgData name="Philippe Baucour" userId="5102170ae7533958" providerId="LiveId" clId="{336F8116-C764-4979-A376-3E7AF7BA8383}" dt="2024-11-26T12:00:02.642" v="10720" actId="478"/>
          <ac:grpSpMkLst>
            <pc:docMk/>
            <pc:sldMk cId="2675427882" sldId="306"/>
            <ac:grpSpMk id="171" creationId="{64601340-0452-F904-202C-9BC0521F1355}"/>
          </ac:grpSpMkLst>
        </pc:grpChg>
        <pc:grpChg chg="del">
          <ac:chgData name="Philippe Baucour" userId="5102170ae7533958" providerId="LiveId" clId="{336F8116-C764-4979-A376-3E7AF7BA8383}" dt="2024-11-26T12:00:28.356" v="10721" actId="478"/>
          <ac:grpSpMkLst>
            <pc:docMk/>
            <pc:sldMk cId="2675427882" sldId="306"/>
            <ac:grpSpMk id="174" creationId="{43AE844E-7C9C-41BE-984F-0B74A8D4EDA4}"/>
          </ac:grpSpMkLst>
        </pc:grpChg>
        <pc:grpChg chg="del">
          <ac:chgData name="Philippe Baucour" userId="5102170ae7533958" providerId="LiveId" clId="{336F8116-C764-4979-A376-3E7AF7BA8383}" dt="2024-11-26T12:00:02.642" v="10720" actId="478"/>
          <ac:grpSpMkLst>
            <pc:docMk/>
            <pc:sldMk cId="2675427882" sldId="306"/>
            <ac:grpSpMk id="184" creationId="{6585E611-C252-F022-DA87-D36EE0333E0F}"/>
          </ac:grpSpMkLst>
        </pc:grpChg>
        <pc:picChg chg="add del mod">
          <ac:chgData name="Philippe Baucour" userId="5102170ae7533958" providerId="LiveId" clId="{336F8116-C764-4979-A376-3E7AF7BA8383}" dt="2024-11-26T14:43:25.473" v="11256" actId="478"/>
          <ac:picMkLst>
            <pc:docMk/>
            <pc:sldMk cId="2675427882" sldId="306"/>
            <ac:picMk id="3" creationId="{F77836B3-5CFB-63B9-F888-8EFB7273BCA4}"/>
          </ac:picMkLst>
        </pc:picChg>
        <pc:picChg chg="add del mod">
          <ac:chgData name="Philippe Baucour" userId="5102170ae7533958" providerId="LiveId" clId="{336F8116-C764-4979-A376-3E7AF7BA8383}" dt="2024-11-26T14:43:22.846" v="11254" actId="478"/>
          <ac:picMkLst>
            <pc:docMk/>
            <pc:sldMk cId="2675427882" sldId="306"/>
            <ac:picMk id="4" creationId="{1EF678CB-945B-3EAC-4D07-4C1CDB30A079}"/>
          </ac:picMkLst>
        </pc:picChg>
        <pc:picChg chg="add del mod">
          <ac:chgData name="Philippe Baucour" userId="5102170ae7533958" providerId="LiveId" clId="{336F8116-C764-4979-A376-3E7AF7BA8383}" dt="2024-11-26T14:43:22.049" v="11253" actId="478"/>
          <ac:picMkLst>
            <pc:docMk/>
            <pc:sldMk cId="2675427882" sldId="306"/>
            <ac:picMk id="5" creationId="{ECE63D13-83F6-E3DA-BE74-3634A1BBA318}"/>
          </ac:picMkLst>
        </pc:picChg>
        <pc:picChg chg="add del mod">
          <ac:chgData name="Philippe Baucour" userId="5102170ae7533958" providerId="LiveId" clId="{336F8116-C764-4979-A376-3E7AF7BA8383}" dt="2024-11-26T14:43:21.341" v="11252" actId="478"/>
          <ac:picMkLst>
            <pc:docMk/>
            <pc:sldMk cId="2675427882" sldId="306"/>
            <ac:picMk id="7" creationId="{532B94DC-28C9-6C94-A4CA-9E0CB7477ED6}"/>
          </ac:picMkLst>
        </pc:picChg>
        <pc:picChg chg="add del mod">
          <ac:chgData name="Philippe Baucour" userId="5102170ae7533958" providerId="LiveId" clId="{336F8116-C764-4979-A376-3E7AF7BA8383}" dt="2024-11-26T14:43:20.204" v="11251" actId="478"/>
          <ac:picMkLst>
            <pc:docMk/>
            <pc:sldMk cId="2675427882" sldId="306"/>
            <ac:picMk id="8" creationId="{A3D820EF-C0D4-7C59-3F6D-7F71DD5B4282}"/>
          </ac:picMkLst>
        </pc:picChg>
        <pc:picChg chg="add del mod">
          <ac:chgData name="Philippe Baucour" userId="5102170ae7533958" providerId="LiveId" clId="{336F8116-C764-4979-A376-3E7AF7BA8383}" dt="2024-11-26T14:43:24.634" v="11255" actId="478"/>
          <ac:picMkLst>
            <pc:docMk/>
            <pc:sldMk cId="2675427882" sldId="306"/>
            <ac:picMk id="9" creationId="{6D06BE70-E09D-C62B-9879-B90D5893AEE1}"/>
          </ac:picMkLst>
        </pc:picChg>
        <pc:picChg chg="del">
          <ac:chgData name="Philippe Baucour" userId="5102170ae7533958" providerId="LiveId" clId="{336F8116-C764-4979-A376-3E7AF7BA8383}" dt="2024-11-26T12:01:20.955" v="10737" actId="478"/>
          <ac:picMkLst>
            <pc:docMk/>
            <pc:sldMk cId="2675427882" sldId="306"/>
            <ac:picMk id="107" creationId="{70901542-73A4-3076-8055-15C9145A05D0}"/>
          </ac:picMkLst>
        </pc:picChg>
        <pc:picChg chg="del">
          <ac:chgData name="Philippe Baucour" userId="5102170ae7533958" providerId="LiveId" clId="{336F8116-C764-4979-A376-3E7AF7BA8383}" dt="2024-11-26T12:01:22.690" v="10738" actId="478"/>
          <ac:picMkLst>
            <pc:docMk/>
            <pc:sldMk cId="2675427882" sldId="306"/>
            <ac:picMk id="109" creationId="{C90123AB-B602-8691-8D0A-098BD3FE196D}"/>
          </ac:picMkLst>
        </pc:picChg>
      </pc:sldChg>
      <pc:sldChg chg="addSp delSp modSp new mod modTransition modClrScheme modAnim chgLayout">
        <pc:chgData name="Philippe Baucour" userId="5102170ae7533958" providerId="LiveId" clId="{336F8116-C764-4979-A376-3E7AF7BA8383}" dt="2024-11-26T14:43:32.838" v="11262" actId="478"/>
        <pc:sldMkLst>
          <pc:docMk/>
          <pc:sldMk cId="1629941818" sldId="307"/>
        </pc:sldMkLst>
        <pc:spChg chg="add mod">
          <ac:chgData name="Philippe Baucour" userId="5102170ae7533958" providerId="LiveId" clId="{336F8116-C764-4979-A376-3E7AF7BA8383}" dt="2024-11-26T11:47:08.821" v="10564" actId="20577"/>
          <ac:spMkLst>
            <pc:docMk/>
            <pc:sldMk cId="1629941818" sldId="307"/>
            <ac:spMk id="2" creationId="{1DCC04DE-C883-923F-2E33-36D8EF56CBB3}"/>
          </ac:spMkLst>
        </pc:spChg>
        <pc:picChg chg="add del mod">
          <ac:chgData name="Philippe Baucour" userId="5102170ae7533958" providerId="LiveId" clId="{336F8116-C764-4979-A376-3E7AF7BA8383}" dt="2024-11-26T14:43:28.643" v="11258" actId="478"/>
          <ac:picMkLst>
            <pc:docMk/>
            <pc:sldMk cId="1629941818" sldId="307"/>
            <ac:picMk id="3" creationId="{FA42F2DC-C781-AC41-C780-BE096D1EFA31}"/>
          </ac:picMkLst>
        </pc:picChg>
        <pc:picChg chg="add mod ord">
          <ac:chgData name="Philippe Baucour" userId="5102170ae7533958" providerId="LiveId" clId="{336F8116-C764-4979-A376-3E7AF7BA8383}" dt="2024-11-26T12:11:55.381" v="10919" actId="166"/>
          <ac:picMkLst>
            <pc:docMk/>
            <pc:sldMk cId="1629941818" sldId="307"/>
            <ac:picMk id="4" creationId="{20A6B28E-CA4F-0A5C-4360-23700389B977}"/>
          </ac:picMkLst>
        </pc:picChg>
        <pc:picChg chg="add del mod">
          <ac:chgData name="Philippe Baucour" userId="5102170ae7533958" providerId="LiveId" clId="{336F8116-C764-4979-A376-3E7AF7BA8383}" dt="2024-11-26T14:43:32.838" v="11262" actId="478"/>
          <ac:picMkLst>
            <pc:docMk/>
            <pc:sldMk cId="1629941818" sldId="307"/>
            <ac:picMk id="5" creationId="{9FA4C272-23A6-A1AF-8AAE-4BCD1064CB27}"/>
          </ac:picMkLst>
        </pc:picChg>
        <pc:picChg chg="add mod">
          <ac:chgData name="Philippe Baucour" userId="5102170ae7533958" providerId="LiveId" clId="{336F8116-C764-4979-A376-3E7AF7BA8383}" dt="2024-11-26T12:04:44.746" v="10896" actId="1076"/>
          <ac:picMkLst>
            <pc:docMk/>
            <pc:sldMk cId="1629941818" sldId="307"/>
            <ac:picMk id="6" creationId="{8C7260A4-9607-F2C2-B73E-871253B92287}"/>
          </ac:picMkLst>
        </pc:picChg>
        <pc:picChg chg="add del mod">
          <ac:chgData name="Philippe Baucour" userId="5102170ae7533958" providerId="LiveId" clId="{336F8116-C764-4979-A376-3E7AF7BA8383}" dt="2024-11-26T14:43:31.942" v="11261" actId="478"/>
          <ac:picMkLst>
            <pc:docMk/>
            <pc:sldMk cId="1629941818" sldId="307"/>
            <ac:picMk id="7" creationId="{238C8746-E21B-8D96-6D00-5DB259C082FD}"/>
          </ac:picMkLst>
        </pc:picChg>
        <pc:picChg chg="add del mod">
          <ac:chgData name="Philippe Baucour" userId="5102170ae7533958" providerId="LiveId" clId="{336F8116-C764-4979-A376-3E7AF7BA8383}" dt="2024-11-26T14:43:31.171" v="11260" actId="478"/>
          <ac:picMkLst>
            <pc:docMk/>
            <pc:sldMk cId="1629941818" sldId="307"/>
            <ac:picMk id="8" creationId="{2669885F-ECF6-4E5B-F2ED-F85BED3F215D}"/>
          </ac:picMkLst>
        </pc:picChg>
        <pc:picChg chg="add del mod">
          <ac:chgData name="Philippe Baucour" userId="5102170ae7533958" providerId="LiveId" clId="{336F8116-C764-4979-A376-3E7AF7BA8383}" dt="2024-11-26T14:43:30.410" v="11259" actId="478"/>
          <ac:picMkLst>
            <pc:docMk/>
            <pc:sldMk cId="1629941818" sldId="307"/>
            <ac:picMk id="9" creationId="{048EE7C1-0C74-510C-E465-B25D67C4F6B4}"/>
          </ac:picMkLst>
        </pc:picChg>
        <pc:picChg chg="add del mod">
          <ac:chgData name="Philippe Baucour" userId="5102170ae7533958" providerId="LiveId" clId="{336F8116-C764-4979-A376-3E7AF7BA8383}" dt="2024-11-26T14:43:27.922" v="11257" actId="478"/>
          <ac:picMkLst>
            <pc:docMk/>
            <pc:sldMk cId="1629941818" sldId="307"/>
            <ac:picMk id="10" creationId="{8499114D-2977-4E2F-53AB-98056C88149D}"/>
          </ac:picMkLst>
        </pc:picChg>
      </pc:sldChg>
      <pc:sldChg chg="addSp delSp modSp new mod modTransition modAnim">
        <pc:chgData name="Philippe Baucour" userId="5102170ae7533958" providerId="LiveId" clId="{336F8116-C764-4979-A376-3E7AF7BA8383}" dt="2024-11-26T14:43:39.908" v="11268" actId="478"/>
        <pc:sldMkLst>
          <pc:docMk/>
          <pc:sldMk cId="1746926135" sldId="308"/>
        </pc:sldMkLst>
        <pc:spChg chg="mod">
          <ac:chgData name="Philippe Baucour" userId="5102170ae7533958" providerId="LiveId" clId="{336F8116-C764-4979-A376-3E7AF7BA8383}" dt="2024-11-26T11:50:12.509" v="10582" actId="20577"/>
          <ac:spMkLst>
            <pc:docMk/>
            <pc:sldMk cId="1746926135" sldId="308"/>
            <ac:spMk id="2" creationId="{831158EF-C798-7159-C6E0-3B504CEDD0A0}"/>
          </ac:spMkLst>
        </pc:spChg>
        <pc:picChg chg="add del mod">
          <ac:chgData name="Philippe Baucour" userId="5102170ae7533958" providerId="LiveId" clId="{336F8116-C764-4979-A376-3E7AF7BA8383}" dt="2024-11-26T14:43:39.908" v="11268" actId="478"/>
          <ac:picMkLst>
            <pc:docMk/>
            <pc:sldMk cId="1746926135" sldId="308"/>
            <ac:picMk id="3" creationId="{19663211-5ED4-BEA5-18A4-A158D030FE5D}"/>
          </ac:picMkLst>
        </pc:picChg>
        <pc:picChg chg="add mod ord">
          <ac:chgData name="Philippe Baucour" userId="5102170ae7533958" providerId="LiveId" clId="{336F8116-C764-4979-A376-3E7AF7BA8383}" dt="2024-11-26T12:08:28.128" v="10905" actId="166"/>
          <ac:picMkLst>
            <pc:docMk/>
            <pc:sldMk cId="1746926135" sldId="308"/>
            <ac:picMk id="4" creationId="{909E9F92-E22F-5E3F-90BC-7DB2C4494AEB}"/>
          </ac:picMkLst>
        </pc:picChg>
        <pc:picChg chg="add del mod">
          <ac:chgData name="Philippe Baucour" userId="5102170ae7533958" providerId="LiveId" clId="{336F8116-C764-4979-A376-3E7AF7BA8383}" dt="2024-11-26T14:43:37.203" v="11266" actId="478"/>
          <ac:picMkLst>
            <pc:docMk/>
            <pc:sldMk cId="1746926135" sldId="308"/>
            <ac:picMk id="5" creationId="{2CEDB01B-C93D-4B7E-00CA-DDABA37973E7}"/>
          </ac:picMkLst>
        </pc:picChg>
        <pc:picChg chg="add mod">
          <ac:chgData name="Philippe Baucour" userId="5102170ae7533958" providerId="LiveId" clId="{336F8116-C764-4979-A376-3E7AF7BA8383}" dt="2024-11-26T12:08:08.265" v="10901" actId="1076"/>
          <ac:picMkLst>
            <pc:docMk/>
            <pc:sldMk cId="1746926135" sldId="308"/>
            <ac:picMk id="6" creationId="{D25335ED-8400-A143-F311-E3837A8A4C22}"/>
          </ac:picMkLst>
        </pc:picChg>
        <pc:picChg chg="add del mod">
          <ac:chgData name="Philippe Baucour" userId="5102170ae7533958" providerId="LiveId" clId="{336F8116-C764-4979-A376-3E7AF7BA8383}" dt="2024-11-26T14:43:36.458" v="11265" actId="478"/>
          <ac:picMkLst>
            <pc:docMk/>
            <pc:sldMk cId="1746926135" sldId="308"/>
            <ac:picMk id="7" creationId="{05FA0255-1CD0-D0A4-48BC-2F1A5D3F0081}"/>
          </ac:picMkLst>
        </pc:picChg>
        <pc:picChg chg="add mod">
          <ac:chgData name="Philippe Baucour" userId="5102170ae7533958" providerId="LiveId" clId="{336F8116-C764-4979-A376-3E7AF7BA8383}" dt="2024-11-26T12:09:42.278" v="10909" actId="1076"/>
          <ac:picMkLst>
            <pc:docMk/>
            <pc:sldMk cId="1746926135" sldId="308"/>
            <ac:picMk id="8" creationId="{F177B6B2-CE5F-6599-F2CC-E5FB8118462D}"/>
          </ac:picMkLst>
        </pc:picChg>
        <pc:picChg chg="add del mod">
          <ac:chgData name="Philippe Baucour" userId="5102170ae7533958" providerId="LiveId" clId="{336F8116-C764-4979-A376-3E7AF7BA8383}" dt="2024-11-26T14:43:35.730" v="11264" actId="478"/>
          <ac:picMkLst>
            <pc:docMk/>
            <pc:sldMk cId="1746926135" sldId="308"/>
            <ac:picMk id="9" creationId="{552F5AB9-3AC5-13C6-3B62-A97E0366E409}"/>
          </ac:picMkLst>
        </pc:picChg>
        <pc:picChg chg="add del mod">
          <ac:chgData name="Philippe Baucour" userId="5102170ae7533958" providerId="LiveId" clId="{336F8116-C764-4979-A376-3E7AF7BA8383}" dt="2024-11-26T14:43:35.008" v="11263" actId="478"/>
          <ac:picMkLst>
            <pc:docMk/>
            <pc:sldMk cId="1746926135" sldId="308"/>
            <ac:picMk id="10" creationId="{C7216624-323B-B86B-3262-5B5B070D0AD6}"/>
          </ac:picMkLst>
        </pc:picChg>
        <pc:picChg chg="add del mod">
          <ac:chgData name="Philippe Baucour" userId="5102170ae7533958" providerId="LiveId" clId="{336F8116-C764-4979-A376-3E7AF7BA8383}" dt="2024-11-26T14:43:39.210" v="11267" actId="478"/>
          <ac:picMkLst>
            <pc:docMk/>
            <pc:sldMk cId="1746926135" sldId="308"/>
            <ac:picMk id="11" creationId="{A30B5DEF-1910-363D-64A9-C8F23F1994A5}"/>
          </ac:picMkLst>
        </pc:picChg>
      </pc:sldChg>
      <pc:sldChg chg="addSp delSp modSp new mod modTransition modShow">
        <pc:chgData name="Philippe Baucour" userId="5102170ae7533958" providerId="LiveId" clId="{336F8116-C764-4979-A376-3E7AF7BA8383}" dt="2024-11-26T14:44:43.852" v="11316" actId="478"/>
        <pc:sldMkLst>
          <pc:docMk/>
          <pc:sldMk cId="3595595243" sldId="309"/>
        </pc:sldMkLst>
        <pc:spChg chg="add mod">
          <ac:chgData name="Philippe Baucour" userId="5102170ae7533958" providerId="LiveId" clId="{336F8116-C764-4979-A376-3E7AF7BA8383}" dt="2024-11-26T11:56:20.788" v="10656" actId="164"/>
          <ac:spMkLst>
            <pc:docMk/>
            <pc:sldMk cId="3595595243" sldId="309"/>
            <ac:spMk id="4" creationId="{6EF61E4C-0B63-E95F-B824-C4E6BEA2866B}"/>
          </ac:spMkLst>
        </pc:spChg>
        <pc:spChg chg="add mod">
          <ac:chgData name="Philippe Baucour" userId="5102170ae7533958" providerId="LiveId" clId="{336F8116-C764-4979-A376-3E7AF7BA8383}" dt="2024-11-26T11:56:20.788" v="10656" actId="164"/>
          <ac:spMkLst>
            <pc:docMk/>
            <pc:sldMk cId="3595595243" sldId="309"/>
            <ac:spMk id="5" creationId="{4942CA66-5871-5680-1882-ACADE50B021F}"/>
          </ac:spMkLst>
        </pc:spChg>
        <pc:grpChg chg="add mod">
          <ac:chgData name="Philippe Baucour" userId="5102170ae7533958" providerId="LiveId" clId="{336F8116-C764-4979-A376-3E7AF7BA8383}" dt="2024-11-26T11:56:20.788" v="10656" actId="164"/>
          <ac:grpSpMkLst>
            <pc:docMk/>
            <pc:sldMk cId="3595595243" sldId="309"/>
            <ac:grpSpMk id="6" creationId="{725DD604-8635-94CA-C7A8-D9518C715197}"/>
          </ac:grpSpMkLst>
        </pc:grpChg>
        <pc:picChg chg="add del mod">
          <ac:chgData name="Philippe Baucour" userId="5102170ae7533958" providerId="LiveId" clId="{336F8116-C764-4979-A376-3E7AF7BA8383}" dt="2024-11-26T14:44:40.153" v="11312" actId="478"/>
          <ac:picMkLst>
            <pc:docMk/>
            <pc:sldMk cId="3595595243" sldId="309"/>
            <ac:picMk id="2" creationId="{E9943815-3FE7-9A34-5A8F-56F7A1F10234}"/>
          </ac:picMkLst>
        </pc:picChg>
        <pc:picChg chg="add mod">
          <ac:chgData name="Philippe Baucour" userId="5102170ae7533958" providerId="LiveId" clId="{336F8116-C764-4979-A376-3E7AF7BA8383}" dt="2024-11-26T11:56:36.229" v="10657" actId="14861"/>
          <ac:picMkLst>
            <pc:docMk/>
            <pc:sldMk cId="3595595243" sldId="309"/>
            <ac:picMk id="3" creationId="{FDD38EBE-822A-C3A5-A078-2BC2F5AF3587}"/>
          </ac:picMkLst>
        </pc:picChg>
        <pc:picChg chg="add del mod">
          <ac:chgData name="Philippe Baucour" userId="5102170ae7533958" providerId="LiveId" clId="{336F8116-C764-4979-A376-3E7AF7BA8383}" dt="2024-11-26T14:44:43.852" v="11316" actId="478"/>
          <ac:picMkLst>
            <pc:docMk/>
            <pc:sldMk cId="3595595243" sldId="309"/>
            <ac:picMk id="7" creationId="{861192D6-DA4E-D248-9659-14D519069E23}"/>
          </ac:picMkLst>
        </pc:picChg>
        <pc:picChg chg="add del mod">
          <ac:chgData name="Philippe Baucour" userId="5102170ae7533958" providerId="LiveId" clId="{336F8116-C764-4979-A376-3E7AF7BA8383}" dt="2024-11-26T14:44:43.161" v="11315" actId="478"/>
          <ac:picMkLst>
            <pc:docMk/>
            <pc:sldMk cId="3595595243" sldId="309"/>
            <ac:picMk id="8" creationId="{70657C44-1844-B4FA-E908-A90A7FB565C7}"/>
          </ac:picMkLst>
        </pc:picChg>
        <pc:picChg chg="add del mod">
          <ac:chgData name="Philippe Baucour" userId="5102170ae7533958" providerId="LiveId" clId="{336F8116-C764-4979-A376-3E7AF7BA8383}" dt="2024-11-26T14:44:42.379" v="11314" actId="478"/>
          <ac:picMkLst>
            <pc:docMk/>
            <pc:sldMk cId="3595595243" sldId="309"/>
            <ac:picMk id="9" creationId="{50079E1C-0580-19DF-087C-D9AE6B40AE92}"/>
          </ac:picMkLst>
        </pc:picChg>
        <pc:picChg chg="add del mod">
          <ac:chgData name="Philippe Baucour" userId="5102170ae7533958" providerId="LiveId" clId="{336F8116-C764-4979-A376-3E7AF7BA8383}" dt="2024-11-26T14:44:41.729" v="11313" actId="478"/>
          <ac:picMkLst>
            <pc:docMk/>
            <pc:sldMk cId="3595595243" sldId="309"/>
            <ac:picMk id="10" creationId="{811DDF46-D7AC-5500-E61A-D6E1B6E51073}"/>
          </ac:picMkLst>
        </pc:picChg>
        <pc:picChg chg="add del mod">
          <ac:chgData name="Philippe Baucour" userId="5102170ae7533958" providerId="LiveId" clId="{336F8116-C764-4979-A376-3E7AF7BA8383}" dt="2024-11-26T14:44:39.455" v="11311" actId="478"/>
          <ac:picMkLst>
            <pc:docMk/>
            <pc:sldMk cId="3595595243" sldId="309"/>
            <ac:picMk id="11" creationId="{0E7DF26A-9AD4-4DF4-A63C-3639C70A809F}"/>
          </ac:picMkLst>
        </pc:picChg>
      </pc:sldChg>
      <pc:sldChg chg="addSp delSp modSp new mod modTransition modAnim">
        <pc:chgData name="Philippe Baucour" userId="5102170ae7533958" providerId="LiveId" clId="{336F8116-C764-4979-A376-3E7AF7BA8383}" dt="2024-11-26T14:43:47.224" v="11274" actId="478"/>
        <pc:sldMkLst>
          <pc:docMk/>
          <pc:sldMk cId="794782909" sldId="310"/>
        </pc:sldMkLst>
        <pc:spChg chg="mod">
          <ac:chgData name="Philippe Baucour" userId="5102170ae7533958" providerId="LiveId" clId="{336F8116-C764-4979-A376-3E7AF7BA8383}" dt="2024-11-26T12:01:55.330" v="10748" actId="20577"/>
          <ac:spMkLst>
            <pc:docMk/>
            <pc:sldMk cId="794782909" sldId="310"/>
            <ac:spMk id="2" creationId="{AB454126-E701-5B3C-43CB-D13B867C3C37}"/>
          </ac:spMkLst>
        </pc:spChg>
        <pc:picChg chg="add del mod">
          <ac:chgData name="Philippe Baucour" userId="5102170ae7533958" providerId="LiveId" clId="{336F8116-C764-4979-A376-3E7AF7BA8383}" dt="2024-11-26T14:43:42.443" v="11270" actId="478"/>
          <ac:picMkLst>
            <pc:docMk/>
            <pc:sldMk cId="794782909" sldId="310"/>
            <ac:picMk id="3" creationId="{C97456CB-5A74-5032-8C3D-AB7FCD520B06}"/>
          </ac:picMkLst>
        </pc:picChg>
        <pc:picChg chg="add mod">
          <ac:chgData name="Philippe Baucour" userId="5102170ae7533958" providerId="LiveId" clId="{336F8116-C764-4979-A376-3E7AF7BA8383}" dt="2024-11-26T12:10:54.805" v="10912" actId="14861"/>
          <ac:picMkLst>
            <pc:docMk/>
            <pc:sldMk cId="794782909" sldId="310"/>
            <ac:picMk id="4" creationId="{863C7078-6EF8-4E61-93BE-3AAEC55A3857}"/>
          </ac:picMkLst>
        </pc:picChg>
        <pc:picChg chg="add del mod">
          <ac:chgData name="Philippe Baucour" userId="5102170ae7533958" providerId="LiveId" clId="{336F8116-C764-4979-A376-3E7AF7BA8383}" dt="2024-11-26T14:43:47.224" v="11274" actId="478"/>
          <ac:picMkLst>
            <pc:docMk/>
            <pc:sldMk cId="794782909" sldId="310"/>
            <ac:picMk id="5" creationId="{CC9D07DA-1F07-EB40-CC4B-2A98F026ED4E}"/>
          </ac:picMkLst>
        </pc:picChg>
        <pc:picChg chg="add mod">
          <ac:chgData name="Philippe Baucour" userId="5102170ae7533958" providerId="LiveId" clId="{336F8116-C764-4979-A376-3E7AF7BA8383}" dt="2024-11-26T12:11:46.931" v="10918" actId="1036"/>
          <ac:picMkLst>
            <pc:docMk/>
            <pc:sldMk cId="794782909" sldId="310"/>
            <ac:picMk id="6" creationId="{16DDF3C3-CCAF-A635-7DBA-7DCDD86C986D}"/>
          </ac:picMkLst>
        </pc:picChg>
        <pc:picChg chg="add del mod">
          <ac:chgData name="Philippe Baucour" userId="5102170ae7533958" providerId="LiveId" clId="{336F8116-C764-4979-A376-3E7AF7BA8383}" dt="2024-11-26T14:43:46.338" v="11273" actId="478"/>
          <ac:picMkLst>
            <pc:docMk/>
            <pc:sldMk cId="794782909" sldId="310"/>
            <ac:picMk id="7" creationId="{BA397CF4-7D83-EAD6-B019-A2B785DF69EA}"/>
          </ac:picMkLst>
        </pc:picChg>
        <pc:picChg chg="add del mod">
          <ac:chgData name="Philippe Baucour" userId="5102170ae7533958" providerId="LiveId" clId="{336F8116-C764-4979-A376-3E7AF7BA8383}" dt="2024-11-26T14:43:45.609" v="11272" actId="478"/>
          <ac:picMkLst>
            <pc:docMk/>
            <pc:sldMk cId="794782909" sldId="310"/>
            <ac:picMk id="8" creationId="{B3C46155-050D-44C8-7F24-609566A17C71}"/>
          </ac:picMkLst>
        </pc:picChg>
        <pc:picChg chg="add del mod">
          <ac:chgData name="Philippe Baucour" userId="5102170ae7533958" providerId="LiveId" clId="{336F8116-C764-4979-A376-3E7AF7BA8383}" dt="2024-11-26T14:43:44.337" v="11271" actId="478"/>
          <ac:picMkLst>
            <pc:docMk/>
            <pc:sldMk cId="794782909" sldId="310"/>
            <ac:picMk id="9" creationId="{39030A9A-6B96-2C51-F37D-084609AA288E}"/>
          </ac:picMkLst>
        </pc:picChg>
        <pc:picChg chg="add del mod">
          <ac:chgData name="Philippe Baucour" userId="5102170ae7533958" providerId="LiveId" clId="{336F8116-C764-4979-A376-3E7AF7BA8383}" dt="2024-11-26T14:43:41.668" v="11269" actId="478"/>
          <ac:picMkLst>
            <pc:docMk/>
            <pc:sldMk cId="794782909" sldId="310"/>
            <ac:picMk id="10" creationId="{F64C3F05-76EF-B604-DFC5-112AB7F3C810}"/>
          </ac:picMkLst>
        </pc:picChg>
      </pc:sldChg>
      <pc:sldChg chg="addSp delSp modSp new mod modTransition modAnim">
        <pc:chgData name="Philippe Baucour" userId="5102170ae7533958" providerId="LiveId" clId="{336F8116-C764-4979-A376-3E7AF7BA8383}" dt="2024-11-26T14:43:57.104" v="11280" actId="478"/>
        <pc:sldMkLst>
          <pc:docMk/>
          <pc:sldMk cId="4249659686" sldId="311"/>
        </pc:sldMkLst>
        <pc:spChg chg="mod">
          <ac:chgData name="Philippe Baucour" userId="5102170ae7533958" providerId="LiveId" clId="{336F8116-C764-4979-A376-3E7AF7BA8383}" dt="2024-11-26T12:02:24.152" v="10778" actId="20577"/>
          <ac:spMkLst>
            <pc:docMk/>
            <pc:sldMk cId="4249659686" sldId="311"/>
            <ac:spMk id="2" creationId="{F8FEC73D-2007-BA99-4C97-30C9FD910872}"/>
          </ac:spMkLst>
        </pc:spChg>
        <pc:picChg chg="add del mod">
          <ac:chgData name="Philippe Baucour" userId="5102170ae7533958" providerId="LiveId" clId="{336F8116-C764-4979-A376-3E7AF7BA8383}" dt="2024-11-26T14:43:57.104" v="11280" actId="478"/>
          <ac:picMkLst>
            <pc:docMk/>
            <pc:sldMk cId="4249659686" sldId="311"/>
            <ac:picMk id="3" creationId="{E03177FB-5D95-0255-E174-0F5E7C34DF2D}"/>
          </ac:picMkLst>
        </pc:picChg>
        <pc:picChg chg="add mod ord">
          <ac:chgData name="Philippe Baucour" userId="5102170ae7533958" providerId="LiveId" clId="{336F8116-C764-4979-A376-3E7AF7BA8383}" dt="2024-11-26T13:55:13.561" v="11100" actId="1076"/>
          <ac:picMkLst>
            <pc:docMk/>
            <pc:sldMk cId="4249659686" sldId="311"/>
            <ac:picMk id="4" creationId="{E8940454-DA32-777E-71FE-7CF2F2821B16}"/>
          </ac:picMkLst>
        </pc:picChg>
        <pc:picChg chg="add del mod">
          <ac:chgData name="Philippe Baucour" userId="5102170ae7533958" providerId="LiveId" clId="{336F8116-C764-4979-A376-3E7AF7BA8383}" dt="2024-11-26T14:43:51.914" v="11278" actId="478"/>
          <ac:picMkLst>
            <pc:docMk/>
            <pc:sldMk cId="4249659686" sldId="311"/>
            <ac:picMk id="5" creationId="{CCB2D2F8-E504-7E10-8D89-657DA712D2EC}"/>
          </ac:picMkLst>
        </pc:picChg>
        <pc:picChg chg="add mod">
          <ac:chgData name="Philippe Baucour" userId="5102170ae7533958" providerId="LiveId" clId="{336F8116-C764-4979-A376-3E7AF7BA8383}" dt="2024-11-26T12:14:50.504" v="10923" actId="14861"/>
          <ac:picMkLst>
            <pc:docMk/>
            <pc:sldMk cId="4249659686" sldId="311"/>
            <ac:picMk id="6" creationId="{4B5ED736-910B-760B-18F5-D48A9711DE30}"/>
          </ac:picMkLst>
        </pc:picChg>
        <pc:picChg chg="add del mod">
          <ac:chgData name="Philippe Baucour" userId="5102170ae7533958" providerId="LiveId" clId="{336F8116-C764-4979-A376-3E7AF7BA8383}" dt="2024-11-26T14:43:51.359" v="11277" actId="478"/>
          <ac:picMkLst>
            <pc:docMk/>
            <pc:sldMk cId="4249659686" sldId="311"/>
            <ac:picMk id="7" creationId="{860F8CB8-089B-658D-862C-CFC82AC658A8}"/>
          </ac:picMkLst>
        </pc:picChg>
        <pc:picChg chg="add mod">
          <ac:chgData name="Philippe Baucour" userId="5102170ae7533958" providerId="LiveId" clId="{336F8116-C764-4979-A376-3E7AF7BA8383}" dt="2024-11-26T13:55:32.240" v="11105" actId="1076"/>
          <ac:picMkLst>
            <pc:docMk/>
            <pc:sldMk cId="4249659686" sldId="311"/>
            <ac:picMk id="8" creationId="{0DB7C2AF-D5D3-B42E-C52A-A5D5A3B8B617}"/>
          </ac:picMkLst>
        </pc:picChg>
        <pc:picChg chg="add del mod">
          <ac:chgData name="Philippe Baucour" userId="5102170ae7533958" providerId="LiveId" clId="{336F8116-C764-4979-A376-3E7AF7BA8383}" dt="2024-11-26T14:43:50.695" v="11276" actId="478"/>
          <ac:picMkLst>
            <pc:docMk/>
            <pc:sldMk cId="4249659686" sldId="311"/>
            <ac:picMk id="9" creationId="{C90D14F6-C581-FD23-BFC7-5A808643A540}"/>
          </ac:picMkLst>
        </pc:picChg>
        <pc:picChg chg="add mod">
          <ac:chgData name="Philippe Baucour" userId="5102170ae7533958" providerId="LiveId" clId="{336F8116-C764-4979-A376-3E7AF7BA8383}" dt="2024-11-26T13:58:56.749" v="11116" actId="1076"/>
          <ac:picMkLst>
            <pc:docMk/>
            <pc:sldMk cId="4249659686" sldId="311"/>
            <ac:picMk id="10" creationId="{330CABB3-DD8A-075A-F16A-B5E87D3D1404}"/>
          </ac:picMkLst>
        </pc:picChg>
        <pc:picChg chg="add del mod">
          <ac:chgData name="Philippe Baucour" userId="5102170ae7533958" providerId="LiveId" clId="{336F8116-C764-4979-A376-3E7AF7BA8383}" dt="2024-11-26T14:43:49.480" v="11275" actId="478"/>
          <ac:picMkLst>
            <pc:docMk/>
            <pc:sldMk cId="4249659686" sldId="311"/>
            <ac:picMk id="11" creationId="{CCA89415-835B-CBED-21AA-4A93ECDDD606}"/>
          </ac:picMkLst>
        </pc:picChg>
        <pc:picChg chg="add mod">
          <ac:chgData name="Philippe Baucour" userId="5102170ae7533958" providerId="LiveId" clId="{336F8116-C764-4979-A376-3E7AF7BA8383}" dt="2024-11-26T13:58:53.154" v="11115" actId="1076"/>
          <ac:picMkLst>
            <pc:docMk/>
            <pc:sldMk cId="4249659686" sldId="311"/>
            <ac:picMk id="12" creationId="{DCD0D852-88D9-2AE4-D462-80FC882A7849}"/>
          </ac:picMkLst>
        </pc:picChg>
        <pc:picChg chg="add del mod">
          <ac:chgData name="Philippe Baucour" userId="5102170ae7533958" providerId="LiveId" clId="{336F8116-C764-4979-A376-3E7AF7BA8383}" dt="2024-11-26T14:43:56.145" v="11279" actId="478"/>
          <ac:picMkLst>
            <pc:docMk/>
            <pc:sldMk cId="4249659686" sldId="311"/>
            <ac:picMk id="13" creationId="{23B44330-E06A-7F0C-207A-C8A35DF9F17A}"/>
          </ac:picMkLst>
        </pc:picChg>
        <pc:picChg chg="add del">
          <ac:chgData name="Philippe Baucour" userId="5102170ae7533958" providerId="LiveId" clId="{336F8116-C764-4979-A376-3E7AF7BA8383}" dt="2024-11-26T13:21:30.638" v="10939" actId="478"/>
          <ac:picMkLst>
            <pc:docMk/>
            <pc:sldMk cId="4249659686" sldId="311"/>
            <ac:picMk id="14" creationId="{11B8B31F-0F2C-9717-AD04-E60BB246EC4E}"/>
          </ac:picMkLst>
        </pc:picChg>
        <pc:picChg chg="add mod">
          <ac:chgData name="Philippe Baucour" userId="5102170ae7533958" providerId="LiveId" clId="{336F8116-C764-4979-A376-3E7AF7BA8383}" dt="2024-11-26T13:55:48.992" v="11108" actId="1076"/>
          <ac:picMkLst>
            <pc:docMk/>
            <pc:sldMk cId="4249659686" sldId="311"/>
            <ac:picMk id="16" creationId="{C63ADF51-C8D7-BFE0-5D3F-FA77759BE1E2}"/>
          </ac:picMkLst>
        </pc:picChg>
        <pc:picChg chg="add mod">
          <ac:chgData name="Philippe Baucour" userId="5102170ae7533958" providerId="LiveId" clId="{336F8116-C764-4979-A376-3E7AF7BA8383}" dt="2024-11-26T14:05:57.451" v="11146" actId="14861"/>
          <ac:picMkLst>
            <pc:docMk/>
            <pc:sldMk cId="4249659686" sldId="311"/>
            <ac:picMk id="18" creationId="{DDF61306-DBDA-7CD8-83AC-B8AA63BD63A7}"/>
          </ac:picMkLst>
        </pc:picChg>
      </pc:sldChg>
      <pc:sldChg chg="addSp delSp modSp new mod modTransition modAnim">
        <pc:chgData name="Philippe Baucour" userId="5102170ae7533958" providerId="LiveId" clId="{336F8116-C764-4979-A376-3E7AF7BA8383}" dt="2024-11-26T14:44:04.793" v="11286" actId="478"/>
        <pc:sldMkLst>
          <pc:docMk/>
          <pc:sldMk cId="27430406" sldId="312"/>
        </pc:sldMkLst>
        <pc:spChg chg="mod">
          <ac:chgData name="Philippe Baucour" userId="5102170ae7533958" providerId="LiveId" clId="{336F8116-C764-4979-A376-3E7AF7BA8383}" dt="2024-11-26T12:03:00.790" v="10805" actId="20577"/>
          <ac:spMkLst>
            <pc:docMk/>
            <pc:sldMk cId="27430406" sldId="312"/>
            <ac:spMk id="2" creationId="{FA6B536F-4541-3A4F-0FBF-EAC6204A7BD0}"/>
          </ac:spMkLst>
        </pc:spChg>
        <pc:picChg chg="add del mod">
          <ac:chgData name="Philippe Baucour" userId="5102170ae7533958" providerId="LiveId" clId="{336F8116-C764-4979-A376-3E7AF7BA8383}" dt="2024-11-26T14:44:00.424" v="11282" actId="478"/>
          <ac:picMkLst>
            <pc:docMk/>
            <pc:sldMk cId="27430406" sldId="312"/>
            <ac:picMk id="3" creationId="{B55F8197-3958-45E1-CFEB-6ECB89519C7A}"/>
          </ac:picMkLst>
        </pc:picChg>
        <pc:picChg chg="add mod ord">
          <ac:chgData name="Philippe Baucour" userId="5102170ae7533958" providerId="LiveId" clId="{336F8116-C764-4979-A376-3E7AF7BA8383}" dt="2024-11-26T13:28:08.109" v="10950" actId="1076"/>
          <ac:picMkLst>
            <pc:docMk/>
            <pc:sldMk cId="27430406" sldId="312"/>
            <ac:picMk id="4" creationId="{3B8B26DF-8237-EF8D-2BE1-8FF7700996BE}"/>
          </ac:picMkLst>
        </pc:picChg>
        <pc:picChg chg="add del mod">
          <ac:chgData name="Philippe Baucour" userId="5102170ae7533958" providerId="LiveId" clId="{336F8116-C764-4979-A376-3E7AF7BA8383}" dt="2024-11-26T14:44:04.793" v="11286" actId="478"/>
          <ac:picMkLst>
            <pc:docMk/>
            <pc:sldMk cId="27430406" sldId="312"/>
            <ac:picMk id="5" creationId="{A6195330-18A3-C63F-48DB-E164E2DD47C6}"/>
          </ac:picMkLst>
        </pc:picChg>
        <pc:picChg chg="add mod">
          <ac:chgData name="Philippe Baucour" userId="5102170ae7533958" providerId="LiveId" clId="{336F8116-C764-4979-A376-3E7AF7BA8383}" dt="2024-11-26T13:27:54.724" v="10947" actId="14861"/>
          <ac:picMkLst>
            <pc:docMk/>
            <pc:sldMk cId="27430406" sldId="312"/>
            <ac:picMk id="6" creationId="{DC2052C3-C84C-E96C-6E56-75888596D209}"/>
          </ac:picMkLst>
        </pc:picChg>
        <pc:picChg chg="add del mod">
          <ac:chgData name="Philippe Baucour" userId="5102170ae7533958" providerId="LiveId" clId="{336F8116-C764-4979-A376-3E7AF7BA8383}" dt="2024-11-26T14:44:04.042" v="11285" actId="478"/>
          <ac:picMkLst>
            <pc:docMk/>
            <pc:sldMk cId="27430406" sldId="312"/>
            <ac:picMk id="7" creationId="{8F20E3F1-DFBF-AAB8-F68B-6CB14A1D1971}"/>
          </ac:picMkLst>
        </pc:picChg>
        <pc:picChg chg="add del mod">
          <ac:chgData name="Philippe Baucour" userId="5102170ae7533958" providerId="LiveId" clId="{336F8116-C764-4979-A376-3E7AF7BA8383}" dt="2024-11-26T14:44:03.213" v="11284" actId="478"/>
          <ac:picMkLst>
            <pc:docMk/>
            <pc:sldMk cId="27430406" sldId="312"/>
            <ac:picMk id="8" creationId="{10C66A8F-B26D-FA78-66C4-F208687E16E1}"/>
          </ac:picMkLst>
        </pc:picChg>
        <pc:picChg chg="add del">
          <ac:chgData name="Philippe Baucour" userId="5102170ae7533958" providerId="LiveId" clId="{336F8116-C764-4979-A376-3E7AF7BA8383}" dt="2024-11-26T13:32:07.207" v="10952" actId="478"/>
          <ac:picMkLst>
            <pc:docMk/>
            <pc:sldMk cId="27430406" sldId="312"/>
            <ac:picMk id="8" creationId="{A4DA7FA3-3C4B-9D7A-CD2D-6CD87CDA5A93}"/>
          </ac:picMkLst>
        </pc:picChg>
        <pc:picChg chg="add del mod">
          <ac:chgData name="Philippe Baucour" userId="5102170ae7533958" providerId="LiveId" clId="{336F8116-C764-4979-A376-3E7AF7BA8383}" dt="2024-11-26T14:44:02.489" v="11283" actId="478"/>
          <ac:picMkLst>
            <pc:docMk/>
            <pc:sldMk cId="27430406" sldId="312"/>
            <ac:picMk id="9" creationId="{14F2C86F-9227-C5AF-C308-123317F3152C}"/>
          </ac:picMkLst>
        </pc:picChg>
        <pc:picChg chg="add mod">
          <ac:chgData name="Philippe Baucour" userId="5102170ae7533958" providerId="LiveId" clId="{336F8116-C764-4979-A376-3E7AF7BA8383}" dt="2024-11-26T13:32:37.512" v="10956" actId="1076"/>
          <ac:picMkLst>
            <pc:docMk/>
            <pc:sldMk cId="27430406" sldId="312"/>
            <ac:picMk id="10" creationId="{8CD50E4F-24D6-AE08-D48E-9955AA88CA48}"/>
          </ac:picMkLst>
        </pc:picChg>
        <pc:picChg chg="add del mod">
          <ac:chgData name="Philippe Baucour" userId="5102170ae7533958" providerId="LiveId" clId="{336F8116-C764-4979-A376-3E7AF7BA8383}" dt="2024-11-26T14:43:59.706" v="11281" actId="478"/>
          <ac:picMkLst>
            <pc:docMk/>
            <pc:sldMk cId="27430406" sldId="312"/>
            <ac:picMk id="11" creationId="{6A59FD19-63AC-2682-BE4C-8DA877B0B966}"/>
          </ac:picMkLst>
        </pc:picChg>
      </pc:sldChg>
      <pc:sldChg chg="addSp delSp modSp new mod modTransition modAnim">
        <pc:chgData name="Philippe Baucour" userId="5102170ae7533958" providerId="LiveId" clId="{336F8116-C764-4979-A376-3E7AF7BA8383}" dt="2024-11-26T14:44:11.768" v="11292" actId="478"/>
        <pc:sldMkLst>
          <pc:docMk/>
          <pc:sldMk cId="3884277203" sldId="313"/>
        </pc:sldMkLst>
        <pc:spChg chg="mod">
          <ac:chgData name="Philippe Baucour" userId="5102170ae7533958" providerId="LiveId" clId="{336F8116-C764-4979-A376-3E7AF7BA8383}" dt="2024-11-26T12:03:21.019" v="10830" actId="20577"/>
          <ac:spMkLst>
            <pc:docMk/>
            <pc:sldMk cId="3884277203" sldId="313"/>
            <ac:spMk id="2" creationId="{78F61909-B78D-1A31-1CB0-2ECD910CC4EA}"/>
          </ac:spMkLst>
        </pc:spChg>
        <pc:picChg chg="add del mod">
          <ac:chgData name="Philippe Baucour" userId="5102170ae7533958" providerId="LiveId" clId="{336F8116-C764-4979-A376-3E7AF7BA8383}" dt="2024-11-26T14:44:11.768" v="11292" actId="478"/>
          <ac:picMkLst>
            <pc:docMk/>
            <pc:sldMk cId="3884277203" sldId="313"/>
            <ac:picMk id="3" creationId="{0BF02132-D3A5-8C33-57AA-DED20DB3A663}"/>
          </ac:picMkLst>
        </pc:picChg>
        <pc:picChg chg="add mod">
          <ac:chgData name="Philippe Baucour" userId="5102170ae7533958" providerId="LiveId" clId="{336F8116-C764-4979-A376-3E7AF7BA8383}" dt="2024-11-26T13:34:35.747" v="10959" actId="14861"/>
          <ac:picMkLst>
            <pc:docMk/>
            <pc:sldMk cId="3884277203" sldId="313"/>
            <ac:picMk id="4" creationId="{2E4A7687-5F3E-409F-7630-2FA86E460052}"/>
          </ac:picMkLst>
        </pc:picChg>
        <pc:picChg chg="add del mod">
          <ac:chgData name="Philippe Baucour" userId="5102170ae7533958" providerId="LiveId" clId="{336F8116-C764-4979-A376-3E7AF7BA8383}" dt="2024-11-26T14:44:09.465" v="11290" actId="478"/>
          <ac:picMkLst>
            <pc:docMk/>
            <pc:sldMk cId="3884277203" sldId="313"/>
            <ac:picMk id="5" creationId="{FAE0EC6C-B26D-6E9E-CA84-840EE536C023}"/>
          </ac:picMkLst>
        </pc:picChg>
        <pc:picChg chg="add mod">
          <ac:chgData name="Philippe Baucour" userId="5102170ae7533958" providerId="LiveId" clId="{336F8116-C764-4979-A376-3E7AF7BA8383}" dt="2024-11-26T14:00:11.571" v="11130" actId="1076"/>
          <ac:picMkLst>
            <pc:docMk/>
            <pc:sldMk cId="3884277203" sldId="313"/>
            <ac:picMk id="6" creationId="{98F7A159-F681-4A1E-A6B6-025A8AE18E34}"/>
          </ac:picMkLst>
        </pc:picChg>
        <pc:picChg chg="add del mod">
          <ac:chgData name="Philippe Baucour" userId="5102170ae7533958" providerId="LiveId" clId="{336F8116-C764-4979-A376-3E7AF7BA8383}" dt="2024-11-26T14:44:08.842" v="11289" actId="478"/>
          <ac:picMkLst>
            <pc:docMk/>
            <pc:sldMk cId="3884277203" sldId="313"/>
            <ac:picMk id="7" creationId="{749CB666-4DBE-D6E5-6ADA-2E75186B164B}"/>
          </ac:picMkLst>
        </pc:picChg>
        <pc:picChg chg="add mod">
          <ac:chgData name="Philippe Baucour" userId="5102170ae7533958" providerId="LiveId" clId="{336F8116-C764-4979-A376-3E7AF7BA8383}" dt="2024-11-26T14:07:03.839" v="11149" actId="14861"/>
          <ac:picMkLst>
            <pc:docMk/>
            <pc:sldMk cId="3884277203" sldId="313"/>
            <ac:picMk id="8" creationId="{E7223475-2DFE-D252-1CEF-3ED865CEFE3A}"/>
          </ac:picMkLst>
        </pc:picChg>
        <pc:picChg chg="add del mod">
          <ac:chgData name="Philippe Baucour" userId="5102170ae7533958" providerId="LiveId" clId="{336F8116-C764-4979-A376-3E7AF7BA8383}" dt="2024-11-26T14:44:08.068" v="11288" actId="478"/>
          <ac:picMkLst>
            <pc:docMk/>
            <pc:sldMk cId="3884277203" sldId="313"/>
            <ac:picMk id="9" creationId="{61CCF8B8-6A8E-D1C1-97FB-9A018BE78E38}"/>
          </ac:picMkLst>
        </pc:picChg>
        <pc:picChg chg="add mod">
          <ac:chgData name="Philippe Baucour" userId="5102170ae7533958" providerId="LiveId" clId="{336F8116-C764-4979-A376-3E7AF7BA8383}" dt="2024-11-26T14:07:09.438" v="11150" actId="14861"/>
          <ac:picMkLst>
            <pc:docMk/>
            <pc:sldMk cId="3884277203" sldId="313"/>
            <ac:picMk id="10" creationId="{83F07F10-78B2-D7CD-F9F4-8C8FC62C2E42}"/>
          </ac:picMkLst>
        </pc:picChg>
        <pc:picChg chg="add del mod">
          <ac:chgData name="Philippe Baucour" userId="5102170ae7533958" providerId="LiveId" clId="{336F8116-C764-4979-A376-3E7AF7BA8383}" dt="2024-11-26T14:44:07.313" v="11287" actId="478"/>
          <ac:picMkLst>
            <pc:docMk/>
            <pc:sldMk cId="3884277203" sldId="313"/>
            <ac:picMk id="11" creationId="{818C26FD-3A9B-FB12-CDE5-7FB04613A7D6}"/>
          </ac:picMkLst>
        </pc:picChg>
        <pc:picChg chg="add mod">
          <ac:chgData name="Philippe Baucour" userId="5102170ae7533958" providerId="LiveId" clId="{336F8116-C764-4979-A376-3E7AF7BA8383}" dt="2024-11-26T14:07:15.561" v="11151" actId="1076"/>
          <ac:picMkLst>
            <pc:docMk/>
            <pc:sldMk cId="3884277203" sldId="313"/>
            <ac:picMk id="12" creationId="{19C24EC9-E9F6-2D2A-A9F5-D27C6487F2CE}"/>
          </ac:picMkLst>
        </pc:picChg>
        <pc:picChg chg="add del mod">
          <ac:chgData name="Philippe Baucour" userId="5102170ae7533958" providerId="LiveId" clId="{336F8116-C764-4979-A376-3E7AF7BA8383}" dt="2024-11-26T14:44:11.207" v="11291" actId="478"/>
          <ac:picMkLst>
            <pc:docMk/>
            <pc:sldMk cId="3884277203" sldId="313"/>
            <ac:picMk id="13" creationId="{6365AAAB-E757-D653-E4AE-3A2896BA15E6}"/>
          </ac:picMkLst>
        </pc:picChg>
        <pc:picChg chg="add mod">
          <ac:chgData name="Philippe Baucour" userId="5102170ae7533958" providerId="LiveId" clId="{336F8116-C764-4979-A376-3E7AF7BA8383}" dt="2024-11-26T14:07:19.074" v="11152" actId="1076"/>
          <ac:picMkLst>
            <pc:docMk/>
            <pc:sldMk cId="3884277203" sldId="313"/>
            <ac:picMk id="14" creationId="{22D38FA7-40A0-1F67-AAAF-0DBC0F6DFC89}"/>
          </ac:picMkLst>
        </pc:picChg>
      </pc:sldChg>
      <pc:sldChg chg="addSp delSp modSp new mod modTransition">
        <pc:chgData name="Philippe Baucour" userId="5102170ae7533958" providerId="LiveId" clId="{336F8116-C764-4979-A376-3E7AF7BA8383}" dt="2024-11-26T14:44:19.319" v="11298" actId="478"/>
        <pc:sldMkLst>
          <pc:docMk/>
          <pc:sldMk cId="3557111272" sldId="314"/>
        </pc:sldMkLst>
        <pc:spChg chg="mod">
          <ac:chgData name="Philippe Baucour" userId="5102170ae7533958" providerId="LiveId" clId="{336F8116-C764-4979-A376-3E7AF7BA8383}" dt="2024-11-26T12:04:01.965" v="10878" actId="20577"/>
          <ac:spMkLst>
            <pc:docMk/>
            <pc:sldMk cId="3557111272" sldId="314"/>
            <ac:spMk id="2" creationId="{EC354B16-C4C0-99C2-C7D4-EAC6C96994BC}"/>
          </ac:spMkLst>
        </pc:spChg>
        <pc:picChg chg="add del mod">
          <ac:chgData name="Philippe Baucour" userId="5102170ae7533958" providerId="LiveId" clId="{336F8116-C764-4979-A376-3E7AF7BA8383}" dt="2024-11-26T14:44:14.791" v="11294" actId="478"/>
          <ac:picMkLst>
            <pc:docMk/>
            <pc:sldMk cId="3557111272" sldId="314"/>
            <ac:picMk id="3" creationId="{E4D7CC92-46DC-17CA-A1CF-B3042099719B}"/>
          </ac:picMkLst>
        </pc:picChg>
        <pc:picChg chg="add mod">
          <ac:chgData name="Philippe Baucour" userId="5102170ae7533958" providerId="LiveId" clId="{336F8116-C764-4979-A376-3E7AF7BA8383}" dt="2024-11-26T13:40:11.677" v="10977" actId="14861"/>
          <ac:picMkLst>
            <pc:docMk/>
            <pc:sldMk cId="3557111272" sldId="314"/>
            <ac:picMk id="4" creationId="{6797E463-2AA8-0220-1ADA-45AEE88B0FC7}"/>
          </ac:picMkLst>
        </pc:picChg>
        <pc:picChg chg="add del mod">
          <ac:chgData name="Philippe Baucour" userId="5102170ae7533958" providerId="LiveId" clId="{336F8116-C764-4979-A376-3E7AF7BA8383}" dt="2024-11-26T14:44:19.319" v="11298" actId="478"/>
          <ac:picMkLst>
            <pc:docMk/>
            <pc:sldMk cId="3557111272" sldId="314"/>
            <ac:picMk id="5" creationId="{82CBB92D-07DA-5862-BF58-78DE4FF0FD68}"/>
          </ac:picMkLst>
        </pc:picChg>
        <pc:picChg chg="add del mod">
          <ac:chgData name="Philippe Baucour" userId="5102170ae7533958" providerId="LiveId" clId="{336F8116-C764-4979-A376-3E7AF7BA8383}" dt="2024-11-26T14:44:18.618" v="11297" actId="478"/>
          <ac:picMkLst>
            <pc:docMk/>
            <pc:sldMk cId="3557111272" sldId="314"/>
            <ac:picMk id="6" creationId="{2A9C9E8C-36A1-6C5F-3A8D-00FA90F14603}"/>
          </ac:picMkLst>
        </pc:picChg>
        <pc:picChg chg="add del mod">
          <ac:chgData name="Philippe Baucour" userId="5102170ae7533958" providerId="LiveId" clId="{336F8116-C764-4979-A376-3E7AF7BA8383}" dt="2024-11-26T14:44:17.876" v="11296" actId="478"/>
          <ac:picMkLst>
            <pc:docMk/>
            <pc:sldMk cId="3557111272" sldId="314"/>
            <ac:picMk id="7" creationId="{4DD307CB-06C4-E589-3991-288CAB34B749}"/>
          </ac:picMkLst>
        </pc:picChg>
        <pc:picChg chg="add del mod">
          <ac:chgData name="Philippe Baucour" userId="5102170ae7533958" providerId="LiveId" clId="{336F8116-C764-4979-A376-3E7AF7BA8383}" dt="2024-11-26T14:44:17.074" v="11295" actId="478"/>
          <ac:picMkLst>
            <pc:docMk/>
            <pc:sldMk cId="3557111272" sldId="314"/>
            <ac:picMk id="8" creationId="{B022DAB7-7D3A-3861-F222-C58CB58FAC9D}"/>
          </ac:picMkLst>
        </pc:picChg>
        <pc:picChg chg="add del mod">
          <ac:chgData name="Philippe Baucour" userId="5102170ae7533958" providerId="LiveId" clId="{336F8116-C764-4979-A376-3E7AF7BA8383}" dt="2024-11-26T14:44:13.570" v="11293" actId="478"/>
          <ac:picMkLst>
            <pc:docMk/>
            <pc:sldMk cId="3557111272" sldId="314"/>
            <ac:picMk id="9" creationId="{EFB9B642-A31D-F67A-F8B0-D8AFFFF3FCA2}"/>
          </ac:picMkLst>
        </pc:picChg>
      </pc:sldChg>
      <pc:sldChg chg="addSp delSp modSp new mod modTransition modAnim">
        <pc:chgData name="Philippe Baucour" userId="5102170ae7533958" providerId="LiveId" clId="{336F8116-C764-4979-A376-3E7AF7BA8383}" dt="2024-11-26T14:44:26.034" v="11304" actId="478"/>
        <pc:sldMkLst>
          <pc:docMk/>
          <pc:sldMk cId="647165855" sldId="315"/>
        </pc:sldMkLst>
        <pc:spChg chg="mod">
          <ac:chgData name="Philippe Baucour" userId="5102170ae7533958" providerId="LiveId" clId="{336F8116-C764-4979-A376-3E7AF7BA8383}" dt="2024-11-26T12:04:13.343" v="10895" actId="20577"/>
          <ac:spMkLst>
            <pc:docMk/>
            <pc:sldMk cId="647165855" sldId="315"/>
            <ac:spMk id="2" creationId="{F2F229D2-6668-B1AD-130D-65062D74B91C}"/>
          </ac:spMkLst>
        </pc:spChg>
        <pc:picChg chg="add del mod">
          <ac:chgData name="Philippe Baucour" userId="5102170ae7533958" providerId="LiveId" clId="{336F8116-C764-4979-A376-3E7AF7BA8383}" dt="2024-11-26T14:44:26.034" v="11304" actId="478"/>
          <ac:picMkLst>
            <pc:docMk/>
            <pc:sldMk cId="647165855" sldId="315"/>
            <ac:picMk id="3" creationId="{697BFCF2-34DC-712C-508D-DEB09B3AFD00}"/>
          </ac:picMkLst>
        </pc:picChg>
        <pc:picChg chg="add mod">
          <ac:chgData name="Philippe Baucour" userId="5102170ae7533958" providerId="LiveId" clId="{336F8116-C764-4979-A376-3E7AF7BA8383}" dt="2024-11-26T13:41:09.999" v="10981" actId="14861"/>
          <ac:picMkLst>
            <pc:docMk/>
            <pc:sldMk cId="647165855" sldId="315"/>
            <ac:picMk id="4" creationId="{F42D8E38-37ED-E6E6-AD52-98C3F9704366}"/>
          </ac:picMkLst>
        </pc:picChg>
        <pc:picChg chg="add del mod">
          <ac:chgData name="Philippe Baucour" userId="5102170ae7533958" providerId="LiveId" clId="{336F8116-C764-4979-A376-3E7AF7BA8383}" dt="2024-11-26T14:44:23.383" v="11302" actId="478"/>
          <ac:picMkLst>
            <pc:docMk/>
            <pc:sldMk cId="647165855" sldId="315"/>
            <ac:picMk id="5" creationId="{D9B15AC6-8D1A-C649-BBE4-DB81AAFF98D1}"/>
          </ac:picMkLst>
        </pc:picChg>
        <pc:picChg chg="add mod">
          <ac:chgData name="Philippe Baucour" userId="5102170ae7533958" providerId="LiveId" clId="{336F8116-C764-4979-A376-3E7AF7BA8383}" dt="2024-11-26T14:01:00.695" v="11143" actId="1076"/>
          <ac:picMkLst>
            <pc:docMk/>
            <pc:sldMk cId="647165855" sldId="315"/>
            <ac:picMk id="6" creationId="{25A3DF0C-DB61-98A5-72DD-4AAF421A789B}"/>
          </ac:picMkLst>
        </pc:picChg>
        <pc:picChg chg="add del mod">
          <ac:chgData name="Philippe Baucour" userId="5102170ae7533958" providerId="LiveId" clId="{336F8116-C764-4979-A376-3E7AF7BA8383}" dt="2024-11-26T14:44:22.669" v="11301" actId="478"/>
          <ac:picMkLst>
            <pc:docMk/>
            <pc:sldMk cId="647165855" sldId="315"/>
            <ac:picMk id="7" creationId="{D948516A-88DD-BC55-D5DE-BFD896ED03F2}"/>
          </ac:picMkLst>
        </pc:picChg>
        <pc:picChg chg="add mod">
          <ac:chgData name="Philippe Baucour" userId="5102170ae7533958" providerId="LiveId" clId="{336F8116-C764-4979-A376-3E7AF7BA8383}" dt="2024-11-26T14:01:04.775" v="11144" actId="1076"/>
          <ac:picMkLst>
            <pc:docMk/>
            <pc:sldMk cId="647165855" sldId="315"/>
            <ac:picMk id="8" creationId="{23FD2F25-6BF6-CC5D-46B9-D5953F5DE561}"/>
          </ac:picMkLst>
        </pc:picChg>
        <pc:picChg chg="add del mod">
          <ac:chgData name="Philippe Baucour" userId="5102170ae7533958" providerId="LiveId" clId="{336F8116-C764-4979-A376-3E7AF7BA8383}" dt="2024-11-26T14:44:22.046" v="11300" actId="478"/>
          <ac:picMkLst>
            <pc:docMk/>
            <pc:sldMk cId="647165855" sldId="315"/>
            <ac:picMk id="9" creationId="{68803FD8-3673-AB1B-2476-F3FCAFE79F68}"/>
          </ac:picMkLst>
        </pc:picChg>
        <pc:picChg chg="add mod">
          <ac:chgData name="Philippe Baucour" userId="5102170ae7533958" providerId="LiveId" clId="{336F8116-C764-4979-A376-3E7AF7BA8383}" dt="2024-11-26T14:01:07.278" v="11145" actId="1076"/>
          <ac:picMkLst>
            <pc:docMk/>
            <pc:sldMk cId="647165855" sldId="315"/>
            <ac:picMk id="10" creationId="{DA2F3B17-7F58-69E9-2223-368DDA01CDB9}"/>
          </ac:picMkLst>
        </pc:picChg>
        <pc:picChg chg="add del mod">
          <ac:chgData name="Philippe Baucour" userId="5102170ae7533958" providerId="LiveId" clId="{336F8116-C764-4979-A376-3E7AF7BA8383}" dt="2024-11-26T14:44:20.913" v="11299" actId="478"/>
          <ac:picMkLst>
            <pc:docMk/>
            <pc:sldMk cId="647165855" sldId="315"/>
            <ac:picMk id="11" creationId="{F1F8B5D1-A434-CF98-755D-7EA24E0DD39B}"/>
          </ac:picMkLst>
        </pc:picChg>
        <pc:picChg chg="add del mod">
          <ac:chgData name="Philippe Baucour" userId="5102170ae7533958" providerId="LiveId" clId="{336F8116-C764-4979-A376-3E7AF7BA8383}" dt="2024-11-26T14:44:25.253" v="11303" actId="478"/>
          <ac:picMkLst>
            <pc:docMk/>
            <pc:sldMk cId="647165855" sldId="315"/>
            <ac:picMk id="12" creationId="{D916A656-B327-CC7D-664F-6D9F31BF2594}"/>
          </ac:picMkLst>
        </pc:picChg>
      </pc:sldChg>
    </pc:docChg>
  </pc:docChgLst>
  <pc:docChgLst>
    <pc:chgData name="Philippe Baucour" userId="5102170ae7533958" providerId="LiveId" clId="{3C79230B-7AE9-4581-A7F6-ED0B16643BEC}"/>
    <pc:docChg chg="undo redo custSel addSld delSld modSld sldOrd">
      <pc:chgData name="Philippe Baucour" userId="5102170ae7533958" providerId="LiveId" clId="{3C79230B-7AE9-4581-A7F6-ED0B16643BEC}" dt="2024-11-28T15:21:12.983" v="902"/>
      <pc:docMkLst>
        <pc:docMk/>
      </pc:docMkLst>
      <pc:sldChg chg="modSp mod modTransition">
        <pc:chgData name="Philippe Baucour" userId="5102170ae7533958" providerId="LiveId" clId="{3C79230B-7AE9-4581-A7F6-ED0B16643BEC}" dt="2024-11-28T11:51:12.185" v="847" actId="1035"/>
        <pc:sldMkLst>
          <pc:docMk/>
          <pc:sldMk cId="1392602265" sldId="256"/>
        </pc:sldMkLst>
        <pc:spChg chg="mod">
          <ac:chgData name="Philippe Baucour" userId="5102170ae7533958" providerId="LiveId" clId="{3C79230B-7AE9-4581-A7F6-ED0B16643BEC}" dt="2024-11-27T11:00:38.523" v="2" actId="20577"/>
          <ac:spMkLst>
            <pc:docMk/>
            <pc:sldMk cId="1392602265" sldId="256"/>
            <ac:spMk id="3" creationId="{08069205-150B-B4B1-565B-156D78F5E9E8}"/>
          </ac:spMkLst>
        </pc:spChg>
        <pc:spChg chg="mod">
          <ac:chgData name="Philippe Baucour" userId="5102170ae7533958" providerId="LiveId" clId="{3C79230B-7AE9-4581-A7F6-ED0B16643BEC}" dt="2024-11-28T11:51:12.185" v="847" actId="1035"/>
          <ac:spMkLst>
            <pc:docMk/>
            <pc:sldMk cId="1392602265" sldId="256"/>
            <ac:spMk id="9" creationId="{A0CDF9F3-4C89-322A-8854-59C64DD36E6C}"/>
          </ac:spMkLst>
        </pc:spChg>
        <pc:picChg chg="mod">
          <ac:chgData name="Philippe Baucour" userId="5102170ae7533958" providerId="LiveId" clId="{3C79230B-7AE9-4581-A7F6-ED0B16643BEC}" dt="2024-11-28T11:51:04.294" v="778" actId="1035"/>
          <ac:picMkLst>
            <pc:docMk/>
            <pc:sldMk cId="1392602265" sldId="256"/>
            <ac:picMk id="4" creationId="{44B1A1B4-D0CD-EA8E-DBA4-56385D79DDA8}"/>
          </ac:picMkLst>
        </pc:picChg>
        <pc:picChg chg="mod">
          <ac:chgData name="Philippe Baucour" userId="5102170ae7533958" providerId="LiveId" clId="{3C79230B-7AE9-4581-A7F6-ED0B16643BEC}" dt="2024-11-28T11:51:01.022" v="754" actId="1036"/>
          <ac:picMkLst>
            <pc:docMk/>
            <pc:sldMk cId="1392602265" sldId="256"/>
            <ac:picMk id="5" creationId="{D2F66180-A270-694C-7A84-CB5F721DFF31}"/>
          </ac:picMkLst>
        </pc:picChg>
        <pc:picChg chg="mod">
          <ac:chgData name="Philippe Baucour" userId="5102170ae7533958" providerId="LiveId" clId="{3C79230B-7AE9-4581-A7F6-ED0B16643BEC}" dt="2024-11-28T11:50:58.504" v="735" actId="1036"/>
          <ac:picMkLst>
            <pc:docMk/>
            <pc:sldMk cId="1392602265" sldId="256"/>
            <ac:picMk id="7" creationId="{E65DC5B8-20AD-8E73-ECE0-7144F19A2BE3}"/>
          </ac:picMkLst>
        </pc:picChg>
        <pc:picChg chg="mod">
          <ac:chgData name="Philippe Baucour" userId="5102170ae7533958" providerId="LiveId" clId="{3C79230B-7AE9-4581-A7F6-ED0B16643BEC}" dt="2024-11-28T11:51:08.285" v="813" actId="1036"/>
          <ac:picMkLst>
            <pc:docMk/>
            <pc:sldMk cId="1392602265" sldId="256"/>
            <ac:picMk id="8" creationId="{ED5FF6AF-92FE-7A8C-FE6B-0B4E12DF7FFA}"/>
          </ac:picMkLst>
        </pc:picChg>
      </pc:sldChg>
      <pc:sldChg chg="ord modTransition modAnim">
        <pc:chgData name="Philippe Baucour" userId="5102170ae7533958" providerId="LiveId" clId="{3C79230B-7AE9-4581-A7F6-ED0B16643BEC}" dt="2024-11-28T11:42:28.553" v="716"/>
        <pc:sldMkLst>
          <pc:docMk/>
          <pc:sldMk cId="3201622378" sldId="257"/>
        </pc:sldMkLst>
      </pc:sldChg>
      <pc:sldChg chg="del">
        <pc:chgData name="Philippe Baucour" userId="5102170ae7533958" providerId="LiveId" clId="{3C79230B-7AE9-4581-A7F6-ED0B16643BEC}" dt="2024-11-27T11:00:01.198" v="0" actId="47"/>
        <pc:sldMkLst>
          <pc:docMk/>
          <pc:sldMk cId="655326077" sldId="258"/>
        </pc:sldMkLst>
      </pc:sldChg>
      <pc:sldChg chg="del">
        <pc:chgData name="Philippe Baucour" userId="5102170ae7533958" providerId="LiveId" clId="{3C79230B-7AE9-4581-A7F6-ED0B16643BEC}" dt="2024-11-27T11:00:01.198" v="0" actId="47"/>
        <pc:sldMkLst>
          <pc:docMk/>
          <pc:sldMk cId="4209746022" sldId="259"/>
        </pc:sldMkLst>
      </pc:sldChg>
      <pc:sldChg chg="del">
        <pc:chgData name="Philippe Baucour" userId="5102170ae7533958" providerId="LiveId" clId="{3C79230B-7AE9-4581-A7F6-ED0B16643BEC}" dt="2024-11-27T11:00:01.198" v="0" actId="47"/>
        <pc:sldMkLst>
          <pc:docMk/>
          <pc:sldMk cId="488452944" sldId="260"/>
        </pc:sldMkLst>
      </pc:sldChg>
      <pc:sldChg chg="del">
        <pc:chgData name="Philippe Baucour" userId="5102170ae7533958" providerId="LiveId" clId="{3C79230B-7AE9-4581-A7F6-ED0B16643BEC}" dt="2024-11-27T11:00:01.198" v="0" actId="47"/>
        <pc:sldMkLst>
          <pc:docMk/>
          <pc:sldMk cId="312535264" sldId="263"/>
        </pc:sldMkLst>
      </pc:sldChg>
      <pc:sldChg chg="del">
        <pc:chgData name="Philippe Baucour" userId="5102170ae7533958" providerId="LiveId" clId="{3C79230B-7AE9-4581-A7F6-ED0B16643BEC}" dt="2024-11-27T11:00:01.198" v="0" actId="47"/>
        <pc:sldMkLst>
          <pc:docMk/>
          <pc:sldMk cId="706215125" sldId="272"/>
        </pc:sldMkLst>
      </pc:sldChg>
      <pc:sldChg chg="del">
        <pc:chgData name="Philippe Baucour" userId="5102170ae7533958" providerId="LiveId" clId="{3C79230B-7AE9-4581-A7F6-ED0B16643BEC}" dt="2024-11-27T11:00:01.198" v="0" actId="47"/>
        <pc:sldMkLst>
          <pc:docMk/>
          <pc:sldMk cId="3680579781" sldId="273"/>
        </pc:sldMkLst>
      </pc:sldChg>
      <pc:sldChg chg="del">
        <pc:chgData name="Philippe Baucour" userId="5102170ae7533958" providerId="LiveId" clId="{3C79230B-7AE9-4581-A7F6-ED0B16643BEC}" dt="2024-11-27T11:00:01.198" v="0" actId="47"/>
        <pc:sldMkLst>
          <pc:docMk/>
          <pc:sldMk cId="4048940262" sldId="274"/>
        </pc:sldMkLst>
      </pc:sldChg>
      <pc:sldChg chg="del">
        <pc:chgData name="Philippe Baucour" userId="5102170ae7533958" providerId="LiveId" clId="{3C79230B-7AE9-4581-A7F6-ED0B16643BEC}" dt="2024-11-27T11:00:01.198" v="0" actId="47"/>
        <pc:sldMkLst>
          <pc:docMk/>
          <pc:sldMk cId="1804019632" sldId="275"/>
        </pc:sldMkLst>
      </pc:sldChg>
      <pc:sldChg chg="del">
        <pc:chgData name="Philippe Baucour" userId="5102170ae7533958" providerId="LiveId" clId="{3C79230B-7AE9-4581-A7F6-ED0B16643BEC}" dt="2024-11-27T11:00:01.198" v="0" actId="47"/>
        <pc:sldMkLst>
          <pc:docMk/>
          <pc:sldMk cId="3152686350" sldId="276"/>
        </pc:sldMkLst>
      </pc:sldChg>
      <pc:sldChg chg="del">
        <pc:chgData name="Philippe Baucour" userId="5102170ae7533958" providerId="LiveId" clId="{3C79230B-7AE9-4581-A7F6-ED0B16643BEC}" dt="2024-11-27T11:00:01.198" v="0" actId="47"/>
        <pc:sldMkLst>
          <pc:docMk/>
          <pc:sldMk cId="1654938590" sldId="278"/>
        </pc:sldMkLst>
      </pc:sldChg>
      <pc:sldChg chg="del">
        <pc:chgData name="Philippe Baucour" userId="5102170ae7533958" providerId="LiveId" clId="{3C79230B-7AE9-4581-A7F6-ED0B16643BEC}" dt="2024-11-27T11:00:01.198" v="0" actId="47"/>
        <pc:sldMkLst>
          <pc:docMk/>
          <pc:sldMk cId="1259677183" sldId="279"/>
        </pc:sldMkLst>
      </pc:sldChg>
      <pc:sldChg chg="del">
        <pc:chgData name="Philippe Baucour" userId="5102170ae7533958" providerId="LiveId" clId="{3C79230B-7AE9-4581-A7F6-ED0B16643BEC}" dt="2024-11-27T11:00:01.198" v="0" actId="47"/>
        <pc:sldMkLst>
          <pc:docMk/>
          <pc:sldMk cId="1540432292" sldId="280"/>
        </pc:sldMkLst>
      </pc:sldChg>
      <pc:sldChg chg="del">
        <pc:chgData name="Philippe Baucour" userId="5102170ae7533958" providerId="LiveId" clId="{3C79230B-7AE9-4581-A7F6-ED0B16643BEC}" dt="2024-11-27T11:00:01.198" v="0" actId="47"/>
        <pc:sldMkLst>
          <pc:docMk/>
          <pc:sldMk cId="3926891295" sldId="281"/>
        </pc:sldMkLst>
      </pc:sldChg>
      <pc:sldChg chg="del">
        <pc:chgData name="Philippe Baucour" userId="5102170ae7533958" providerId="LiveId" clId="{3C79230B-7AE9-4581-A7F6-ED0B16643BEC}" dt="2024-11-27T11:00:01.198" v="0" actId="47"/>
        <pc:sldMkLst>
          <pc:docMk/>
          <pc:sldMk cId="3830035145" sldId="282"/>
        </pc:sldMkLst>
      </pc:sldChg>
      <pc:sldChg chg="del">
        <pc:chgData name="Philippe Baucour" userId="5102170ae7533958" providerId="LiveId" clId="{3C79230B-7AE9-4581-A7F6-ED0B16643BEC}" dt="2024-11-27T11:00:01.198" v="0" actId="47"/>
        <pc:sldMkLst>
          <pc:docMk/>
          <pc:sldMk cId="2406640145" sldId="283"/>
        </pc:sldMkLst>
      </pc:sldChg>
      <pc:sldChg chg="del">
        <pc:chgData name="Philippe Baucour" userId="5102170ae7533958" providerId="LiveId" clId="{3C79230B-7AE9-4581-A7F6-ED0B16643BEC}" dt="2024-11-27T11:00:01.198" v="0" actId="47"/>
        <pc:sldMkLst>
          <pc:docMk/>
          <pc:sldMk cId="4078890052" sldId="284"/>
        </pc:sldMkLst>
      </pc:sldChg>
      <pc:sldChg chg="delSp modSp mod modTransition modAnim">
        <pc:chgData name="Philippe Baucour" userId="5102170ae7533958" providerId="LiveId" clId="{3C79230B-7AE9-4581-A7F6-ED0B16643BEC}" dt="2024-11-28T12:01:27.173" v="901" actId="20577"/>
        <pc:sldMkLst>
          <pc:docMk/>
          <pc:sldMk cId="301730762" sldId="286"/>
        </pc:sldMkLst>
        <pc:spChg chg="del">
          <ac:chgData name="Philippe Baucour" userId="5102170ae7533958" providerId="LiveId" clId="{3C79230B-7AE9-4581-A7F6-ED0B16643BEC}" dt="2024-11-27T12:02:10.631" v="394" actId="478"/>
          <ac:spMkLst>
            <pc:docMk/>
            <pc:sldMk cId="301730762" sldId="286"/>
            <ac:spMk id="105" creationId="{E627E980-90DE-9A6A-73B9-8F3E841093DC}"/>
          </ac:spMkLst>
        </pc:spChg>
        <pc:spChg chg="mod">
          <ac:chgData name="Philippe Baucour" userId="5102170ae7533958" providerId="LiveId" clId="{3C79230B-7AE9-4581-A7F6-ED0B16643BEC}" dt="2024-11-28T11:59:53.511" v="867" actId="1035"/>
          <ac:spMkLst>
            <pc:docMk/>
            <pc:sldMk cId="301730762" sldId="286"/>
            <ac:spMk id="119" creationId="{D3DB8799-F374-F10D-1429-496F27B5F915}"/>
          </ac:spMkLst>
        </pc:spChg>
        <pc:spChg chg="mod">
          <ac:chgData name="Philippe Baucour" userId="5102170ae7533958" providerId="LiveId" clId="{3C79230B-7AE9-4581-A7F6-ED0B16643BEC}" dt="2024-11-28T12:01:12.608" v="898" actId="1038"/>
          <ac:spMkLst>
            <pc:docMk/>
            <pc:sldMk cId="301730762" sldId="286"/>
            <ac:spMk id="120" creationId="{25AA81E1-DE22-90C7-CD1D-380AEB63F0F9}"/>
          </ac:spMkLst>
        </pc:spChg>
        <pc:spChg chg="mod">
          <ac:chgData name="Philippe Baucour" userId="5102170ae7533958" providerId="LiveId" clId="{3C79230B-7AE9-4581-A7F6-ED0B16643BEC}" dt="2024-11-28T12:01:27.173" v="901" actId="20577"/>
          <ac:spMkLst>
            <pc:docMk/>
            <pc:sldMk cId="301730762" sldId="286"/>
            <ac:spMk id="121" creationId="{78025810-C5E9-917D-C21F-41FF8F443DC7}"/>
          </ac:spMkLst>
        </pc:spChg>
        <pc:grpChg chg="del">
          <ac:chgData name="Philippe Baucour" userId="5102170ae7533958" providerId="LiveId" clId="{3C79230B-7AE9-4581-A7F6-ED0B16643BEC}" dt="2024-11-27T11:32:20.145" v="239" actId="478"/>
          <ac:grpSpMkLst>
            <pc:docMk/>
            <pc:sldMk cId="301730762" sldId="286"/>
            <ac:grpSpMk id="155" creationId="{65756F41-BC38-148A-FD93-DB187155A6F6}"/>
          </ac:grpSpMkLst>
        </pc:grpChg>
        <pc:grpChg chg="del">
          <ac:chgData name="Philippe Baucour" userId="5102170ae7533958" providerId="LiveId" clId="{3C79230B-7AE9-4581-A7F6-ED0B16643BEC}" dt="2024-11-27T11:32:17.037" v="237" actId="478"/>
          <ac:grpSpMkLst>
            <pc:docMk/>
            <pc:sldMk cId="301730762" sldId="286"/>
            <ac:grpSpMk id="156" creationId="{6824EEBA-7EE6-EA68-67AE-8B7FA44082A2}"/>
          </ac:grpSpMkLst>
        </pc:grpChg>
        <pc:grpChg chg="del">
          <ac:chgData name="Philippe Baucour" userId="5102170ae7533958" providerId="LiveId" clId="{3C79230B-7AE9-4581-A7F6-ED0B16643BEC}" dt="2024-11-27T11:32:13.984" v="235" actId="478"/>
          <ac:grpSpMkLst>
            <pc:docMk/>
            <pc:sldMk cId="301730762" sldId="286"/>
            <ac:grpSpMk id="159" creationId="{5E6AF776-E772-3C61-1BFD-0AE1E5761235}"/>
          </ac:grpSpMkLst>
        </pc:grpChg>
        <pc:grpChg chg="del">
          <ac:chgData name="Philippe Baucour" userId="5102170ae7533958" providerId="LiveId" clId="{3C79230B-7AE9-4581-A7F6-ED0B16643BEC}" dt="2024-11-27T11:32:18.352" v="238" actId="478"/>
          <ac:grpSpMkLst>
            <pc:docMk/>
            <pc:sldMk cId="301730762" sldId="286"/>
            <ac:grpSpMk id="162" creationId="{EE2DBAEC-9C52-93DD-EA38-506D0D1D72D2}"/>
          </ac:grpSpMkLst>
        </pc:grpChg>
        <pc:grpChg chg="del">
          <ac:chgData name="Philippe Baucour" userId="5102170ae7533958" providerId="LiveId" clId="{3C79230B-7AE9-4581-A7F6-ED0B16643BEC}" dt="2024-11-27T11:32:15.446" v="236" actId="478"/>
          <ac:grpSpMkLst>
            <pc:docMk/>
            <pc:sldMk cId="301730762" sldId="286"/>
            <ac:grpSpMk id="165" creationId="{E51AEDBB-3CEE-A16E-9805-ED0C4CE6E00D}"/>
          </ac:grpSpMkLst>
        </pc:grpChg>
        <pc:grpChg chg="del">
          <ac:chgData name="Philippe Baucour" userId="5102170ae7533958" providerId="LiveId" clId="{3C79230B-7AE9-4581-A7F6-ED0B16643BEC}" dt="2024-11-27T11:32:12.382" v="234" actId="478"/>
          <ac:grpSpMkLst>
            <pc:docMk/>
            <pc:sldMk cId="301730762" sldId="286"/>
            <ac:grpSpMk id="168" creationId="{45D28A45-F5C0-4393-1E8F-3C766A2DCB6D}"/>
          </ac:grpSpMkLst>
        </pc:grpChg>
        <pc:grpChg chg="del">
          <ac:chgData name="Philippe Baucour" userId="5102170ae7533958" providerId="LiveId" clId="{3C79230B-7AE9-4581-A7F6-ED0B16643BEC}" dt="2024-11-27T11:32:09.134" v="232" actId="478"/>
          <ac:grpSpMkLst>
            <pc:docMk/>
            <pc:sldMk cId="301730762" sldId="286"/>
            <ac:grpSpMk id="171" creationId="{22D2CB79-322A-D32C-9054-F8E5104D2AF5}"/>
          </ac:grpSpMkLst>
        </pc:grpChg>
        <pc:grpChg chg="mod">
          <ac:chgData name="Philippe Baucour" userId="5102170ae7533958" providerId="LiveId" clId="{3C79230B-7AE9-4581-A7F6-ED0B16643BEC}" dt="2024-11-27T21:29:02.741" v="503" actId="1037"/>
          <ac:grpSpMkLst>
            <pc:docMk/>
            <pc:sldMk cId="301730762" sldId="286"/>
            <ac:grpSpMk id="174" creationId="{0C47F6CB-6DC9-1580-DCB7-6D665B392FAD}"/>
          </ac:grpSpMkLst>
        </pc:grpChg>
        <pc:grpChg chg="del">
          <ac:chgData name="Philippe Baucour" userId="5102170ae7533958" providerId="LiveId" clId="{3C79230B-7AE9-4581-A7F6-ED0B16643BEC}" dt="2024-11-27T11:32:10.954" v="233" actId="478"/>
          <ac:grpSpMkLst>
            <pc:docMk/>
            <pc:sldMk cId="301730762" sldId="286"/>
            <ac:grpSpMk id="184" creationId="{61B182D6-C9A4-9280-3130-7191A445158A}"/>
          </ac:grpSpMkLst>
        </pc:grpChg>
        <pc:picChg chg="del">
          <ac:chgData name="Philippe Baucour" userId="5102170ae7533958" providerId="LiveId" clId="{3C79230B-7AE9-4581-A7F6-ED0B16643BEC}" dt="2024-11-27T12:02:05.875" v="392" actId="478"/>
          <ac:picMkLst>
            <pc:docMk/>
            <pc:sldMk cId="301730762" sldId="286"/>
            <ac:picMk id="107" creationId="{75B6FEBB-02AF-0724-D1D2-A37B68842D55}"/>
          </ac:picMkLst>
        </pc:picChg>
        <pc:picChg chg="del">
          <ac:chgData name="Philippe Baucour" userId="5102170ae7533958" providerId="LiveId" clId="{3C79230B-7AE9-4581-A7F6-ED0B16643BEC}" dt="2024-11-27T12:02:07.643" v="393" actId="478"/>
          <ac:picMkLst>
            <pc:docMk/>
            <pc:sldMk cId="301730762" sldId="286"/>
            <ac:picMk id="109" creationId="{D351BBA2-7908-8372-51FF-B4A525C0EDB1}"/>
          </ac:picMkLst>
        </pc:picChg>
      </pc:sldChg>
      <pc:sldChg chg="del">
        <pc:chgData name="Philippe Baucour" userId="5102170ae7533958" providerId="LiveId" clId="{3C79230B-7AE9-4581-A7F6-ED0B16643BEC}" dt="2024-11-27T11:00:58.109" v="3" actId="47"/>
        <pc:sldMkLst>
          <pc:docMk/>
          <pc:sldMk cId="848441573" sldId="287"/>
        </pc:sldMkLst>
      </pc:sldChg>
      <pc:sldChg chg="modTransition modNotesTx">
        <pc:chgData name="Philippe Baucour" userId="5102170ae7533958" providerId="LiveId" clId="{3C79230B-7AE9-4581-A7F6-ED0B16643BEC}" dt="2024-11-28T15:21:12.983" v="902"/>
        <pc:sldMkLst>
          <pc:docMk/>
          <pc:sldMk cId="941717338" sldId="288"/>
        </pc:sldMkLst>
      </pc:sldChg>
      <pc:sldChg chg="modTransition">
        <pc:chgData name="Philippe Baucour" userId="5102170ae7533958" providerId="LiveId" clId="{3C79230B-7AE9-4581-A7F6-ED0B16643BEC}" dt="2024-11-27T12:01:00.843" v="385"/>
        <pc:sldMkLst>
          <pc:docMk/>
          <pc:sldMk cId="3800159379" sldId="290"/>
        </pc:sldMkLst>
      </pc:sldChg>
      <pc:sldChg chg="modSp mod modTransition">
        <pc:chgData name="Philippe Baucour" userId="5102170ae7533958" providerId="LiveId" clId="{3C79230B-7AE9-4581-A7F6-ED0B16643BEC}" dt="2024-11-27T21:34:41.476" v="515" actId="1038"/>
        <pc:sldMkLst>
          <pc:docMk/>
          <pc:sldMk cId="3781190597" sldId="292"/>
        </pc:sldMkLst>
        <pc:spChg chg="mod">
          <ac:chgData name="Philippe Baucour" userId="5102170ae7533958" providerId="LiveId" clId="{3C79230B-7AE9-4581-A7F6-ED0B16643BEC}" dt="2024-11-27T21:34:41.476" v="515" actId="1038"/>
          <ac:spMkLst>
            <pc:docMk/>
            <pc:sldMk cId="3781190597" sldId="292"/>
            <ac:spMk id="4" creationId="{E722A9A3-29FF-BD3E-285B-C7EBCDE13145}"/>
          </ac:spMkLst>
        </pc:spChg>
        <pc:spChg chg="mod">
          <ac:chgData name="Philippe Baucour" userId="5102170ae7533958" providerId="LiveId" clId="{3C79230B-7AE9-4581-A7F6-ED0B16643BEC}" dt="2024-11-27T21:34:11.732" v="513" actId="1035"/>
          <ac:spMkLst>
            <pc:docMk/>
            <pc:sldMk cId="3781190597" sldId="292"/>
            <ac:spMk id="6" creationId="{A6E3CA33-26FE-2A9E-2ECE-E7F375DCC083}"/>
          </ac:spMkLst>
        </pc:spChg>
      </pc:sldChg>
      <pc:sldChg chg="modTransition">
        <pc:chgData name="Philippe Baucour" userId="5102170ae7533958" providerId="LiveId" clId="{3C79230B-7AE9-4581-A7F6-ED0B16643BEC}" dt="2024-11-27T11:24:30.312" v="90"/>
        <pc:sldMkLst>
          <pc:docMk/>
          <pc:sldMk cId="3387629389" sldId="293"/>
        </pc:sldMkLst>
      </pc:sldChg>
      <pc:sldChg chg="del mod modTransition modAnim modShow">
        <pc:chgData name="Philippe Baucour" userId="5102170ae7533958" providerId="LiveId" clId="{3C79230B-7AE9-4581-A7F6-ED0B16643BEC}" dt="2024-11-27T11:34:12.171" v="240" actId="47"/>
        <pc:sldMkLst>
          <pc:docMk/>
          <pc:sldMk cId="951661512" sldId="294"/>
        </pc:sldMkLst>
      </pc:sldChg>
      <pc:sldChg chg="delSp mod modTransition modAnim">
        <pc:chgData name="Philippe Baucour" userId="5102170ae7533958" providerId="LiveId" clId="{3C79230B-7AE9-4581-A7F6-ED0B16643BEC}" dt="2024-11-27T11:36:00.196" v="244"/>
        <pc:sldMkLst>
          <pc:docMk/>
          <pc:sldMk cId="1438234499" sldId="295"/>
        </pc:sldMkLst>
        <pc:cxnChg chg="del">
          <ac:chgData name="Philippe Baucour" userId="5102170ae7533958" providerId="LiveId" clId="{3C79230B-7AE9-4581-A7F6-ED0B16643BEC}" dt="2024-11-27T11:29:16.076" v="161" actId="478"/>
          <ac:cxnSpMkLst>
            <pc:docMk/>
            <pc:sldMk cId="1438234499" sldId="295"/>
            <ac:cxnSpMk id="2" creationId="{7BCC7B1B-1168-3349-FE06-D34F4BA5CCAC}"/>
          </ac:cxnSpMkLst>
        </pc:cxnChg>
      </pc:sldChg>
      <pc:sldChg chg="addSp delSp modSp mod modTransition modAnim">
        <pc:chgData name="Philippe Baucour" userId="5102170ae7533958" providerId="LiveId" clId="{3C79230B-7AE9-4581-A7F6-ED0B16643BEC}" dt="2024-11-27T11:36:03.364" v="245"/>
        <pc:sldMkLst>
          <pc:docMk/>
          <pc:sldMk cId="2559120772" sldId="296"/>
        </pc:sldMkLst>
        <pc:spChg chg="mod">
          <ac:chgData name="Philippe Baucour" userId="5102170ae7533958" providerId="LiveId" clId="{3C79230B-7AE9-4581-A7F6-ED0B16643BEC}" dt="2024-11-27T11:30:24.226" v="165"/>
          <ac:spMkLst>
            <pc:docMk/>
            <pc:sldMk cId="2559120772" sldId="296"/>
            <ac:spMk id="55" creationId="{9B69976B-A9B7-B766-4BA3-3D34C8920E9F}"/>
          </ac:spMkLst>
        </pc:spChg>
        <pc:spChg chg="mod">
          <ac:chgData name="Philippe Baucour" userId="5102170ae7533958" providerId="LiveId" clId="{3C79230B-7AE9-4581-A7F6-ED0B16643BEC}" dt="2024-11-27T11:30:24.226" v="165"/>
          <ac:spMkLst>
            <pc:docMk/>
            <pc:sldMk cId="2559120772" sldId="296"/>
            <ac:spMk id="58" creationId="{0879DC75-E70B-A65D-03B7-A7CFF6E3FD97}"/>
          </ac:spMkLst>
        </pc:spChg>
        <pc:grpChg chg="add mod">
          <ac:chgData name="Philippe Baucour" userId="5102170ae7533958" providerId="LiveId" clId="{3C79230B-7AE9-4581-A7F6-ED0B16643BEC}" dt="2024-11-27T11:30:24.226" v="165"/>
          <ac:grpSpMkLst>
            <pc:docMk/>
            <pc:sldMk cId="2559120772" sldId="296"/>
            <ac:grpSpMk id="2" creationId="{EE9A6D8D-D0BA-4DE8-384E-A5A9B3C36C5D}"/>
          </ac:grpSpMkLst>
        </pc:grpChg>
        <pc:grpChg chg="add mod">
          <ac:chgData name="Philippe Baucour" userId="5102170ae7533958" providerId="LiveId" clId="{3C79230B-7AE9-4581-A7F6-ED0B16643BEC}" dt="2024-11-27T11:30:24.226" v="165"/>
          <ac:grpSpMkLst>
            <pc:docMk/>
            <pc:sldMk cId="2559120772" sldId="296"/>
            <ac:grpSpMk id="56" creationId="{6D80478C-5415-00E6-2D88-8A35B59AEAA5}"/>
          </ac:grpSpMkLst>
        </pc:grpChg>
        <pc:picChg chg="mod">
          <ac:chgData name="Philippe Baucour" userId="5102170ae7533958" providerId="LiveId" clId="{3C79230B-7AE9-4581-A7F6-ED0B16643BEC}" dt="2024-11-27T11:30:24.226" v="165"/>
          <ac:picMkLst>
            <pc:docMk/>
            <pc:sldMk cId="2559120772" sldId="296"/>
            <ac:picMk id="54" creationId="{2BBD4726-13D5-6254-4368-A459A986B81F}"/>
          </ac:picMkLst>
        </pc:picChg>
        <pc:picChg chg="mod">
          <ac:chgData name="Philippe Baucour" userId="5102170ae7533958" providerId="LiveId" clId="{3C79230B-7AE9-4581-A7F6-ED0B16643BEC}" dt="2024-11-27T11:30:24.226" v="165"/>
          <ac:picMkLst>
            <pc:docMk/>
            <pc:sldMk cId="2559120772" sldId="296"/>
            <ac:picMk id="57" creationId="{505E5E36-689F-C309-A963-3F8246066577}"/>
          </ac:picMkLst>
        </pc:picChg>
        <pc:cxnChg chg="del">
          <ac:chgData name="Philippe Baucour" userId="5102170ae7533958" providerId="LiveId" clId="{3C79230B-7AE9-4581-A7F6-ED0B16643BEC}" dt="2024-11-27T11:29:32.906" v="163" actId="478"/>
          <ac:cxnSpMkLst>
            <pc:docMk/>
            <pc:sldMk cId="2559120772" sldId="296"/>
            <ac:cxnSpMk id="11" creationId="{89D26B7B-EB9A-15E1-1821-EA9DBD5AC9D8}"/>
          </ac:cxnSpMkLst>
        </pc:cxnChg>
        <pc:cxnChg chg="del">
          <ac:chgData name="Philippe Baucour" userId="5102170ae7533958" providerId="LiveId" clId="{3C79230B-7AE9-4581-A7F6-ED0B16643BEC}" dt="2024-11-27T11:29:35.180" v="164" actId="478"/>
          <ac:cxnSpMkLst>
            <pc:docMk/>
            <pc:sldMk cId="2559120772" sldId="296"/>
            <ac:cxnSpMk id="14" creationId="{828F5B9F-EC6C-5B3B-0362-9A84334402E9}"/>
          </ac:cxnSpMkLst>
        </pc:cxnChg>
      </pc:sldChg>
      <pc:sldChg chg="addSp delSp modSp mod modTransition modAnim">
        <pc:chgData name="Philippe Baucour" userId="5102170ae7533958" providerId="LiveId" clId="{3C79230B-7AE9-4581-A7F6-ED0B16643BEC}" dt="2024-11-27T12:02:00.529" v="391" actId="478"/>
        <pc:sldMkLst>
          <pc:docMk/>
          <pc:sldMk cId="3062080250" sldId="297"/>
        </pc:sldMkLst>
        <pc:grpChg chg="mod">
          <ac:chgData name="Philippe Baucour" userId="5102170ae7533958" providerId="LiveId" clId="{3C79230B-7AE9-4581-A7F6-ED0B16643BEC}" dt="2024-11-27T11:31:37.882" v="230" actId="1038"/>
          <ac:grpSpMkLst>
            <pc:docMk/>
            <pc:sldMk cId="3062080250" sldId="297"/>
            <ac:grpSpMk id="54" creationId="{C534E1B9-8F78-9ECF-0BEA-195FECB70A74}"/>
          </ac:grpSpMkLst>
        </pc:grpChg>
        <pc:grpChg chg="add del">
          <ac:chgData name="Philippe Baucour" userId="5102170ae7533958" providerId="LiveId" clId="{3C79230B-7AE9-4581-A7F6-ED0B16643BEC}" dt="2024-11-27T12:02:00.529" v="391" actId="478"/>
          <ac:grpSpMkLst>
            <pc:docMk/>
            <pc:sldMk cId="3062080250" sldId="297"/>
            <ac:grpSpMk id="60" creationId="{38F39961-9DCB-CF2A-C4DB-19F04ADBEA94}"/>
          </ac:grpSpMkLst>
        </pc:grpChg>
        <pc:cxnChg chg="del">
          <ac:chgData name="Philippe Baucour" userId="5102170ae7533958" providerId="LiveId" clId="{3C79230B-7AE9-4581-A7F6-ED0B16643BEC}" dt="2024-11-27T11:31:14.846" v="168" actId="478"/>
          <ac:cxnSpMkLst>
            <pc:docMk/>
            <pc:sldMk cId="3062080250" sldId="297"/>
            <ac:cxnSpMk id="19" creationId="{2FAA69A2-EEFC-EC0D-BEE6-6FD2EDD856C6}"/>
          </ac:cxnSpMkLst>
        </pc:cxnChg>
        <pc:cxnChg chg="del">
          <ac:chgData name="Philippe Baucour" userId="5102170ae7533958" providerId="LiveId" clId="{3C79230B-7AE9-4581-A7F6-ED0B16643BEC}" dt="2024-11-27T11:31:29.353" v="196" actId="478"/>
          <ac:cxnSpMkLst>
            <pc:docMk/>
            <pc:sldMk cId="3062080250" sldId="297"/>
            <ac:cxnSpMk id="20" creationId="{1B966CBC-8193-0F3B-F553-18B4EA309C37}"/>
          </ac:cxnSpMkLst>
        </pc:cxnChg>
      </pc:sldChg>
      <pc:sldChg chg="modSp mod modTransition modAnim">
        <pc:chgData name="Philippe Baucour" userId="5102170ae7533958" providerId="LiveId" clId="{3C79230B-7AE9-4581-A7F6-ED0B16643BEC}" dt="2024-11-27T12:06:10.129" v="428" actId="1038"/>
        <pc:sldMkLst>
          <pc:docMk/>
          <pc:sldMk cId="4248122501" sldId="298"/>
        </pc:sldMkLst>
        <pc:spChg chg="mod">
          <ac:chgData name="Philippe Baucour" userId="5102170ae7533958" providerId="LiveId" clId="{3C79230B-7AE9-4581-A7F6-ED0B16643BEC}" dt="2024-11-27T12:06:10.129" v="428" actId="1038"/>
          <ac:spMkLst>
            <pc:docMk/>
            <pc:sldMk cId="4248122501" sldId="298"/>
            <ac:spMk id="33" creationId="{DD4D9334-6671-B9EF-3D8B-92EF9D993E32}"/>
          </ac:spMkLst>
        </pc:spChg>
        <pc:spChg chg="mod">
          <ac:chgData name="Philippe Baucour" userId="5102170ae7533958" providerId="LiveId" clId="{3C79230B-7AE9-4581-A7F6-ED0B16643BEC}" dt="2024-11-27T12:06:10.129" v="428" actId="1038"/>
          <ac:spMkLst>
            <pc:docMk/>
            <pc:sldMk cId="4248122501" sldId="298"/>
            <ac:spMk id="34" creationId="{9077FA69-AC58-26EC-8CB7-3A155C90F152}"/>
          </ac:spMkLst>
        </pc:spChg>
      </pc:sldChg>
      <pc:sldChg chg="del">
        <pc:chgData name="Philippe Baucour" userId="5102170ae7533958" providerId="LiveId" clId="{3C79230B-7AE9-4581-A7F6-ED0B16643BEC}" dt="2024-11-27T11:00:01.198" v="0" actId="47"/>
        <pc:sldMkLst>
          <pc:docMk/>
          <pc:sldMk cId="1714252387" sldId="299"/>
        </pc:sldMkLst>
      </pc:sldChg>
      <pc:sldChg chg="del mod ord modTransition modAnim modShow">
        <pc:chgData name="Philippe Baucour" userId="5102170ae7533958" providerId="LiveId" clId="{3C79230B-7AE9-4581-A7F6-ED0B16643BEC}" dt="2024-11-27T11:49:58.508" v="303" actId="47"/>
        <pc:sldMkLst>
          <pc:docMk/>
          <pc:sldMk cId="3845065587" sldId="300"/>
        </pc:sldMkLst>
      </pc:sldChg>
      <pc:sldChg chg="del">
        <pc:chgData name="Philippe Baucour" userId="5102170ae7533958" providerId="LiveId" clId="{3C79230B-7AE9-4581-A7F6-ED0B16643BEC}" dt="2024-11-27T11:00:01.198" v="0" actId="47"/>
        <pc:sldMkLst>
          <pc:docMk/>
          <pc:sldMk cId="905268203" sldId="301"/>
        </pc:sldMkLst>
      </pc:sldChg>
      <pc:sldChg chg="del">
        <pc:chgData name="Philippe Baucour" userId="5102170ae7533958" providerId="LiveId" clId="{3C79230B-7AE9-4581-A7F6-ED0B16643BEC}" dt="2024-11-27T11:00:01.198" v="0" actId="47"/>
        <pc:sldMkLst>
          <pc:docMk/>
          <pc:sldMk cId="2365695644" sldId="302"/>
        </pc:sldMkLst>
      </pc:sldChg>
      <pc:sldChg chg="del">
        <pc:chgData name="Philippe Baucour" userId="5102170ae7533958" providerId="LiveId" clId="{3C79230B-7AE9-4581-A7F6-ED0B16643BEC}" dt="2024-11-27T11:00:01.198" v="0" actId="47"/>
        <pc:sldMkLst>
          <pc:docMk/>
          <pc:sldMk cId="2699665340" sldId="303"/>
        </pc:sldMkLst>
      </pc:sldChg>
      <pc:sldChg chg="del">
        <pc:chgData name="Philippe Baucour" userId="5102170ae7533958" providerId="LiveId" clId="{3C79230B-7AE9-4581-A7F6-ED0B16643BEC}" dt="2024-11-27T11:00:01.198" v="0" actId="47"/>
        <pc:sldMkLst>
          <pc:docMk/>
          <pc:sldMk cId="962497801" sldId="304"/>
        </pc:sldMkLst>
      </pc:sldChg>
      <pc:sldChg chg="modTransition">
        <pc:chgData name="Philippe Baucour" userId="5102170ae7533958" providerId="LiveId" clId="{3C79230B-7AE9-4581-A7F6-ED0B16643BEC}" dt="2024-11-27T12:01:08.780" v="389"/>
        <pc:sldMkLst>
          <pc:docMk/>
          <pc:sldMk cId="394850863" sldId="305"/>
        </pc:sldMkLst>
      </pc:sldChg>
      <pc:sldChg chg="del mod modShow">
        <pc:chgData name="Philippe Baucour" userId="5102170ae7533958" providerId="LiveId" clId="{3C79230B-7AE9-4581-A7F6-ED0B16643BEC}" dt="2024-11-27T11:49:58.508" v="303" actId="47"/>
        <pc:sldMkLst>
          <pc:docMk/>
          <pc:sldMk cId="2675427882" sldId="306"/>
        </pc:sldMkLst>
      </pc:sldChg>
      <pc:sldChg chg="del mod modShow">
        <pc:chgData name="Philippe Baucour" userId="5102170ae7533958" providerId="LiveId" clId="{3C79230B-7AE9-4581-A7F6-ED0B16643BEC}" dt="2024-11-27T12:00:20.453" v="379" actId="47"/>
        <pc:sldMkLst>
          <pc:docMk/>
          <pc:sldMk cId="1629941818" sldId="307"/>
        </pc:sldMkLst>
      </pc:sldChg>
      <pc:sldChg chg="del mod modShow">
        <pc:chgData name="Philippe Baucour" userId="5102170ae7533958" providerId="LiveId" clId="{3C79230B-7AE9-4581-A7F6-ED0B16643BEC}" dt="2024-11-27T12:00:20.453" v="379" actId="47"/>
        <pc:sldMkLst>
          <pc:docMk/>
          <pc:sldMk cId="1746926135" sldId="308"/>
        </pc:sldMkLst>
      </pc:sldChg>
      <pc:sldChg chg="del">
        <pc:chgData name="Philippe Baucour" userId="5102170ae7533958" providerId="LiveId" clId="{3C79230B-7AE9-4581-A7F6-ED0B16643BEC}" dt="2024-11-27T11:00:01.198" v="0" actId="47"/>
        <pc:sldMkLst>
          <pc:docMk/>
          <pc:sldMk cId="3595595243" sldId="309"/>
        </pc:sldMkLst>
      </pc:sldChg>
      <pc:sldChg chg="del mod modShow">
        <pc:chgData name="Philippe Baucour" userId="5102170ae7533958" providerId="LiveId" clId="{3C79230B-7AE9-4581-A7F6-ED0B16643BEC}" dt="2024-11-27T12:00:20.453" v="379" actId="47"/>
        <pc:sldMkLst>
          <pc:docMk/>
          <pc:sldMk cId="794782909" sldId="310"/>
        </pc:sldMkLst>
      </pc:sldChg>
      <pc:sldChg chg="modSp del mod modShow">
        <pc:chgData name="Philippe Baucour" userId="5102170ae7533958" providerId="LiveId" clId="{3C79230B-7AE9-4581-A7F6-ED0B16643BEC}" dt="2024-11-27T12:00:20.453" v="379" actId="47"/>
        <pc:sldMkLst>
          <pc:docMk/>
          <pc:sldMk cId="4249659686" sldId="311"/>
        </pc:sldMkLst>
        <pc:picChg chg="mod">
          <ac:chgData name="Philippe Baucour" userId="5102170ae7533958" providerId="LiveId" clId="{3C79230B-7AE9-4581-A7F6-ED0B16643BEC}" dt="2024-11-27T11:51:34.477" v="318" actId="1076"/>
          <ac:picMkLst>
            <pc:docMk/>
            <pc:sldMk cId="4249659686" sldId="311"/>
            <ac:picMk id="18" creationId="{DDF61306-DBDA-7CD8-83AC-B8AA63BD63A7}"/>
          </ac:picMkLst>
        </pc:picChg>
      </pc:sldChg>
      <pc:sldChg chg="del mod modShow">
        <pc:chgData name="Philippe Baucour" userId="5102170ae7533958" providerId="LiveId" clId="{3C79230B-7AE9-4581-A7F6-ED0B16643BEC}" dt="2024-11-27T12:00:20.453" v="379" actId="47"/>
        <pc:sldMkLst>
          <pc:docMk/>
          <pc:sldMk cId="27430406" sldId="312"/>
        </pc:sldMkLst>
      </pc:sldChg>
      <pc:sldChg chg="del mod modShow">
        <pc:chgData name="Philippe Baucour" userId="5102170ae7533958" providerId="LiveId" clId="{3C79230B-7AE9-4581-A7F6-ED0B16643BEC}" dt="2024-11-27T12:00:20.453" v="379" actId="47"/>
        <pc:sldMkLst>
          <pc:docMk/>
          <pc:sldMk cId="3884277203" sldId="313"/>
        </pc:sldMkLst>
      </pc:sldChg>
      <pc:sldChg chg="del mod modShow">
        <pc:chgData name="Philippe Baucour" userId="5102170ae7533958" providerId="LiveId" clId="{3C79230B-7AE9-4581-A7F6-ED0B16643BEC}" dt="2024-11-27T12:00:20.453" v="379" actId="47"/>
        <pc:sldMkLst>
          <pc:docMk/>
          <pc:sldMk cId="3557111272" sldId="314"/>
        </pc:sldMkLst>
      </pc:sldChg>
      <pc:sldChg chg="modSp del mod modShow">
        <pc:chgData name="Philippe Baucour" userId="5102170ae7533958" providerId="LiveId" clId="{3C79230B-7AE9-4581-A7F6-ED0B16643BEC}" dt="2024-11-27T12:00:20.453" v="379" actId="47"/>
        <pc:sldMkLst>
          <pc:docMk/>
          <pc:sldMk cId="647165855" sldId="315"/>
        </pc:sldMkLst>
        <pc:picChg chg="mod">
          <ac:chgData name="Philippe Baucour" userId="5102170ae7533958" providerId="LiveId" clId="{3C79230B-7AE9-4581-A7F6-ED0B16643BEC}" dt="2024-11-27T11:54:26.982" v="336" actId="1035"/>
          <ac:picMkLst>
            <pc:docMk/>
            <pc:sldMk cId="647165855" sldId="315"/>
            <ac:picMk id="10" creationId="{DA2F3B17-7F58-69E9-2223-368DDA01CDB9}"/>
          </ac:picMkLst>
        </pc:picChg>
      </pc:sldChg>
      <pc:sldChg chg="addSp delSp modSp add mod modTransition modAnim">
        <pc:chgData name="Philippe Baucour" userId="5102170ae7533958" providerId="LiveId" clId="{3C79230B-7AE9-4581-A7F6-ED0B16643BEC}" dt="2024-11-27T11:35:45.560" v="241"/>
        <pc:sldMkLst>
          <pc:docMk/>
          <pc:sldMk cId="1446800941" sldId="316"/>
        </pc:sldMkLst>
        <pc:spChg chg="add mod">
          <ac:chgData name="Philippe Baucour" userId="5102170ae7533958" providerId="LiveId" clId="{3C79230B-7AE9-4581-A7F6-ED0B16643BEC}" dt="2024-11-27T11:27:40.547" v="116"/>
          <ac:spMkLst>
            <pc:docMk/>
            <pc:sldMk cId="1446800941" sldId="316"/>
            <ac:spMk id="39" creationId="{7A078E76-0E8A-3312-77CF-7E6AB88FF825}"/>
          </ac:spMkLst>
        </pc:spChg>
        <pc:cxnChg chg="del">
          <ac:chgData name="Philippe Baucour" userId="5102170ae7533958" providerId="LiveId" clId="{3C79230B-7AE9-4581-A7F6-ED0B16643BEC}" dt="2024-11-27T11:26:07.978" v="101" actId="478"/>
          <ac:cxnSpMkLst>
            <pc:docMk/>
            <pc:sldMk cId="1446800941" sldId="316"/>
            <ac:cxnSpMk id="13" creationId="{0A2EFFE2-F9B7-3601-72B6-B7D38400D8B9}"/>
          </ac:cxnSpMkLst>
        </pc:cxnChg>
      </pc:sldChg>
      <pc:sldChg chg="delSp modSp add mod modTransition modAnim">
        <pc:chgData name="Philippe Baucour" userId="5102170ae7533958" providerId="LiveId" clId="{3C79230B-7AE9-4581-A7F6-ED0B16643BEC}" dt="2024-11-27T11:35:51.136" v="242"/>
        <pc:sldMkLst>
          <pc:docMk/>
          <pc:sldMk cId="3512608356" sldId="317"/>
        </pc:sldMkLst>
        <pc:spChg chg="del mod">
          <ac:chgData name="Philippe Baucour" userId="5102170ae7533958" providerId="LiveId" clId="{3C79230B-7AE9-4581-A7F6-ED0B16643BEC}" dt="2024-11-27T11:27:36.730" v="115" actId="21"/>
          <ac:spMkLst>
            <pc:docMk/>
            <pc:sldMk cId="3512608356" sldId="317"/>
            <ac:spMk id="39" creationId="{7A078E76-0E8A-3312-77CF-7E6AB88FF825}"/>
          </ac:spMkLst>
        </pc:spChg>
        <pc:grpChg chg="del">
          <ac:chgData name="Philippe Baucour" userId="5102170ae7533958" providerId="LiveId" clId="{3C79230B-7AE9-4581-A7F6-ED0B16643BEC}" dt="2024-11-27T11:28:08.958" v="119" actId="478"/>
          <ac:grpSpMkLst>
            <pc:docMk/>
            <pc:sldMk cId="3512608356" sldId="317"/>
            <ac:grpSpMk id="40" creationId="{6321716D-3955-45F4-BC97-7A0DEBEB20BD}"/>
          </ac:grpSpMkLst>
        </pc:grpChg>
        <pc:grpChg chg="del">
          <ac:chgData name="Philippe Baucour" userId="5102170ae7533958" providerId="LiveId" clId="{3C79230B-7AE9-4581-A7F6-ED0B16643BEC}" dt="2024-11-27T11:27:06.889" v="109" actId="478"/>
          <ac:grpSpMkLst>
            <pc:docMk/>
            <pc:sldMk cId="3512608356" sldId="317"/>
            <ac:grpSpMk id="44" creationId="{ACC2E92D-7E3E-344D-44BE-6FF85C5C464E}"/>
          </ac:grpSpMkLst>
        </pc:grpChg>
        <pc:grpChg chg="del">
          <ac:chgData name="Philippe Baucour" userId="5102170ae7533958" providerId="LiveId" clId="{3C79230B-7AE9-4581-A7F6-ED0B16643BEC}" dt="2024-11-27T11:27:08.453" v="110" actId="478"/>
          <ac:grpSpMkLst>
            <pc:docMk/>
            <pc:sldMk cId="3512608356" sldId="317"/>
            <ac:grpSpMk id="47" creationId="{1E7F0F93-CC91-BA5C-438E-B8A0A61D1E74}"/>
          </ac:grpSpMkLst>
        </pc:grpChg>
        <pc:grpChg chg="del">
          <ac:chgData name="Philippe Baucour" userId="5102170ae7533958" providerId="LiveId" clId="{3C79230B-7AE9-4581-A7F6-ED0B16643BEC}" dt="2024-11-27T11:27:11.112" v="112" actId="478"/>
          <ac:grpSpMkLst>
            <pc:docMk/>
            <pc:sldMk cId="3512608356" sldId="317"/>
            <ac:grpSpMk id="53" creationId="{D85E853D-2329-EFD9-C51C-BD8258CCB834}"/>
          </ac:grpSpMkLst>
        </pc:grpChg>
        <pc:grpChg chg="del">
          <ac:chgData name="Philippe Baucour" userId="5102170ae7533958" providerId="LiveId" clId="{3C79230B-7AE9-4581-A7F6-ED0B16643BEC}" dt="2024-11-27T11:27:09.810" v="111" actId="478"/>
          <ac:grpSpMkLst>
            <pc:docMk/>
            <pc:sldMk cId="3512608356" sldId="317"/>
            <ac:grpSpMk id="59" creationId="{9A6EF28E-C955-EF20-C342-CA47A7A997F0}"/>
          </ac:grpSpMkLst>
        </pc:grpChg>
        <pc:grpChg chg="del">
          <ac:chgData name="Philippe Baucour" userId="5102170ae7533958" providerId="LiveId" clId="{3C79230B-7AE9-4581-A7F6-ED0B16643BEC}" dt="2024-11-27T11:27:05.358" v="108" actId="478"/>
          <ac:grpSpMkLst>
            <pc:docMk/>
            <pc:sldMk cId="3512608356" sldId="317"/>
            <ac:grpSpMk id="62" creationId="{4CF27971-EB04-5578-5064-289A5B573642}"/>
          </ac:grpSpMkLst>
        </pc:grpChg>
      </pc:sldChg>
      <pc:sldChg chg="delSp modSp add mod modTransition modAnim">
        <pc:chgData name="Philippe Baucour" userId="5102170ae7533958" providerId="LiveId" clId="{3C79230B-7AE9-4581-A7F6-ED0B16643BEC}" dt="2024-11-27T11:35:56.331" v="243"/>
        <pc:sldMkLst>
          <pc:docMk/>
          <pc:sldMk cId="3611495779" sldId="318"/>
        </pc:sldMkLst>
        <pc:spChg chg="del">
          <ac:chgData name="Philippe Baucour" userId="5102170ae7533958" providerId="LiveId" clId="{3C79230B-7AE9-4581-A7F6-ED0B16643BEC}" dt="2024-11-27T11:27:59.412" v="118" actId="478"/>
          <ac:spMkLst>
            <pc:docMk/>
            <pc:sldMk cId="3611495779" sldId="318"/>
            <ac:spMk id="39" creationId="{2DECF623-AD82-0767-EABD-DFCEF55678D5}"/>
          </ac:spMkLst>
        </pc:spChg>
        <pc:grpChg chg="mod">
          <ac:chgData name="Philippe Baucour" userId="5102170ae7533958" providerId="LiveId" clId="{3C79230B-7AE9-4581-A7F6-ED0B16643BEC}" dt="2024-11-27T11:28:48.798" v="150" actId="1037"/>
          <ac:grpSpMkLst>
            <pc:docMk/>
            <pc:sldMk cId="3611495779" sldId="318"/>
            <ac:grpSpMk id="44" creationId="{D1C6457C-0595-C86E-3C05-3714C5ED5417}"/>
          </ac:grpSpMkLst>
        </pc:grpChg>
        <pc:grpChg chg="mod">
          <ac:chgData name="Philippe Baucour" userId="5102170ae7533958" providerId="LiveId" clId="{3C79230B-7AE9-4581-A7F6-ED0B16643BEC}" dt="2024-11-27T11:28:53.022" v="159" actId="1036"/>
          <ac:grpSpMkLst>
            <pc:docMk/>
            <pc:sldMk cId="3611495779" sldId="318"/>
            <ac:grpSpMk id="62" creationId="{5AEB1A31-4B07-F29D-37B3-E05C92CBC4F2}"/>
          </ac:grpSpMkLst>
        </pc:grpChg>
        <pc:picChg chg="del">
          <ac:chgData name="Philippe Baucour" userId="5102170ae7533958" providerId="LiveId" clId="{3C79230B-7AE9-4581-A7F6-ED0B16643BEC}" dt="2024-11-27T11:28:26.803" v="121" actId="478"/>
          <ac:picMkLst>
            <pc:docMk/>
            <pc:sldMk cId="3611495779" sldId="318"/>
            <ac:picMk id="32" creationId="{6A29068D-08EB-858B-BC78-2F5E1169B996}"/>
          </ac:picMkLst>
        </pc:picChg>
        <pc:picChg chg="del">
          <ac:chgData name="Philippe Baucour" userId="5102170ae7533958" providerId="LiveId" clId="{3C79230B-7AE9-4581-A7F6-ED0B16643BEC}" dt="2024-11-27T11:28:38.967" v="127" actId="478"/>
          <ac:picMkLst>
            <pc:docMk/>
            <pc:sldMk cId="3611495779" sldId="318"/>
            <ac:picMk id="33" creationId="{BFC9E827-3083-C245-896A-41ED3DB67D4D}"/>
          </ac:picMkLst>
        </pc:picChg>
        <pc:picChg chg="del">
          <ac:chgData name="Philippe Baucour" userId="5102170ae7533958" providerId="LiveId" clId="{3C79230B-7AE9-4581-A7F6-ED0B16643BEC}" dt="2024-11-27T11:28:35.083" v="125" actId="478"/>
          <ac:picMkLst>
            <pc:docMk/>
            <pc:sldMk cId="3611495779" sldId="318"/>
            <ac:picMk id="34" creationId="{166E9BA3-139B-673C-FD46-ECFB9729C200}"/>
          </ac:picMkLst>
        </pc:picChg>
        <pc:picChg chg="del">
          <ac:chgData name="Philippe Baucour" userId="5102170ae7533958" providerId="LiveId" clId="{3C79230B-7AE9-4581-A7F6-ED0B16643BEC}" dt="2024-11-27T11:28:30.359" v="123" actId="478"/>
          <ac:picMkLst>
            <pc:docMk/>
            <pc:sldMk cId="3611495779" sldId="318"/>
            <ac:picMk id="35" creationId="{AE5CFFBC-851F-EFF9-5FA4-50DB7FF39878}"/>
          </ac:picMkLst>
        </pc:picChg>
        <pc:picChg chg="del">
          <ac:chgData name="Philippe Baucour" userId="5102170ae7533958" providerId="LiveId" clId="{3C79230B-7AE9-4581-A7F6-ED0B16643BEC}" dt="2024-11-27T11:28:32.708" v="124" actId="478"/>
          <ac:picMkLst>
            <pc:docMk/>
            <pc:sldMk cId="3611495779" sldId="318"/>
            <ac:picMk id="37" creationId="{F6C24E9D-EDE6-90C6-B957-54D8945D44DE}"/>
          </ac:picMkLst>
        </pc:picChg>
        <pc:picChg chg="del">
          <ac:chgData name="Philippe Baucour" userId="5102170ae7533958" providerId="LiveId" clId="{3C79230B-7AE9-4581-A7F6-ED0B16643BEC}" dt="2024-11-27T11:28:28.690" v="122" actId="478"/>
          <ac:picMkLst>
            <pc:docMk/>
            <pc:sldMk cId="3611495779" sldId="318"/>
            <ac:picMk id="56" creationId="{31831B28-9268-1B2C-524A-EF59C98C2A71}"/>
          </ac:picMkLst>
        </pc:picChg>
        <pc:picChg chg="del">
          <ac:chgData name="Philippe Baucour" userId="5102170ae7533958" providerId="LiveId" clId="{3C79230B-7AE9-4581-A7F6-ED0B16643BEC}" dt="2024-11-27T11:28:40.642" v="128" actId="478"/>
          <ac:picMkLst>
            <pc:docMk/>
            <pc:sldMk cId="3611495779" sldId="318"/>
            <ac:picMk id="57" creationId="{E02BF94F-ED41-D041-FF89-9EA69A42D5D3}"/>
          </ac:picMkLst>
        </pc:picChg>
        <pc:picChg chg="del">
          <ac:chgData name="Philippe Baucour" userId="5102170ae7533958" providerId="LiveId" clId="{3C79230B-7AE9-4581-A7F6-ED0B16643BEC}" dt="2024-11-27T11:28:37.101" v="126" actId="478"/>
          <ac:picMkLst>
            <pc:docMk/>
            <pc:sldMk cId="3611495779" sldId="318"/>
            <ac:picMk id="58" creationId="{D7BD9006-CB73-5A74-A842-43CEB9C5B542}"/>
          </ac:picMkLst>
        </pc:picChg>
      </pc:sldChg>
      <pc:sldChg chg="addSp delSp modSp new mod ord modShow chgLayout">
        <pc:chgData name="Philippe Baucour" userId="5102170ae7533958" providerId="LiveId" clId="{3C79230B-7AE9-4581-A7F6-ED0B16643BEC}" dt="2024-11-28T11:36:17.788" v="705" actId="1076"/>
        <pc:sldMkLst>
          <pc:docMk/>
          <pc:sldMk cId="745338049" sldId="319"/>
        </pc:sldMkLst>
        <pc:spChg chg="del">
          <ac:chgData name="Philippe Baucour" userId="5102170ae7533958" providerId="LiveId" clId="{3C79230B-7AE9-4581-A7F6-ED0B16643BEC}" dt="2024-11-27T11:45:49.155" v="252" actId="700"/>
          <ac:spMkLst>
            <pc:docMk/>
            <pc:sldMk cId="745338049" sldId="319"/>
            <ac:spMk id="2" creationId="{F94FD43C-0ABB-52FE-59F9-537A2A6C8F20}"/>
          </ac:spMkLst>
        </pc:spChg>
        <pc:spChg chg="del">
          <ac:chgData name="Philippe Baucour" userId="5102170ae7533958" providerId="LiveId" clId="{3C79230B-7AE9-4581-A7F6-ED0B16643BEC}" dt="2024-11-27T11:45:49.155" v="252" actId="700"/>
          <ac:spMkLst>
            <pc:docMk/>
            <pc:sldMk cId="745338049" sldId="319"/>
            <ac:spMk id="3" creationId="{BDFB1B1D-B57C-6D3A-1C5B-E10186431B31}"/>
          </ac:spMkLst>
        </pc:spChg>
        <pc:spChg chg="add del mod ord">
          <ac:chgData name="Philippe Baucour" userId="5102170ae7533958" providerId="LiveId" clId="{3C79230B-7AE9-4581-A7F6-ED0B16643BEC}" dt="2024-11-28T11:25:56.822" v="576" actId="478"/>
          <ac:spMkLst>
            <pc:docMk/>
            <pc:sldMk cId="745338049" sldId="319"/>
            <ac:spMk id="4" creationId="{8195C713-881A-194E-26A9-3CC20EDDB718}"/>
          </ac:spMkLst>
        </pc:spChg>
        <pc:spChg chg="add mod ord">
          <ac:chgData name="Philippe Baucour" userId="5102170ae7533958" providerId="LiveId" clId="{3C79230B-7AE9-4581-A7F6-ED0B16643BEC}" dt="2024-11-28T11:36:10.857" v="704" actId="6549"/>
          <ac:spMkLst>
            <pc:docMk/>
            <pc:sldMk cId="745338049" sldId="319"/>
            <ac:spMk id="5" creationId="{DCE92FDD-E7BF-7922-887F-CE13FFA58A17}"/>
          </ac:spMkLst>
        </pc:spChg>
        <pc:picChg chg="add mod">
          <ac:chgData name="Philippe Baucour" userId="5102170ae7533958" providerId="LiveId" clId="{3C79230B-7AE9-4581-A7F6-ED0B16643BEC}" dt="2024-11-28T11:27:23.590" v="607" actId="1076"/>
          <ac:picMkLst>
            <pc:docMk/>
            <pc:sldMk cId="745338049" sldId="319"/>
            <ac:picMk id="3" creationId="{F2EF1D77-7E09-F0ED-9D05-23B8D0175593}"/>
          </ac:picMkLst>
        </pc:picChg>
        <pc:picChg chg="add mod">
          <ac:chgData name="Philippe Baucour" userId="5102170ae7533958" providerId="LiveId" clId="{3C79230B-7AE9-4581-A7F6-ED0B16643BEC}" dt="2024-11-28T11:27:25.968" v="608" actId="1076"/>
          <ac:picMkLst>
            <pc:docMk/>
            <pc:sldMk cId="745338049" sldId="319"/>
            <ac:picMk id="7" creationId="{06AAADE9-77A1-D6A9-8B11-F3C495B7240F}"/>
          </ac:picMkLst>
        </pc:picChg>
        <pc:picChg chg="add mod">
          <ac:chgData name="Philippe Baucour" userId="5102170ae7533958" providerId="LiveId" clId="{3C79230B-7AE9-4581-A7F6-ED0B16643BEC}" dt="2024-11-28T11:34:59.101" v="700" actId="1076"/>
          <ac:picMkLst>
            <pc:docMk/>
            <pc:sldMk cId="745338049" sldId="319"/>
            <ac:picMk id="9" creationId="{CDB66534-62A7-193F-698D-7A7E8F402B5D}"/>
          </ac:picMkLst>
        </pc:picChg>
        <pc:picChg chg="add mod">
          <ac:chgData name="Philippe Baucour" userId="5102170ae7533958" providerId="LiveId" clId="{3C79230B-7AE9-4581-A7F6-ED0B16643BEC}" dt="2024-11-28T11:36:17.788" v="705" actId="1076"/>
          <ac:picMkLst>
            <pc:docMk/>
            <pc:sldMk cId="745338049" sldId="319"/>
            <ac:picMk id="11" creationId="{90FEF72E-A724-68A4-7B7F-CBB5AC7B0457}"/>
          </ac:picMkLst>
        </pc:picChg>
        <pc:picChg chg="add mod">
          <ac:chgData name="Philippe Baucour" userId="5102170ae7533958" providerId="LiveId" clId="{3C79230B-7AE9-4581-A7F6-ED0B16643BEC}" dt="2024-11-28T11:36:07.890" v="703" actId="1076"/>
          <ac:picMkLst>
            <pc:docMk/>
            <pc:sldMk cId="745338049" sldId="319"/>
            <ac:picMk id="13" creationId="{3BF037C2-9A7E-1928-E684-0BACBD07B70D}"/>
          </ac:picMkLst>
        </pc:picChg>
      </pc:sldChg>
      <pc:sldChg chg="addSp modSp new mod modAnim">
        <pc:chgData name="Philippe Baucour" userId="5102170ae7533958" providerId="LiveId" clId="{3C79230B-7AE9-4581-A7F6-ED0B16643BEC}" dt="2024-11-28T11:41:35.063" v="715" actId="167"/>
        <pc:sldMkLst>
          <pc:docMk/>
          <pc:sldMk cId="592055540" sldId="320"/>
        </pc:sldMkLst>
        <pc:picChg chg="add mod">
          <ac:chgData name="Philippe Baucour" userId="5102170ae7533958" providerId="LiveId" clId="{3C79230B-7AE9-4581-A7F6-ED0B16643BEC}" dt="2024-11-27T11:58:30.477" v="362" actId="1076"/>
          <ac:picMkLst>
            <pc:docMk/>
            <pc:sldMk cId="592055540" sldId="320"/>
            <ac:picMk id="2" creationId="{4234009D-98D9-2710-5A75-1D5002ECB36C}"/>
          </ac:picMkLst>
        </pc:picChg>
        <pc:picChg chg="add mod">
          <ac:chgData name="Philippe Baucour" userId="5102170ae7533958" providerId="LiveId" clId="{3C79230B-7AE9-4581-A7F6-ED0B16643BEC}" dt="2024-11-27T11:58:36.434" v="363" actId="1076"/>
          <ac:picMkLst>
            <pc:docMk/>
            <pc:sldMk cId="592055540" sldId="320"/>
            <ac:picMk id="3" creationId="{846DAB20-866C-5F2A-DF80-AC58D48EA684}"/>
          </ac:picMkLst>
        </pc:picChg>
        <pc:picChg chg="add mod">
          <ac:chgData name="Philippe Baucour" userId="5102170ae7533958" providerId="LiveId" clId="{3C79230B-7AE9-4581-A7F6-ED0B16643BEC}" dt="2024-11-27T11:58:42.309" v="364" actId="1076"/>
          <ac:picMkLst>
            <pc:docMk/>
            <pc:sldMk cId="592055540" sldId="320"/>
            <ac:picMk id="4" creationId="{C14E5E57-A3CD-C319-1A82-191502A52214}"/>
          </ac:picMkLst>
        </pc:picChg>
        <pc:picChg chg="add mod ord">
          <ac:chgData name="Philippe Baucour" userId="5102170ae7533958" providerId="LiveId" clId="{3C79230B-7AE9-4581-A7F6-ED0B16643BEC}" dt="2024-11-27T12:13:04.365" v="467" actId="1076"/>
          <ac:picMkLst>
            <pc:docMk/>
            <pc:sldMk cId="592055540" sldId="320"/>
            <ac:picMk id="5" creationId="{20362191-99FE-2CC5-A08C-93875D5B4FB0}"/>
          </ac:picMkLst>
        </pc:picChg>
        <pc:picChg chg="add mod ord">
          <ac:chgData name="Philippe Baucour" userId="5102170ae7533958" providerId="LiveId" clId="{3C79230B-7AE9-4581-A7F6-ED0B16643BEC}" dt="2024-11-27T12:13:14.066" v="469" actId="1076"/>
          <ac:picMkLst>
            <pc:docMk/>
            <pc:sldMk cId="592055540" sldId="320"/>
            <ac:picMk id="6" creationId="{01B0A8D3-6244-00AD-6AFB-65C7D8748CCE}"/>
          </ac:picMkLst>
        </pc:picChg>
        <pc:picChg chg="add mod ord">
          <ac:chgData name="Philippe Baucour" userId="5102170ae7533958" providerId="LiveId" clId="{3C79230B-7AE9-4581-A7F6-ED0B16643BEC}" dt="2024-11-28T08:58:05.767" v="519" actId="1076"/>
          <ac:picMkLst>
            <pc:docMk/>
            <pc:sldMk cId="592055540" sldId="320"/>
            <ac:picMk id="7" creationId="{6297DC88-4D3A-B873-E492-D138B4B62C01}"/>
          </ac:picMkLst>
        </pc:picChg>
        <pc:picChg chg="add mod ord">
          <ac:chgData name="Philippe Baucour" userId="5102170ae7533958" providerId="LiveId" clId="{3C79230B-7AE9-4581-A7F6-ED0B16643BEC}" dt="2024-11-27T12:14:01.921" v="478" actId="1076"/>
          <ac:picMkLst>
            <pc:docMk/>
            <pc:sldMk cId="592055540" sldId="320"/>
            <ac:picMk id="8" creationId="{650DC282-3C64-B9B9-28CF-04FB219D7DBD}"/>
          </ac:picMkLst>
        </pc:picChg>
        <pc:picChg chg="add mod ord">
          <ac:chgData name="Philippe Baucour" userId="5102170ae7533958" providerId="LiveId" clId="{3C79230B-7AE9-4581-A7F6-ED0B16643BEC}" dt="2024-11-27T12:13:44.681" v="474" actId="1076"/>
          <ac:picMkLst>
            <pc:docMk/>
            <pc:sldMk cId="592055540" sldId="320"/>
            <ac:picMk id="9" creationId="{BAB7A6B8-0AD2-B8AC-EDCA-FC4F220947FC}"/>
          </ac:picMkLst>
        </pc:picChg>
        <pc:picChg chg="add mod">
          <ac:chgData name="Philippe Baucour" userId="5102170ae7533958" providerId="LiveId" clId="{3C79230B-7AE9-4581-A7F6-ED0B16643BEC}" dt="2024-11-27T12:12:49.270" v="464" actId="1076"/>
          <ac:picMkLst>
            <pc:docMk/>
            <pc:sldMk cId="592055540" sldId="320"/>
            <ac:picMk id="10" creationId="{A2E16496-9C1B-FF28-9DB3-FCDD761844BF}"/>
          </ac:picMkLst>
        </pc:picChg>
        <pc:picChg chg="add mod ord">
          <ac:chgData name="Philippe Baucour" userId="5102170ae7533958" providerId="LiveId" clId="{3C79230B-7AE9-4581-A7F6-ED0B16643BEC}" dt="2024-11-28T11:41:35.063" v="715" actId="167"/>
          <ac:picMkLst>
            <pc:docMk/>
            <pc:sldMk cId="592055540" sldId="320"/>
            <ac:picMk id="12" creationId="{2191F210-FD8F-C79F-51E0-7AA6D087E735}"/>
          </ac:picMkLst>
        </pc:picChg>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28/11/2024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a:t>
            </a:fld>
            <a:endParaRPr lang="fr-FR"/>
          </a:p>
        </p:txBody>
      </p:sp>
    </p:spTree>
    <p:extLst>
      <p:ext uri="{BB962C8B-B14F-4D97-AF65-F5344CB8AC3E}">
        <p14:creationId xmlns:p14="http://schemas.microsoft.com/office/powerpoint/2010/main" val="106906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2</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FR    :      400/sec</a:t>
            </a:r>
          </a:p>
          <a:p>
            <a:r>
              <a:rPr lang="fr-FR" dirty="0"/>
              <a:t>WW : 23_000/sec</a:t>
            </a:r>
          </a:p>
          <a:p>
            <a:endParaRPr lang="fr-FR" dirty="0"/>
          </a:p>
          <a:p>
            <a:r>
              <a:rPr lang="fr-FR" dirty="0"/>
              <a:t>En France, il y a environ 400 transactions par carte bancaire chaque seconde, ce qui représente environ 34,5 millions de transactions par jour. </a:t>
            </a:r>
          </a:p>
          <a:p>
            <a:r>
              <a:rPr lang="fr-FR" dirty="0"/>
              <a:t>À l'échelle mondiale, le nombre de transactions par carte bancaire est beaucoup plus élevé. En 2020, il y avait environ 726 milliards de transactions électroniques dans le monde, ce qui représente environ 2 milliards de transactions par jour.</a:t>
            </a:r>
          </a:p>
          <a:p>
            <a:r>
              <a:rPr lang="fr-FR" dirty="0"/>
              <a:t>: [</a:t>
            </a:r>
            <a:r>
              <a:rPr lang="fr-FR" dirty="0" err="1"/>
              <a:t>Planetoscope</a:t>
            </a:r>
            <a:r>
              <a:rPr lang="fr-FR" dirty="0"/>
              <a:t>](https://www.planetoscope.com/Commerce/1346-nombre-de-paiements-par-carte-bleue-bancaire-en-france.html)</a:t>
            </a:r>
          </a:p>
          <a:p>
            <a:r>
              <a:rPr lang="fr-FR" dirty="0"/>
              <a:t>: [</a:t>
            </a:r>
            <a:r>
              <a:rPr lang="fr-FR" dirty="0" err="1"/>
              <a:t>MoneyVox</a:t>
            </a:r>
            <a:r>
              <a:rPr lang="fr-FR"/>
              <a:t>](https://www.moneyvox.fr/banque/actualites/64681/plus-de-700-milliards-de-paiements-electroniques-dans-le-monde-en-2020)</a:t>
            </a:r>
          </a:p>
          <a:p>
            <a:endParaRPr lang="fr-F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3</a:t>
            </a:fld>
            <a:endParaRPr lang="fr-FR"/>
          </a:p>
        </p:txBody>
      </p:sp>
    </p:spTree>
    <p:extLst>
      <p:ext uri="{BB962C8B-B14F-4D97-AF65-F5344CB8AC3E}">
        <p14:creationId xmlns:p14="http://schemas.microsoft.com/office/powerpoint/2010/main" val="143222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Le rat </a:t>
            </a:r>
            <a:r>
              <a:rPr lang="en-US" dirty="0" err="1"/>
              <a:t>c'est</a:t>
            </a:r>
            <a:r>
              <a:rPr lang="en-US" dirty="0"/>
              <a:t> Rémy</a:t>
            </a:r>
          </a:p>
          <a:p>
            <a:endParaRPr lang="en-US" dirty="0"/>
          </a:p>
          <a:p>
            <a:r>
              <a:rPr lang="en-US" dirty="0"/>
              <a:t>EDA 		: The recipe </a:t>
            </a:r>
          </a:p>
          <a:p>
            <a:r>
              <a:rPr lang="en-US" dirty="0"/>
              <a:t>Features Engineering 	: The secret sauce </a:t>
            </a:r>
          </a:p>
          <a:p>
            <a:r>
              <a:rPr lang="en-US" dirty="0"/>
              <a:t>Baseline model 	: The first taste </a:t>
            </a:r>
          </a:p>
          <a:p>
            <a:r>
              <a:rPr lang="en-US" dirty="0"/>
              <a:t>Metrics Analysis 	: The critics' score </a:t>
            </a:r>
          </a:p>
          <a:p>
            <a:r>
              <a:rPr lang="en-US" dirty="0"/>
              <a:t>API &amp; App 		: Sharing with friends </a:t>
            </a:r>
          </a:p>
          <a:p>
            <a:r>
              <a:rPr lang="en-US" dirty="0"/>
              <a:t>Deployment &amp; Monitoring	: Serve the dish, maintain quality</a:t>
            </a:r>
          </a:p>
          <a:p>
            <a:r>
              <a:rPr lang="en-US" dirty="0"/>
              <a:t> </a:t>
            </a: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17</a:t>
            </a:fld>
            <a:endParaRPr lang="fr-FR"/>
          </a:p>
        </p:txBody>
      </p:sp>
    </p:spTree>
    <p:extLst>
      <p:ext uri="{BB962C8B-B14F-4D97-AF65-F5344CB8AC3E}">
        <p14:creationId xmlns:p14="http://schemas.microsoft.com/office/powerpoint/2010/main" val="186959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28/11/2024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28/11/2024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u-west-3.console.aws.amazon.com/console/home?region=eu-west-3" TargetMode="External"/><Relationship Id="rId13" Type="http://schemas.openxmlformats.org/officeDocument/2006/relationships/image" Target="../media/image5.png"/><Relationship Id="rId3" Type="http://schemas.openxmlformats.org/officeDocument/2006/relationships/hyperlink" Target="https://github.com/40tude/fraud_detection_2" TargetMode="External"/><Relationship Id="rId7" Type="http://schemas.openxmlformats.org/officeDocument/2006/relationships/hyperlink" Target="https://fd2-drift-server-485e8a3514d2.herokuapp.com/" TargetMode="External"/><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aud-detection-2-ab95815c7127.herokuapp.com/" TargetMode="External"/><Relationship Id="rId11" Type="http://schemas.openxmlformats.org/officeDocument/2006/relationships/image" Target="../media/image3.png"/><Relationship Id="rId5" Type="http://schemas.openxmlformats.org/officeDocument/2006/relationships/hyperlink" Target="https://www.youtube.com/watch?v=06B4iT7odOM" TargetMode="External"/><Relationship Id="rId10" Type="http://schemas.openxmlformats.org/officeDocument/2006/relationships/image" Target="../media/image2.png"/><Relationship Id="rId4" Type="http://schemas.openxmlformats.org/officeDocument/2006/relationships/hyperlink" Target="https://www.youtube.com/watch?v=uJKpLAfofVA&amp;t" TargetMode="Externa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svg"/><Relationship Id="rId7"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svg"/><Relationship Id="rId7" Type="http://schemas.openxmlformats.org/officeDocument/2006/relationships/image" Target="../media/image27.png"/><Relationship Id="rId12" Type="http://schemas.openxmlformats.org/officeDocument/2006/relationships/image" Target="../media/image31.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30.pn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19.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34.png"/><Relationship Id="rId4" Type="http://schemas.openxmlformats.org/officeDocument/2006/relationships/image" Target="../media/image21.sv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hyperlink" Target="mailto:philippe.baucour@gmail.com" TargetMode="External"/><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hyperlink" Target="https://github.com/40tude/fraud_detection_2" TargetMode="External"/><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9.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CE92FDD-E7BF-7922-887F-CE13FFA58A17}"/>
              </a:ext>
            </a:extLst>
          </p:cNvPr>
          <p:cNvSpPr>
            <a:spLocks noGrp="1"/>
          </p:cNvSpPr>
          <p:nvPr>
            <p:ph idx="1"/>
          </p:nvPr>
        </p:nvSpPr>
        <p:spPr>
          <a:xfrm>
            <a:off x="213360" y="0"/>
            <a:ext cx="11765280" cy="6858000"/>
          </a:xfrm>
        </p:spPr>
        <p:txBody>
          <a:bodyPr/>
          <a:lstStyle/>
          <a:p>
            <a:r>
              <a:rPr lang="fr-FR" dirty="0"/>
              <a:t>GitHub : </a:t>
            </a:r>
          </a:p>
          <a:p>
            <a:pPr lvl="1"/>
            <a:r>
              <a:rPr lang="fr-FR" sz="1800" dirty="0">
                <a:hlinkClick r:id="rId3"/>
              </a:rPr>
              <a:t>GitHub - 40tude/fraud_detection_2</a:t>
            </a:r>
            <a:endParaRPr lang="fr-FR" dirty="0"/>
          </a:p>
          <a:p>
            <a:r>
              <a:rPr lang="fr-FR" dirty="0"/>
              <a:t>YouTube : </a:t>
            </a:r>
          </a:p>
          <a:p>
            <a:pPr lvl="1"/>
            <a:r>
              <a:rPr lang="fr-FR" sz="1800" dirty="0">
                <a:hlinkClick r:id="rId4"/>
              </a:rPr>
              <a:t>fraud_detection_2 1/2</a:t>
            </a:r>
            <a:endParaRPr lang="fr-FR" dirty="0"/>
          </a:p>
          <a:p>
            <a:pPr lvl="1"/>
            <a:r>
              <a:rPr lang="fr-FR" sz="1800" dirty="0">
                <a:hlinkClick r:id="rId5"/>
              </a:rPr>
              <a:t>fraud_detection_2 2/2</a:t>
            </a:r>
            <a:endParaRPr lang="fr-FR" dirty="0"/>
          </a:p>
          <a:p>
            <a:r>
              <a:rPr lang="fr-FR" dirty="0" err="1"/>
              <a:t>Mlflow</a:t>
            </a:r>
            <a:r>
              <a:rPr lang="fr-FR" dirty="0"/>
              <a:t> </a:t>
            </a:r>
            <a:r>
              <a:rPr lang="fr-FR" dirty="0" err="1"/>
              <a:t>Tracking</a:t>
            </a:r>
            <a:r>
              <a:rPr lang="fr-FR" dirty="0"/>
              <a:t> Server :</a:t>
            </a:r>
          </a:p>
          <a:p>
            <a:pPr lvl="1"/>
            <a:r>
              <a:rPr lang="fr-FR" sz="1800" dirty="0">
                <a:hlinkClick r:id="rId6"/>
              </a:rPr>
              <a:t>https://fraud-detection-2-ab95815c7127.herokuapp.com/</a:t>
            </a:r>
            <a:endParaRPr lang="fr-FR" sz="1800" dirty="0"/>
          </a:p>
          <a:p>
            <a:r>
              <a:rPr lang="fr-FR" dirty="0"/>
              <a:t>Drift Server</a:t>
            </a:r>
            <a:endParaRPr lang="fr-FR" sz="2200" dirty="0"/>
          </a:p>
          <a:p>
            <a:pPr lvl="1"/>
            <a:r>
              <a:rPr lang="fr-FR" sz="1800" dirty="0">
                <a:hlinkClick r:id="rId7"/>
              </a:rPr>
              <a:t>https://fd2-drift-server-485e8a3514d2.herokuapp.com/</a:t>
            </a:r>
            <a:endParaRPr lang="fr-FR" sz="1800" dirty="0"/>
          </a:p>
          <a:p>
            <a:endParaRPr lang="fr-FR" dirty="0"/>
          </a:p>
          <a:p>
            <a:r>
              <a:rPr lang="fr-FR" dirty="0"/>
              <a:t>AWS</a:t>
            </a:r>
            <a:endParaRPr lang="fr-FR" sz="2200" dirty="0"/>
          </a:p>
          <a:p>
            <a:pPr lvl="1"/>
            <a:r>
              <a:rPr lang="fr-FR" sz="1800" dirty="0">
                <a:hlinkClick r:id="rId8"/>
              </a:rPr>
              <a:t>https://eu-west-3.console.aws.amazon.com/console/home?region=eu-west-3</a:t>
            </a:r>
            <a:endParaRPr lang="fr-FR" sz="1800" dirty="0"/>
          </a:p>
          <a:p>
            <a:pPr lvl="1"/>
            <a:endParaRPr lang="fr-FR" sz="1800" dirty="0"/>
          </a:p>
          <a:p>
            <a:pPr lvl="1"/>
            <a:endParaRPr lang="fr-FR" dirty="0"/>
          </a:p>
          <a:p>
            <a:pPr lvl="1"/>
            <a:endParaRPr lang="fr-FR" dirty="0"/>
          </a:p>
        </p:txBody>
      </p:sp>
      <p:pic>
        <p:nvPicPr>
          <p:cNvPr id="3" name="Image 2">
            <a:extLst>
              <a:ext uri="{FF2B5EF4-FFF2-40B4-BE49-F238E27FC236}">
                <a16:creationId xmlns:a16="http://schemas.microsoft.com/office/drawing/2014/main" id="{F2EF1D77-7E09-F0ED-9D05-23B8D0175593}"/>
              </a:ext>
            </a:extLst>
          </p:cNvPr>
          <p:cNvPicPr>
            <a:picLocks noChangeAspect="1"/>
          </p:cNvPicPr>
          <p:nvPr/>
        </p:nvPicPr>
        <p:blipFill>
          <a:blip r:embed="rId9"/>
          <a:stretch>
            <a:fillRect/>
          </a:stretch>
        </p:blipFill>
        <p:spPr>
          <a:xfrm>
            <a:off x="4273289" y="900545"/>
            <a:ext cx="1728906" cy="1094509"/>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06AAADE9-77A1-D6A9-8B11-F3C495B7240F}"/>
              </a:ext>
            </a:extLst>
          </p:cNvPr>
          <p:cNvPicPr>
            <a:picLocks noChangeAspect="1"/>
          </p:cNvPicPr>
          <p:nvPr/>
        </p:nvPicPr>
        <p:blipFill>
          <a:blip r:embed="rId10"/>
          <a:stretch>
            <a:fillRect/>
          </a:stretch>
        </p:blipFill>
        <p:spPr>
          <a:xfrm>
            <a:off x="6484029" y="160895"/>
            <a:ext cx="2030922" cy="1092941"/>
          </a:xfrm>
          <a:prstGeom prst="rect">
            <a:avLst/>
          </a:prstGeom>
          <a:effectLst>
            <a:outerShdw blurRad="50800" dist="38100" dir="2700000" algn="tl" rotWithShape="0">
              <a:prstClr val="black">
                <a:alpha val="40000"/>
              </a:prstClr>
            </a:outerShdw>
          </a:effectLst>
        </p:spPr>
      </p:pic>
      <p:pic>
        <p:nvPicPr>
          <p:cNvPr id="9" name="Image 8">
            <a:extLst>
              <a:ext uri="{FF2B5EF4-FFF2-40B4-BE49-F238E27FC236}">
                <a16:creationId xmlns:a16="http://schemas.microsoft.com/office/drawing/2014/main" id="{CDB66534-62A7-193F-698D-7A7E8F402B5D}"/>
              </a:ext>
            </a:extLst>
          </p:cNvPr>
          <p:cNvPicPr>
            <a:picLocks noChangeAspect="1"/>
          </p:cNvPicPr>
          <p:nvPr/>
        </p:nvPicPr>
        <p:blipFill>
          <a:blip r:embed="rId11"/>
          <a:stretch>
            <a:fillRect/>
          </a:stretch>
        </p:blipFill>
        <p:spPr>
          <a:xfrm>
            <a:off x="8797738" y="1156560"/>
            <a:ext cx="2030922" cy="1558444"/>
          </a:xfrm>
          <a:prstGeom prst="rect">
            <a:avLst/>
          </a:prstGeom>
          <a:effectLst>
            <a:outerShdw blurRad="50800" dist="38100" dir="2700000" algn="tl" rotWithShape="0">
              <a:prstClr val="black">
                <a:alpha val="40000"/>
              </a:prstClr>
            </a:outerShdw>
          </a:effectLst>
        </p:spPr>
      </p:pic>
      <p:pic>
        <p:nvPicPr>
          <p:cNvPr id="11" name="Image 10">
            <a:extLst>
              <a:ext uri="{FF2B5EF4-FFF2-40B4-BE49-F238E27FC236}">
                <a16:creationId xmlns:a16="http://schemas.microsoft.com/office/drawing/2014/main" id="{90FEF72E-A724-68A4-7B7F-CBB5AC7B0457}"/>
              </a:ext>
            </a:extLst>
          </p:cNvPr>
          <p:cNvPicPr>
            <a:picLocks noChangeAspect="1"/>
          </p:cNvPicPr>
          <p:nvPr/>
        </p:nvPicPr>
        <p:blipFill>
          <a:blip r:embed="rId12"/>
          <a:stretch>
            <a:fillRect/>
          </a:stretch>
        </p:blipFill>
        <p:spPr>
          <a:xfrm>
            <a:off x="9947717" y="4906494"/>
            <a:ext cx="2030923" cy="1120044"/>
          </a:xfrm>
          <a:prstGeom prst="rect">
            <a:avLst/>
          </a:prstGeom>
          <a:effectLst>
            <a:outerShdw blurRad="50800" dist="38100" dir="2700000" algn="tl" rotWithShape="0">
              <a:prstClr val="black">
                <a:alpha val="40000"/>
              </a:prstClr>
            </a:outerShdw>
          </a:effectLst>
        </p:spPr>
      </p:pic>
      <p:pic>
        <p:nvPicPr>
          <p:cNvPr id="13" name="Image 12">
            <a:extLst>
              <a:ext uri="{FF2B5EF4-FFF2-40B4-BE49-F238E27FC236}">
                <a16:creationId xmlns:a16="http://schemas.microsoft.com/office/drawing/2014/main" id="{3BF037C2-9A7E-1928-E684-0BACBD07B70D}"/>
              </a:ext>
            </a:extLst>
          </p:cNvPr>
          <p:cNvPicPr>
            <a:picLocks noChangeAspect="1"/>
          </p:cNvPicPr>
          <p:nvPr/>
        </p:nvPicPr>
        <p:blipFill>
          <a:blip r:embed="rId13"/>
          <a:stretch>
            <a:fillRect/>
          </a:stretch>
        </p:blipFill>
        <p:spPr>
          <a:xfrm>
            <a:off x="8298370" y="2888864"/>
            <a:ext cx="2038455" cy="15527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533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92827-20CE-B717-9F88-6E3220DF55A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5F86CC5-7871-82F7-DF85-70E3629A0EF5}"/>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7337FF9-45EE-A759-A27A-7955E3F69BF5}"/>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5D3C7A-CE0F-F8AE-37A0-65C074B45B48}"/>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555A3CA2-987F-689F-D7C7-D3D39E6C31B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8B6F0C5-F115-6EDC-092E-5E87D875DD9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CB3404AE-6560-D3B6-45F1-3181CA6A6FD1}"/>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5C1513AF-9A3F-397D-AE47-7AB5FBF4F347}"/>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183DC7E-9238-EB9A-B818-A0C47AF58FB7}"/>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8285701-F823-FAA6-4D4E-56ECDF59B07D}"/>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D5EAD217-1346-321E-8A9D-8DEDFD70F251}"/>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CFACB16E-0973-7B6B-A1CB-85ECE0A98CF4}"/>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1AF88CF7-7DDB-59F9-DE91-1DBB7ADB0B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2B6B2F80-7E0B-5B8F-626F-0FEAE4EAD42A}"/>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628FDD3F-BE18-2859-CE9C-98EFC6813C7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FCA2307-827C-59C2-20F6-2F86CC96083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87AC5F3-0ABE-DA69-B17F-D81918E3AD17}"/>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248315DF-D1BD-BA8B-CD08-42B54D59F55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D8594232-E3F6-7BC5-99E5-844CA59EC51E}"/>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DD2233CE-241E-E557-730D-06BC21D168BD}"/>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0074E880-7983-ACEE-2E3E-B8971CDE1486}"/>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97FD061E-3090-B12C-E447-58CE073C0076}"/>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F3AAA393-E8F0-4221-42E1-9D6CCE749CBF}"/>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4484291E-49DA-99A7-6D87-FFAB026DB135}"/>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695F6B08-1210-2551-708E-474B86CA5C90}"/>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D3E5B058-A7A8-544C-E061-87EEE69ECF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4233F75-9702-D13E-31F6-01DA8A66A5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grpSp>
        <p:nvGrpSpPr>
          <p:cNvPr id="40" name="Groupe 39">
            <a:extLst>
              <a:ext uri="{FF2B5EF4-FFF2-40B4-BE49-F238E27FC236}">
                <a16:creationId xmlns:a16="http://schemas.microsoft.com/office/drawing/2014/main" id="{BF9F1F3C-8CBE-98C9-7B04-11C71F6E756A}"/>
              </a:ext>
            </a:extLst>
          </p:cNvPr>
          <p:cNvGrpSpPr/>
          <p:nvPr/>
        </p:nvGrpSpPr>
        <p:grpSpPr>
          <a:xfrm>
            <a:off x="3403727" y="3862356"/>
            <a:ext cx="723275" cy="632298"/>
            <a:chOff x="1629740" y="4604058"/>
            <a:chExt cx="723275" cy="632298"/>
          </a:xfrm>
        </p:grpSpPr>
        <p:pic>
          <p:nvPicPr>
            <p:cNvPr id="41" name="Image 40">
              <a:extLst>
                <a:ext uri="{FF2B5EF4-FFF2-40B4-BE49-F238E27FC236}">
                  <a16:creationId xmlns:a16="http://schemas.microsoft.com/office/drawing/2014/main" id="{9AF63AFB-938B-A7F9-46C6-94E1536A9209}"/>
                </a:ext>
              </a:extLst>
            </p:cNvPr>
            <p:cNvPicPr>
              <a:picLocks noChangeAspect="1"/>
            </p:cNvPicPr>
            <p:nvPr/>
          </p:nvPicPr>
          <p:blipFill>
            <a:blip r:embed="rId7">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42" name="ZoneTexte 41">
              <a:extLst>
                <a:ext uri="{FF2B5EF4-FFF2-40B4-BE49-F238E27FC236}">
                  <a16:creationId xmlns:a16="http://schemas.microsoft.com/office/drawing/2014/main" id="{8AAD33B4-D34E-B4D8-F572-27CEA95A44F0}"/>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4" name="Groupe 43">
            <a:extLst>
              <a:ext uri="{FF2B5EF4-FFF2-40B4-BE49-F238E27FC236}">
                <a16:creationId xmlns:a16="http://schemas.microsoft.com/office/drawing/2014/main" id="{D1C6457C-0595-C86E-3C05-3714C5ED5417}"/>
              </a:ext>
            </a:extLst>
          </p:cNvPr>
          <p:cNvGrpSpPr/>
          <p:nvPr/>
        </p:nvGrpSpPr>
        <p:grpSpPr>
          <a:xfrm>
            <a:off x="6762233" y="3862356"/>
            <a:ext cx="800219" cy="632298"/>
            <a:chOff x="1629740" y="4604058"/>
            <a:chExt cx="800219" cy="632298"/>
          </a:xfrm>
        </p:grpSpPr>
        <p:pic>
          <p:nvPicPr>
            <p:cNvPr id="45" name="Image 44">
              <a:extLst>
                <a:ext uri="{FF2B5EF4-FFF2-40B4-BE49-F238E27FC236}">
                  <a16:creationId xmlns:a16="http://schemas.microsoft.com/office/drawing/2014/main" id="{509F08E2-412C-DA86-EF20-666C039C947A}"/>
                </a:ext>
              </a:extLst>
            </p:cNvPr>
            <p:cNvPicPr>
              <a:picLocks noChangeAspect="1"/>
            </p:cNvPicPr>
            <p:nvPr/>
          </p:nvPicPr>
          <p:blipFill>
            <a:blip r:embed="rId7">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6" name="ZoneTexte 45">
              <a:extLst>
                <a:ext uri="{FF2B5EF4-FFF2-40B4-BE49-F238E27FC236}">
                  <a16:creationId xmlns:a16="http://schemas.microsoft.com/office/drawing/2014/main" id="{3068766C-582B-1478-1435-BADFF4DA072F}"/>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7" name="Groupe 46">
            <a:extLst>
              <a:ext uri="{FF2B5EF4-FFF2-40B4-BE49-F238E27FC236}">
                <a16:creationId xmlns:a16="http://schemas.microsoft.com/office/drawing/2014/main" id="{1ECD709B-DA0D-20C4-94B5-5B9EDF15DF56}"/>
              </a:ext>
            </a:extLst>
          </p:cNvPr>
          <p:cNvGrpSpPr/>
          <p:nvPr/>
        </p:nvGrpSpPr>
        <p:grpSpPr>
          <a:xfrm>
            <a:off x="9200845" y="3854736"/>
            <a:ext cx="723275" cy="632298"/>
            <a:chOff x="1629740" y="4604058"/>
            <a:chExt cx="723275" cy="632298"/>
          </a:xfrm>
        </p:grpSpPr>
        <p:pic>
          <p:nvPicPr>
            <p:cNvPr id="48" name="Image 47">
              <a:extLst>
                <a:ext uri="{FF2B5EF4-FFF2-40B4-BE49-F238E27FC236}">
                  <a16:creationId xmlns:a16="http://schemas.microsoft.com/office/drawing/2014/main" id="{9357D0EF-CA83-80A4-50C1-DBEEBB594CE3}"/>
                </a:ext>
              </a:extLst>
            </p:cNvPr>
            <p:cNvPicPr>
              <a:picLocks noChangeAspect="1"/>
            </p:cNvPicPr>
            <p:nvPr/>
          </p:nvPicPr>
          <p:blipFill>
            <a:blip r:embed="rId7">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49" name="ZoneTexte 48">
              <a:extLst>
                <a:ext uri="{FF2B5EF4-FFF2-40B4-BE49-F238E27FC236}">
                  <a16:creationId xmlns:a16="http://schemas.microsoft.com/office/drawing/2014/main" id="{E05581F9-3EF0-4954-E650-4D4E97C9BEC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3" name="Groupe 52">
            <a:extLst>
              <a:ext uri="{FF2B5EF4-FFF2-40B4-BE49-F238E27FC236}">
                <a16:creationId xmlns:a16="http://schemas.microsoft.com/office/drawing/2014/main" id="{3728A70E-B7A2-AA6E-5E93-632EF54B42BC}"/>
              </a:ext>
            </a:extLst>
          </p:cNvPr>
          <p:cNvGrpSpPr/>
          <p:nvPr/>
        </p:nvGrpSpPr>
        <p:grpSpPr>
          <a:xfrm>
            <a:off x="10402725" y="1400438"/>
            <a:ext cx="569387" cy="632298"/>
            <a:chOff x="1679427" y="4604058"/>
            <a:chExt cx="569387" cy="632298"/>
          </a:xfrm>
        </p:grpSpPr>
        <p:pic>
          <p:nvPicPr>
            <p:cNvPr id="54" name="Image 53">
              <a:extLst>
                <a:ext uri="{FF2B5EF4-FFF2-40B4-BE49-F238E27FC236}">
                  <a16:creationId xmlns:a16="http://schemas.microsoft.com/office/drawing/2014/main" id="{B0EB38D2-8172-FBAC-D263-9C9F5571DB20}"/>
                </a:ext>
              </a:extLst>
            </p:cNvPr>
            <p:cNvPicPr>
              <a:picLocks noChangeAspect="1"/>
            </p:cNvPicPr>
            <p:nvPr/>
          </p:nvPicPr>
          <p:blipFill>
            <a:blip r:embed="rId7">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538C691D-E8FF-836C-52D0-A3A2EC627BD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59" name="Groupe 58">
            <a:extLst>
              <a:ext uri="{FF2B5EF4-FFF2-40B4-BE49-F238E27FC236}">
                <a16:creationId xmlns:a16="http://schemas.microsoft.com/office/drawing/2014/main" id="{4CBFE4A2-9246-410E-A854-15F7D764FBC6}"/>
              </a:ext>
            </a:extLst>
          </p:cNvPr>
          <p:cNvGrpSpPr/>
          <p:nvPr/>
        </p:nvGrpSpPr>
        <p:grpSpPr>
          <a:xfrm>
            <a:off x="10402725" y="3850165"/>
            <a:ext cx="569387" cy="632298"/>
            <a:chOff x="1679427" y="4604058"/>
            <a:chExt cx="569387" cy="632298"/>
          </a:xfrm>
        </p:grpSpPr>
        <p:pic>
          <p:nvPicPr>
            <p:cNvPr id="60" name="Image 59">
              <a:extLst>
                <a:ext uri="{FF2B5EF4-FFF2-40B4-BE49-F238E27FC236}">
                  <a16:creationId xmlns:a16="http://schemas.microsoft.com/office/drawing/2014/main" id="{39D599C0-C133-19F9-17A8-8C29A32954DB}"/>
                </a:ext>
              </a:extLst>
            </p:cNvPr>
            <p:cNvPicPr>
              <a:picLocks noChangeAspect="1"/>
            </p:cNvPicPr>
            <p:nvPr/>
          </p:nvPicPr>
          <p:blipFill>
            <a:blip r:embed="rId7">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1" name="ZoneTexte 60">
              <a:extLst>
                <a:ext uri="{FF2B5EF4-FFF2-40B4-BE49-F238E27FC236}">
                  <a16:creationId xmlns:a16="http://schemas.microsoft.com/office/drawing/2014/main" id="{7D35C7EA-8D29-A65C-D50B-23E8102D0CDC}"/>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2" name="Groupe 61">
            <a:extLst>
              <a:ext uri="{FF2B5EF4-FFF2-40B4-BE49-F238E27FC236}">
                <a16:creationId xmlns:a16="http://schemas.microsoft.com/office/drawing/2014/main" id="{5AEB1A31-4B07-F29D-37B3-E05C92CBC4F2}"/>
              </a:ext>
            </a:extLst>
          </p:cNvPr>
          <p:cNvGrpSpPr/>
          <p:nvPr/>
        </p:nvGrpSpPr>
        <p:grpSpPr>
          <a:xfrm>
            <a:off x="5854054" y="2744279"/>
            <a:ext cx="800219" cy="632298"/>
            <a:chOff x="1629740" y="4604058"/>
            <a:chExt cx="800219" cy="632298"/>
          </a:xfrm>
        </p:grpSpPr>
        <p:pic>
          <p:nvPicPr>
            <p:cNvPr id="63" name="Image 62">
              <a:extLst>
                <a:ext uri="{FF2B5EF4-FFF2-40B4-BE49-F238E27FC236}">
                  <a16:creationId xmlns:a16="http://schemas.microsoft.com/office/drawing/2014/main" id="{BE7275CD-4A52-0462-03BC-713FC2A6CE0E}"/>
                </a:ext>
              </a:extLst>
            </p:cNvPr>
            <p:cNvPicPr>
              <a:picLocks noChangeAspect="1"/>
            </p:cNvPicPr>
            <p:nvPr/>
          </p:nvPicPr>
          <p:blipFill>
            <a:blip r:embed="rId7">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64" name="ZoneTexte 63">
              <a:extLst>
                <a:ext uri="{FF2B5EF4-FFF2-40B4-BE49-F238E27FC236}">
                  <a16:creationId xmlns:a16="http://schemas.microsoft.com/office/drawing/2014/main" id="{70E0811F-E40A-34C0-E96B-C1CF183AE664}"/>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61149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9C5E-5830-8951-02A7-597981A41C5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84B85B7-2CFB-F234-ACD0-A6A713467A72}"/>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09A31BB9-3A05-61D5-FDEE-C0793FF0B68E}"/>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4527B21F-829B-57B3-0190-36245E20E59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4C16D7D3-3229-A62D-5F21-022183D921D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3A53FA11-CEA0-698E-EDA0-6647B4ECD492}"/>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1" name="Connecteur droit avec flèche 10">
            <a:extLst>
              <a:ext uri="{FF2B5EF4-FFF2-40B4-BE49-F238E27FC236}">
                <a16:creationId xmlns:a16="http://schemas.microsoft.com/office/drawing/2014/main" id="{A09E2F23-03C5-B2A6-8398-1735434BFCAA}"/>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932977C-4A3A-8D3A-E57C-C5C3FA55C7D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5CC3F24-35DC-0139-FDF2-84C4816A65E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E8B8703-F3BB-4A1E-3EDF-E40310588DF5}"/>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375F0FC-5CA6-5F39-0609-C1A6E2E1D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D6DAD4A7-0499-DE5B-E45F-2E5EE0276A9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61384DB-425B-D517-38AF-37E98925EA9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42813C-0AD7-2277-1DD3-F785CCC720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56A1CA7-7F76-9BFD-AAF9-5019A8736173}"/>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83A0097B-04DE-27EE-A5CD-74E42DDB3D9D}"/>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24B056E8-29BD-0BE7-DD12-70608906328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76E9E19D-D12A-48DC-D0F7-F1364B6900BE}"/>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DD80919-353C-627A-8539-822CB8C3AFBF}"/>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7BA8251-FC2A-FD88-F2E6-04E9BF36DFBF}"/>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F1B28B9-7EF3-E752-5714-BBB9DAC48066}"/>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E389C9C8-CA94-5931-FA5F-DB2BC2B6467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A4AF917F-6A64-C497-D123-9E1A6BE3F72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A3092888-A859-A291-F42A-765F16F0E94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399B341-B95B-B170-EA70-3652D467B7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21E16CB1-75ED-CF0F-8514-4DC64D7E7CDC}"/>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DDB17917-CA6E-5C93-4A52-D2BDE2FC6EE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07BEC6A-C561-04CD-6208-7503F4512760}"/>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23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AA8C-B05B-F644-F98A-D9855E80321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3DFE813-5366-C26B-099A-AD4994004BEE}"/>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8F20B26-09BB-FB79-57B0-BEC753DBE0A0}"/>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BC6E889-9163-AF49-2C08-A7E6B00D242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2367278-31C2-1695-D6BC-7F4B1CDA481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F10A2FE-164F-6DFA-0AF0-DC30F9BBE52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9" name="Connecteur droit avec flèche 18">
            <a:extLst>
              <a:ext uri="{FF2B5EF4-FFF2-40B4-BE49-F238E27FC236}">
                <a16:creationId xmlns:a16="http://schemas.microsoft.com/office/drawing/2014/main" id="{174FCE59-715B-3609-A175-87785668CED2}"/>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79A5BA2-00FC-C9E5-63E5-D55CC652B10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54BEBE5-E395-AC95-5B48-8CE530484B1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475C44E-BE23-A4AA-DEB6-9194D90D2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7A64FED7-9321-9AA9-9361-62756DB54FAD}"/>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E7A7F245-A620-C9A7-4E05-7733214734E8}"/>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66E682-097C-754F-2F5B-CB44248042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3C4427B5-5854-8358-5726-AA4000F18ADF}"/>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1E43B8F3-D360-BE26-14B6-C0C6354E919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A4B43EB-E05C-566D-CF70-40F95B34643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4372FCC6-3270-58F2-2BBD-D87336EB960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5C0EF10-DB9E-E457-6410-8F95CA34EB6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AA52C34-94D3-9356-3D67-10A3E9A5C20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458D790-7B83-9A00-01A9-78E5F37F492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BA6B5272-2215-7850-6F1B-49C3C440A95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74B521BA-82C6-F52B-A7E5-E360C97A900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6148DE1B-5D0A-B716-1FE0-AC96180E879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7F5F3446-17EA-148B-18E7-711CC7E99D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4396CD7B-ADFD-145D-C9D1-E4F04A6F0253}"/>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C14A7D82-B433-E124-DFEE-872B4DD7BC0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73DEED46-162B-98DA-B3EC-1796F96137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7CE8419E-ECD4-C7FF-1ABA-FB6648B3CA22}"/>
              </a:ext>
            </a:extLst>
          </p:cNvPr>
          <p:cNvCxnSpPr>
            <a:cxnSpLocks/>
          </p:cNvCxnSpPr>
          <p:nvPr/>
        </p:nvCxnSpPr>
        <p:spPr>
          <a:xfrm rot="16200000" flipH="1">
            <a:off x="3445978" y="467184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46D68756-024A-7136-8FA9-77D486FC3D9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E4BEE32A-F5E1-976D-5951-53DEE4CAD0BE}"/>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FB184330-AB7B-F0BB-5A83-0B52D7E31121}"/>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1557A7BF-7071-AC85-8B29-1E3AFCF0A7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11989A6D-DF63-4E52-8DBF-A84107E62323}"/>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43367EA2-55C1-9AAE-5E0F-92280077AD3C}"/>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E3D3B08B-0736-484B-A517-50E88BB9ED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E620B8EB-35A7-3430-C6A7-E7A9157950FA}"/>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1FB3D158-4880-F170-1ADC-962C549958E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D36B3295-42F0-9E7B-AB18-CBCCC56538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83970EBE-385A-AB7E-ABDC-91BD732ACA11}"/>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550CF048-F935-EA4D-3497-30DA53356990}"/>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2A44F280-DA49-A710-95E7-3FB7FE349A5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A59C860A-F807-430D-1713-9E0EC814D1C8}"/>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9AFFD9A9-D4A2-1B18-6E74-133555209A8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61A7DFC1-7401-1FD2-B4E4-2E2F73BACE8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FB5A7E73-1576-27C4-974A-3FF674172441}"/>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4E051526-E50C-B7EE-61DA-4ECCA449B488}"/>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D9ACFA67-A801-37AD-5F00-F2E51183255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1" name="Groupe 50">
            <a:extLst>
              <a:ext uri="{FF2B5EF4-FFF2-40B4-BE49-F238E27FC236}">
                <a16:creationId xmlns:a16="http://schemas.microsoft.com/office/drawing/2014/main" id="{510F4070-6EE5-C3EF-2983-8A87BFCA0AEF}"/>
              </a:ext>
            </a:extLst>
          </p:cNvPr>
          <p:cNvGrpSpPr/>
          <p:nvPr/>
        </p:nvGrpSpPr>
        <p:grpSpPr>
          <a:xfrm>
            <a:off x="9182810" y="3862356"/>
            <a:ext cx="723275" cy="632298"/>
            <a:chOff x="1629740" y="4604058"/>
            <a:chExt cx="723275" cy="632298"/>
          </a:xfrm>
        </p:grpSpPr>
        <p:pic>
          <p:nvPicPr>
            <p:cNvPr id="52" name="Image 51">
              <a:extLst>
                <a:ext uri="{FF2B5EF4-FFF2-40B4-BE49-F238E27FC236}">
                  <a16:creationId xmlns:a16="http://schemas.microsoft.com/office/drawing/2014/main" id="{690E4058-A2EE-7ED1-66C4-CC87C9EED867}"/>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3" name="ZoneTexte 52">
              <a:extLst>
                <a:ext uri="{FF2B5EF4-FFF2-40B4-BE49-F238E27FC236}">
                  <a16:creationId xmlns:a16="http://schemas.microsoft.com/office/drawing/2014/main" id="{BAB586A5-C9C5-9244-4DEE-62EE4E9BE4B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2" name="Groupe 1">
            <a:extLst>
              <a:ext uri="{FF2B5EF4-FFF2-40B4-BE49-F238E27FC236}">
                <a16:creationId xmlns:a16="http://schemas.microsoft.com/office/drawing/2014/main" id="{EE9A6D8D-D0BA-4DE8-384E-A5A9B3C36C5D}"/>
              </a:ext>
            </a:extLst>
          </p:cNvPr>
          <p:cNvGrpSpPr/>
          <p:nvPr/>
        </p:nvGrpSpPr>
        <p:grpSpPr>
          <a:xfrm>
            <a:off x="9509810" y="674349"/>
            <a:ext cx="569387" cy="632298"/>
            <a:chOff x="1679427" y="4604058"/>
            <a:chExt cx="569387" cy="632298"/>
          </a:xfrm>
        </p:grpSpPr>
        <p:pic>
          <p:nvPicPr>
            <p:cNvPr id="54" name="Image 53">
              <a:extLst>
                <a:ext uri="{FF2B5EF4-FFF2-40B4-BE49-F238E27FC236}">
                  <a16:creationId xmlns:a16="http://schemas.microsoft.com/office/drawing/2014/main" id="{2BBD4726-13D5-6254-4368-A459A986B81F}"/>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9B69976B-A9B7-B766-4BA3-3D34C8920E9F}"/>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56" name="Groupe 55">
            <a:extLst>
              <a:ext uri="{FF2B5EF4-FFF2-40B4-BE49-F238E27FC236}">
                <a16:creationId xmlns:a16="http://schemas.microsoft.com/office/drawing/2014/main" id="{6D80478C-5415-00E6-2D88-8A35B59AEAA5}"/>
              </a:ext>
            </a:extLst>
          </p:cNvPr>
          <p:cNvGrpSpPr/>
          <p:nvPr/>
        </p:nvGrpSpPr>
        <p:grpSpPr>
          <a:xfrm>
            <a:off x="10376601" y="3861698"/>
            <a:ext cx="569387" cy="632298"/>
            <a:chOff x="1679427" y="4604058"/>
            <a:chExt cx="569387" cy="632298"/>
          </a:xfrm>
        </p:grpSpPr>
        <p:pic>
          <p:nvPicPr>
            <p:cNvPr id="57" name="Image 56">
              <a:extLst>
                <a:ext uri="{FF2B5EF4-FFF2-40B4-BE49-F238E27FC236}">
                  <a16:creationId xmlns:a16="http://schemas.microsoft.com/office/drawing/2014/main" id="{505E5E36-689F-C309-A963-3F824606657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8" name="ZoneTexte 57">
              <a:extLst>
                <a:ext uri="{FF2B5EF4-FFF2-40B4-BE49-F238E27FC236}">
                  <a16:creationId xmlns:a16="http://schemas.microsoft.com/office/drawing/2014/main" id="{0879DC75-E70B-A65D-03B7-A7CFF6E3FD97}"/>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5912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56530-E40C-E628-637B-DE48ECD63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FE9107-FDFE-F8D3-8A7B-A224747FD87B}"/>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15B583C5-984E-3ADD-844C-555069174D34}"/>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36FDF993-25BD-4098-5D9F-A10573AB7221}"/>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F11E5F01-D5E9-BB33-A3D2-EF9EF1E6168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0C5DFF2-4E6E-4056-B0C0-A9169EACDFE7}"/>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36" name="ZoneTexte 35">
            <a:extLst>
              <a:ext uri="{FF2B5EF4-FFF2-40B4-BE49-F238E27FC236}">
                <a16:creationId xmlns:a16="http://schemas.microsoft.com/office/drawing/2014/main" id="{B34F12FA-1832-17F0-712F-C300BBB6F578}"/>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D7E2297-C2B0-411C-9815-215C16CCF2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8F152DE9-FC79-B836-42E4-03F65E58E1D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0B0D4F62-ED82-FED6-F5B2-9A58A4B5C997}"/>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484354-BD30-E894-030C-08BA2F9C06F6}"/>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70D2EBFE-0208-2343-3F60-551532473545}"/>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5ACEDA0-8AF1-E9E2-78C1-971531523CD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6F86BA3-63C4-E436-9A44-F1EB0B07DF77}"/>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F7C7C5C6-CB8B-8DA4-8524-3005A90E542C}"/>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CDC933D8-194E-6A3E-2FB4-242967CE0E2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2555628E-FE6B-B5C3-3E51-42AF11EEB712}"/>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E38D9B89-2F31-97FA-D2FE-408C6C6CB5E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5BAA00F2-37EA-D834-659A-95C69FD80E9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7AABA72-05E6-CC47-03A3-BCBA38D3A5B3}"/>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76DC2C05-C44F-B542-E9E8-88FDA68822BB}"/>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526636F0-E3ED-1DD5-55BD-310EF46B25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E8114094-790A-3A77-7342-D07119AC8AFB}"/>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1B4B3BC4-B13B-2EDC-4817-535CF2BF8AFB}"/>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1113DB7B-7AC6-FCEC-2117-AF909882E4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0B62D38A-796C-D938-AFFD-DF26305D1955}"/>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944252BA-F727-D38F-4C5D-EF62276D84C5}"/>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CA8740F7-3269-A024-6045-21070543211B}"/>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7E20D579-F52E-7E1F-3E92-CB2DCAA12E8F}"/>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D578AC2E-BBAA-3413-09A6-199DDA6132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3CACFF17-D2B2-EE35-71C2-B80375E106D1}"/>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52A3C4B3-2DDE-EFDF-A2C4-6E81456890CE}"/>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A9AC2D00-1E83-F55C-54F5-6E2B4D52521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6549BFDB-B99B-8FC8-435F-5E70BD381856}"/>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42B01A8A-03EE-BD16-03B3-2A81C6F4C314}"/>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7FCDA4D8-F0EC-79DF-3FEB-CA2DF6F53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97AB11EC-4A28-F698-740C-13BB617EDFEF}"/>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1A437092-E7BF-E1A0-4580-587AA7EC8335}"/>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177DF36D-99E3-E151-82A3-D616C0B0738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1813516F-2C9F-6C06-E4F4-36D3F3433BFC}"/>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B3F9FA07-DE4C-98D9-C2A5-FFD87E37D0C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47AB4720-7E3D-B2D5-8443-B6E5A1D981B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5184D714-D262-3E9E-1BC9-621C3CB6DD10}"/>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B4C5AABA-9B6B-B79F-3886-1D92E63959E6}"/>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1BEF1151-C7F2-FA85-94A0-58E5A893BC3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cxnSp>
        <p:nvCxnSpPr>
          <p:cNvPr id="2" name="Connecteur droit avec flèche 1">
            <a:extLst>
              <a:ext uri="{FF2B5EF4-FFF2-40B4-BE49-F238E27FC236}">
                <a16:creationId xmlns:a16="http://schemas.microsoft.com/office/drawing/2014/main" id="{6C7BE669-B1A2-050A-F342-0051A1306F4A}"/>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1B69F3-5014-07A2-241C-9D93AEABD12A}"/>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52" name="Connecteur droit avec flèche 51">
            <a:extLst>
              <a:ext uri="{FF2B5EF4-FFF2-40B4-BE49-F238E27FC236}">
                <a16:creationId xmlns:a16="http://schemas.microsoft.com/office/drawing/2014/main" id="{A63B4B85-6C46-3678-06AE-0EFE2FC0741B}"/>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28798626-3457-450A-82C1-7D70EC250F0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C534E1B9-8F78-9ECF-0BEA-195FECB70A74}"/>
              </a:ext>
            </a:extLst>
          </p:cNvPr>
          <p:cNvGrpSpPr/>
          <p:nvPr/>
        </p:nvGrpSpPr>
        <p:grpSpPr>
          <a:xfrm>
            <a:off x="4710381" y="1975251"/>
            <a:ext cx="954107" cy="632298"/>
            <a:chOff x="1487068" y="4604058"/>
            <a:chExt cx="954107" cy="632298"/>
          </a:xfrm>
        </p:grpSpPr>
        <p:pic>
          <p:nvPicPr>
            <p:cNvPr id="55" name="Image 54">
              <a:extLst>
                <a:ext uri="{FF2B5EF4-FFF2-40B4-BE49-F238E27FC236}">
                  <a16:creationId xmlns:a16="http://schemas.microsoft.com/office/drawing/2014/main" id="{75CB3183-2E9E-2082-B10F-F9BA19B5FBF8}"/>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56" name="ZoneTexte 55">
              <a:extLst>
                <a:ext uri="{FF2B5EF4-FFF2-40B4-BE49-F238E27FC236}">
                  <a16:creationId xmlns:a16="http://schemas.microsoft.com/office/drawing/2014/main" id="{959DE538-089C-D183-5285-F2335922C82A}"/>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60" name="Groupe 59">
            <a:extLst>
              <a:ext uri="{FF2B5EF4-FFF2-40B4-BE49-F238E27FC236}">
                <a16:creationId xmlns:a16="http://schemas.microsoft.com/office/drawing/2014/main" id="{38F39961-9DCB-CF2A-C4DB-19F04ADBEA94}"/>
              </a:ext>
            </a:extLst>
          </p:cNvPr>
          <p:cNvGrpSpPr/>
          <p:nvPr/>
        </p:nvGrpSpPr>
        <p:grpSpPr>
          <a:xfrm>
            <a:off x="5268107" y="5159358"/>
            <a:ext cx="1043927" cy="1636482"/>
            <a:chOff x="5268107" y="5159358"/>
            <a:chExt cx="1043927" cy="1636482"/>
          </a:xfrm>
        </p:grpSpPr>
        <p:sp>
          <p:nvSpPr>
            <p:cNvPr id="57" name="ZoneTexte 56">
              <a:extLst>
                <a:ext uri="{FF2B5EF4-FFF2-40B4-BE49-F238E27FC236}">
                  <a16:creationId xmlns:a16="http://schemas.microsoft.com/office/drawing/2014/main" id="{C6FA8FD4-A87D-8216-5D6F-BFC095067FCD}"/>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58" name="Graphique 57" descr="Adresse de courrier avec un remplissage uni">
              <a:extLst>
                <a:ext uri="{FF2B5EF4-FFF2-40B4-BE49-F238E27FC236}">
                  <a16:creationId xmlns:a16="http://schemas.microsoft.com/office/drawing/2014/main" id="{364C5F4D-F5B4-BF3D-1B12-286F5CEAFC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4275" y="5881440"/>
              <a:ext cx="914400" cy="914400"/>
            </a:xfrm>
            <a:prstGeom prst="rect">
              <a:avLst/>
            </a:prstGeom>
          </p:spPr>
        </p:pic>
        <p:pic>
          <p:nvPicPr>
            <p:cNvPr id="59" name="Graphique 58" descr="Éclair avec un remplissage uni">
              <a:extLst>
                <a:ext uri="{FF2B5EF4-FFF2-40B4-BE49-F238E27FC236}">
                  <a16:creationId xmlns:a16="http://schemas.microsoft.com/office/drawing/2014/main" id="{9EE37D28-C9AD-EB42-4695-4F2684C749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42438" y="5159358"/>
              <a:ext cx="769596" cy="769596"/>
            </a:xfrm>
            <a:prstGeom prst="rect">
              <a:avLst/>
            </a:prstGeom>
          </p:spPr>
        </p:pic>
      </p:grpSp>
      <p:grpSp>
        <p:nvGrpSpPr>
          <p:cNvPr id="61" name="Groupe 60">
            <a:extLst>
              <a:ext uri="{FF2B5EF4-FFF2-40B4-BE49-F238E27FC236}">
                <a16:creationId xmlns:a16="http://schemas.microsoft.com/office/drawing/2014/main" id="{7A7DE5AB-0990-8812-ABF9-E67A4703D265}"/>
              </a:ext>
            </a:extLst>
          </p:cNvPr>
          <p:cNvGrpSpPr/>
          <p:nvPr/>
        </p:nvGrpSpPr>
        <p:grpSpPr>
          <a:xfrm>
            <a:off x="9182810" y="3862356"/>
            <a:ext cx="723275" cy="632298"/>
            <a:chOff x="1629740" y="4604058"/>
            <a:chExt cx="723275" cy="632298"/>
          </a:xfrm>
        </p:grpSpPr>
        <p:pic>
          <p:nvPicPr>
            <p:cNvPr id="62" name="Image 61">
              <a:extLst>
                <a:ext uri="{FF2B5EF4-FFF2-40B4-BE49-F238E27FC236}">
                  <a16:creationId xmlns:a16="http://schemas.microsoft.com/office/drawing/2014/main" id="{F80304E0-2DFB-F066-DC7B-61E36204F3AE}"/>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63" name="ZoneTexte 62">
              <a:extLst>
                <a:ext uri="{FF2B5EF4-FFF2-40B4-BE49-F238E27FC236}">
                  <a16:creationId xmlns:a16="http://schemas.microsoft.com/office/drawing/2014/main" id="{9E01B249-0083-5065-B1C2-D1DF6CFA17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64" name="Groupe 63">
            <a:extLst>
              <a:ext uri="{FF2B5EF4-FFF2-40B4-BE49-F238E27FC236}">
                <a16:creationId xmlns:a16="http://schemas.microsoft.com/office/drawing/2014/main" id="{01AF0BAB-0202-C8AC-B755-E8C073D46419}"/>
              </a:ext>
            </a:extLst>
          </p:cNvPr>
          <p:cNvGrpSpPr/>
          <p:nvPr/>
        </p:nvGrpSpPr>
        <p:grpSpPr>
          <a:xfrm>
            <a:off x="9509810" y="674349"/>
            <a:ext cx="569387" cy="632298"/>
            <a:chOff x="1679427" y="4604058"/>
            <a:chExt cx="569387" cy="632298"/>
          </a:xfrm>
        </p:grpSpPr>
        <p:pic>
          <p:nvPicPr>
            <p:cNvPr id="65" name="Image 64">
              <a:extLst>
                <a:ext uri="{FF2B5EF4-FFF2-40B4-BE49-F238E27FC236}">
                  <a16:creationId xmlns:a16="http://schemas.microsoft.com/office/drawing/2014/main" id="{89920810-FF34-87A1-0B7F-59420A6B254A}"/>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6" name="ZoneTexte 65">
              <a:extLst>
                <a:ext uri="{FF2B5EF4-FFF2-40B4-BE49-F238E27FC236}">
                  <a16:creationId xmlns:a16="http://schemas.microsoft.com/office/drawing/2014/main" id="{3310F110-3E14-AA06-EED7-C94E820AA22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7" name="Groupe 66">
            <a:extLst>
              <a:ext uri="{FF2B5EF4-FFF2-40B4-BE49-F238E27FC236}">
                <a16:creationId xmlns:a16="http://schemas.microsoft.com/office/drawing/2014/main" id="{12982451-160F-24C1-A269-342E5AD1319C}"/>
              </a:ext>
            </a:extLst>
          </p:cNvPr>
          <p:cNvGrpSpPr/>
          <p:nvPr/>
        </p:nvGrpSpPr>
        <p:grpSpPr>
          <a:xfrm>
            <a:off x="10376601" y="3861698"/>
            <a:ext cx="569387" cy="632298"/>
            <a:chOff x="1679427" y="4604058"/>
            <a:chExt cx="569387" cy="632298"/>
          </a:xfrm>
        </p:grpSpPr>
        <p:pic>
          <p:nvPicPr>
            <p:cNvPr id="68" name="Image 67">
              <a:extLst>
                <a:ext uri="{FF2B5EF4-FFF2-40B4-BE49-F238E27FC236}">
                  <a16:creationId xmlns:a16="http://schemas.microsoft.com/office/drawing/2014/main" id="{122B2963-F210-DD0F-34FD-57B84B8B09B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9" name="ZoneTexte 68">
              <a:extLst>
                <a:ext uri="{FF2B5EF4-FFF2-40B4-BE49-F238E27FC236}">
                  <a16:creationId xmlns:a16="http://schemas.microsoft.com/office/drawing/2014/main" id="{1564A49B-9254-F573-43FE-CC12D96D34A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6208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1FF5A-1339-A981-F039-C61351696D94}"/>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CF8584FC-E43E-A0E9-DF7E-FF5A9F3C0DFF}"/>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99CCB8C-12E9-F5B0-DD18-32E47B83F4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DD6E1BC3-1DC2-A4C5-BA89-EF5B66E357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E3633DC5-F866-EF7E-8219-AD29F552818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D7CFB60-4D38-41FF-3EB7-A9F9A3DBC5A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6F5B14EF-F8FB-6075-733B-3D5E200772EC}"/>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044AEFF-968C-3E1A-33F8-14110D3B6479}"/>
              </a:ext>
            </a:extLst>
          </p:cNvPr>
          <p:cNvSpPr/>
          <p:nvPr/>
        </p:nvSpPr>
        <p:spPr>
          <a:xfrm>
            <a:off x="8064357"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2" name="Rectangle 21">
            <a:extLst>
              <a:ext uri="{FF2B5EF4-FFF2-40B4-BE49-F238E27FC236}">
                <a16:creationId xmlns:a16="http://schemas.microsoft.com/office/drawing/2014/main" id="{C7F8A282-1CB5-0F60-D2E2-C4F00D2D004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31DA523-B887-DB31-7026-4B21604A34E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AC40DA5-6CD9-CA1B-ED2C-0D622AE0A3A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D22ECBB8-2DD5-D213-7F50-EF5CF5AF9E42}"/>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D5E5E21E-4F69-BD4A-DB20-C048DF095C3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5181AC3-B8D5-3DB4-954D-62C7E60135B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56D8212B-5B83-3866-806D-E025045CC46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F2E76A9E-76D5-FF63-DD34-8B390FD34F40}"/>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299182F0-7386-4E69-90FF-1B353CDF8AD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2DB8A4FD-90BC-E89D-FB56-A2C628C84AC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F9D9B22A-E93E-18C5-FC08-AC8B7A57AD79}"/>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753B1FB0-BAD7-AF6B-422D-0361E7018DCC}"/>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CD49DC6-D9E7-1FC3-CA9A-F284531A1B7E}"/>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977C0495-5DDF-5DDF-C112-380FE7E88D68}"/>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C6D398AB-B3F2-A333-5446-A8DAB27BCFDE}"/>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290A56F0-3C1D-3853-42E7-A10D701F42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9EEA3EC8-ED99-6993-BC2F-C2C8F3D12F6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1723ADC7-4A90-4505-4695-19DA43F16BEF}"/>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273B0CD0-5489-33B7-A2BE-CD9AF38F8ACB}"/>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6222BB43-B746-2CEA-1945-04A483CB7F83}"/>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ZoneTexte 109">
            <a:extLst>
              <a:ext uri="{FF2B5EF4-FFF2-40B4-BE49-F238E27FC236}">
                <a16:creationId xmlns:a16="http://schemas.microsoft.com/office/drawing/2014/main" id="{6A224251-22C4-D717-3732-D6929632A725}"/>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E06943F3-D5D5-E6CC-0337-A54D78FA9031}"/>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EEDAD5C9-7B6C-BDD9-B0CA-08CE0A99D7BF}"/>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C47C1699-D734-6049-66C0-F0069E638FE1}"/>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9BE3204D-9ECF-7E81-C362-928511267C7C}"/>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1AAA8C85-E93B-B31C-9751-BBE26115183E}"/>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F3856D51-9024-D5EC-8436-017255106C4D}"/>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4D8B5DA8-30CA-A22D-A2AF-A358E1A41E6F}"/>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D3DB8799-F374-F10D-1429-496F27B5F915}"/>
              </a:ext>
            </a:extLst>
          </p:cNvPr>
          <p:cNvSpPr txBox="1"/>
          <p:nvPr/>
        </p:nvSpPr>
        <p:spPr>
          <a:xfrm>
            <a:off x="4332775" y="1229979"/>
            <a:ext cx="800219" cy="553998"/>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25AA81E1-DE22-90C7-CD1D-380AEB63F0F9}"/>
              </a:ext>
            </a:extLst>
          </p:cNvPr>
          <p:cNvSpPr txBox="1"/>
          <p:nvPr/>
        </p:nvSpPr>
        <p:spPr>
          <a:xfrm>
            <a:off x="10445448" y="5527630"/>
            <a:ext cx="1107996"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 1</a:t>
            </a:r>
          </a:p>
        </p:txBody>
      </p:sp>
      <p:grpSp>
        <p:nvGrpSpPr>
          <p:cNvPr id="7" name="Groupe 6">
            <a:extLst>
              <a:ext uri="{FF2B5EF4-FFF2-40B4-BE49-F238E27FC236}">
                <a16:creationId xmlns:a16="http://schemas.microsoft.com/office/drawing/2014/main" id="{A32F916C-0652-6322-83D7-27D071DB185E}"/>
              </a:ext>
            </a:extLst>
          </p:cNvPr>
          <p:cNvGrpSpPr/>
          <p:nvPr/>
        </p:nvGrpSpPr>
        <p:grpSpPr>
          <a:xfrm>
            <a:off x="6014562" y="1027612"/>
            <a:ext cx="1892142" cy="914400"/>
            <a:chOff x="6014562" y="1027612"/>
            <a:chExt cx="1892142" cy="914400"/>
          </a:xfrm>
        </p:grpSpPr>
        <p:pic>
          <p:nvPicPr>
            <p:cNvPr id="21" name="Graphique 20" descr="Base de données avec un remplissage uni">
              <a:extLst>
                <a:ext uri="{FF2B5EF4-FFF2-40B4-BE49-F238E27FC236}">
                  <a16:creationId xmlns:a16="http://schemas.microsoft.com/office/drawing/2014/main" id="{C84D16F6-CACA-43EA-0A2F-ED46F03162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121" name="ZoneTexte 120">
              <a:extLst>
                <a:ext uri="{FF2B5EF4-FFF2-40B4-BE49-F238E27FC236}">
                  <a16:creationId xmlns:a16="http://schemas.microsoft.com/office/drawing/2014/main" id="{78025810-C5E9-917D-C21F-41FF8F443DC7}"/>
                </a:ext>
              </a:extLst>
            </p:cNvPr>
            <p:cNvSpPr txBox="1"/>
            <p:nvPr/>
          </p:nvSpPr>
          <p:spPr>
            <a:xfrm>
              <a:off x="6798708" y="1495930"/>
              <a:ext cx="1107996"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 2</a:t>
              </a:r>
            </a:p>
          </p:txBody>
        </p:sp>
      </p:grpSp>
      <p:sp>
        <p:nvSpPr>
          <p:cNvPr id="126" name="Rectangle 125">
            <a:extLst>
              <a:ext uri="{FF2B5EF4-FFF2-40B4-BE49-F238E27FC236}">
                <a16:creationId xmlns:a16="http://schemas.microsoft.com/office/drawing/2014/main" id="{179ABD75-48AD-4C88-60A3-6114ED9E9790}"/>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44AAFBE5-BB53-ECA9-B8BC-5F208A7A96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9F7E842C-42E0-06DB-33DB-CF6EE339C336}"/>
              </a:ext>
            </a:extLst>
          </p:cNvPr>
          <p:cNvGrpSpPr/>
          <p:nvPr/>
        </p:nvGrpSpPr>
        <p:grpSpPr>
          <a:xfrm>
            <a:off x="3197543" y="5701696"/>
            <a:ext cx="1048431" cy="901381"/>
            <a:chOff x="3197543" y="5701696"/>
            <a:chExt cx="1048431" cy="901381"/>
          </a:xfrm>
        </p:grpSpPr>
        <p:sp>
          <p:nvSpPr>
            <p:cNvPr id="123" name="ZoneTexte 122">
              <a:extLst>
                <a:ext uri="{FF2B5EF4-FFF2-40B4-BE49-F238E27FC236}">
                  <a16:creationId xmlns:a16="http://schemas.microsoft.com/office/drawing/2014/main" id="{5C53430B-5CE7-F111-54EB-47BC443935F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48" name="ZoneTexte 147">
              <a:extLst>
                <a:ext uri="{FF2B5EF4-FFF2-40B4-BE49-F238E27FC236}">
                  <a16:creationId xmlns:a16="http://schemas.microsoft.com/office/drawing/2014/main" id="{03746058-B00D-934F-AA47-76973C8A672B}"/>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grpSp>
      <p:pic>
        <p:nvPicPr>
          <p:cNvPr id="149" name="Picture 2" descr="Backlog - Free ui icons">
            <a:extLst>
              <a:ext uri="{FF2B5EF4-FFF2-40B4-BE49-F238E27FC236}">
                <a16:creationId xmlns:a16="http://schemas.microsoft.com/office/drawing/2014/main" id="{56126902-7EB5-6DA1-13C9-38E1138A7B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325787C6-C509-8BB0-C953-E05EC739534C}"/>
              </a:ext>
            </a:extLst>
          </p:cNvPr>
          <p:cNvGrpSpPr/>
          <p:nvPr/>
        </p:nvGrpSpPr>
        <p:grpSpPr>
          <a:xfrm>
            <a:off x="6879077" y="6045524"/>
            <a:ext cx="1200589" cy="553199"/>
            <a:chOff x="6879077" y="6045524"/>
            <a:chExt cx="1200589" cy="553199"/>
          </a:xfrm>
        </p:grpSpPr>
        <p:sp>
          <p:nvSpPr>
            <p:cNvPr id="122" name="ZoneTexte 121">
              <a:extLst>
                <a:ext uri="{FF2B5EF4-FFF2-40B4-BE49-F238E27FC236}">
                  <a16:creationId xmlns:a16="http://schemas.microsoft.com/office/drawing/2014/main" id="{3AAA773F-5889-EDED-4127-A87D06818E80}"/>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50" name="ZoneTexte 149">
              <a:extLst>
                <a:ext uri="{FF2B5EF4-FFF2-40B4-BE49-F238E27FC236}">
                  <a16:creationId xmlns:a16="http://schemas.microsoft.com/office/drawing/2014/main" id="{F8F588E2-1883-FB63-59F8-C13811793505}"/>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C47F6CB-6DC9-1580-DCB7-6D665B392FAD}"/>
              </a:ext>
            </a:extLst>
          </p:cNvPr>
          <p:cNvGrpSpPr/>
          <p:nvPr/>
        </p:nvGrpSpPr>
        <p:grpSpPr>
          <a:xfrm>
            <a:off x="4708689" y="1975251"/>
            <a:ext cx="954107" cy="632298"/>
            <a:chOff x="1487068" y="4604058"/>
            <a:chExt cx="954107" cy="632298"/>
          </a:xfrm>
        </p:grpSpPr>
        <p:pic>
          <p:nvPicPr>
            <p:cNvPr id="175" name="Image 174">
              <a:extLst>
                <a:ext uri="{FF2B5EF4-FFF2-40B4-BE49-F238E27FC236}">
                  <a16:creationId xmlns:a16="http://schemas.microsoft.com/office/drawing/2014/main" id="{DE3B623F-1873-DB35-F99C-9CACFABF3FC9}"/>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D50C1DE6-CA48-AE51-1A37-7108AE016C8C}"/>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7967CFEA-2402-C8D9-4978-27C9D9DD68E4}"/>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1C79433F-83C3-FB8D-E279-34D095EE6D43}"/>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D43E19AC-FBEE-A6D3-3B9E-FCA70B72F22B}"/>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0173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A0511-02B0-5D60-C928-2EFA6FCB8FB9}"/>
            </a:ext>
          </a:extLst>
        </p:cNvPr>
        <p:cNvGrpSpPr/>
        <p:nvPr/>
      </p:nvGrpSpPr>
      <p:grpSpPr>
        <a:xfrm>
          <a:off x="0" y="0"/>
          <a:ext cx="0" cy="0"/>
          <a:chOff x="0" y="0"/>
          <a:chExt cx="0" cy="0"/>
        </a:xfrm>
      </p:grpSpPr>
      <p:cxnSp>
        <p:nvCxnSpPr>
          <p:cNvPr id="7" name="Connecteur droit 6">
            <a:extLst>
              <a:ext uri="{FF2B5EF4-FFF2-40B4-BE49-F238E27FC236}">
                <a16:creationId xmlns:a16="http://schemas.microsoft.com/office/drawing/2014/main" id="{D9DEBCDB-262E-C053-2E9D-B73D458243F8}"/>
              </a:ext>
            </a:extLst>
          </p:cNvPr>
          <p:cNvCxnSpPr/>
          <p:nvPr/>
        </p:nvCxnSpPr>
        <p:spPr>
          <a:xfrm>
            <a:off x="516017" y="3779520"/>
            <a:ext cx="11190571" cy="0"/>
          </a:xfrm>
          <a:prstGeom prst="line">
            <a:avLst/>
          </a:prstGeom>
          <a:ln w="76200">
            <a:solidFill>
              <a:srgbClr val="C00000"/>
            </a:solidFill>
            <a:prstDash val="lgDash"/>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3C14B8B2-BD3A-25BB-7496-6188E70CBAC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EFD6A83-F735-A9EE-A96F-B286B3F09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C4D7681C-C110-C272-3AAC-931106805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B6CAFD7-6B52-F67B-7D9D-66A46817E59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1CE89A5-A330-3DFC-911C-CC476F39519A}"/>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02AE0534-6FCD-3412-B264-334CC1187E61}"/>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D413F408-6E3A-0195-2953-3AC04BD0C088}"/>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9224CBCE-BBF4-AEAF-2B20-D941114D34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3E723D8B-0203-9A4B-6A7C-EE6509F08E10}"/>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C2966C4-A3D8-58F3-25B5-2550741A726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0DFF640-AADA-CAB1-1388-E080ECF7640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5EC4D7B-2108-004A-A1F3-0131655EFF54}"/>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54FD7BEF-935C-BC02-F379-87799368A20E}"/>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31D1AB7-1FEA-0432-314F-7C2C6E01E993}"/>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3C3FD6EB-7EF9-B408-9C41-596C6D03B9A6}"/>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59C04173-AE71-2EAB-F3CA-96EBA0CDECE5}"/>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2A6F85-1880-D363-88EB-0959CF80B05A}"/>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717BD7A7-A6A6-AFBD-9237-9EF1E1F6BBFA}"/>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A4EB2447-E38E-3E4F-1AA9-BE6003F7AAB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99B0AE08-5564-3D94-1F58-75E0BAF52B71}"/>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0D4D6EC-6C59-0E70-D58C-6D1CA1E9AB3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70E08A8A-DC46-3FF9-D7E8-4BE9458C0A00}"/>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91" name="ZoneTexte 90">
            <a:extLst>
              <a:ext uri="{FF2B5EF4-FFF2-40B4-BE49-F238E27FC236}">
                <a16:creationId xmlns:a16="http://schemas.microsoft.com/office/drawing/2014/main" id="{91B805C9-7682-F560-1FDE-B774E2A8C2D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DB5B0FF4-6272-D754-385A-BEC8621F108B}"/>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C9AB3314-9B38-3455-0238-4388E4846B49}"/>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BCE28831-671F-AC23-0017-213B1C550B25}"/>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32CA4223-5B7D-B80B-29B1-9E78AEE0D7F9}"/>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A0D48AA0-1546-3E72-AE6C-E43830C0CF66}"/>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26" name="Rectangle 125">
            <a:extLst>
              <a:ext uri="{FF2B5EF4-FFF2-40B4-BE49-F238E27FC236}">
                <a16:creationId xmlns:a16="http://schemas.microsoft.com/office/drawing/2014/main" id="{A69F354B-30B3-E08B-000F-5377935DC238}"/>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88A6D908-E396-2E7C-4118-25441B79B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977C860A-4AC3-82B5-02A5-FBBCD71CCE4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24D1F2EB-C07B-6766-CD4B-9AE868E9EF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95E5B735-597B-EA6E-6077-3E577ABF61FC}"/>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35500011-70C2-70DB-2728-E4EC557B6A5F}"/>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8" name="Rectangle 7">
            <a:extLst>
              <a:ext uri="{FF2B5EF4-FFF2-40B4-BE49-F238E27FC236}">
                <a16:creationId xmlns:a16="http://schemas.microsoft.com/office/drawing/2014/main" id="{DC2E548A-C39C-4AF4-F203-5AA778271409}"/>
              </a:ext>
            </a:extLst>
          </p:cNvPr>
          <p:cNvSpPr/>
          <p:nvPr/>
        </p:nvSpPr>
        <p:spPr>
          <a:xfrm>
            <a:off x="1865281" y="19006"/>
            <a:ext cx="8943149" cy="3588282"/>
          </a:xfrm>
          <a:prstGeom prst="rect">
            <a:avLst/>
          </a:prstGeom>
          <a:solidFill>
            <a:srgbClr val="FDCA72">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0DD964CC-8F4A-61A9-9D60-D6E86368AA09}"/>
              </a:ext>
            </a:extLst>
          </p:cNvPr>
          <p:cNvSpPr/>
          <p:nvPr/>
        </p:nvSpPr>
        <p:spPr>
          <a:xfrm>
            <a:off x="1863319" y="3919973"/>
            <a:ext cx="8943149" cy="2550542"/>
          </a:xfrm>
          <a:prstGeom prst="rect">
            <a:avLst/>
          </a:prstGeom>
          <a:solidFill>
            <a:srgbClr val="90C78C">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1399FA-0B49-61DC-F75B-348F5CA88F3A}"/>
              </a:ext>
            </a:extLst>
          </p:cNvPr>
          <p:cNvSpPr txBox="1"/>
          <p:nvPr/>
        </p:nvSpPr>
        <p:spPr>
          <a:xfrm rot="20795182">
            <a:off x="668376" y="2089922"/>
            <a:ext cx="2114681"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Model and Data</a:t>
            </a:r>
          </a:p>
          <a:p>
            <a:pPr algn="ctr"/>
            <a:r>
              <a:rPr lang="fr-FR" sz="1200" dirty="0">
                <a:latin typeface="Courier New" panose="02070309020205020404" pitchFamily="49" charset="0"/>
                <a:cs typeface="Courier New" panose="02070309020205020404" pitchFamily="49" charset="0"/>
              </a:rPr>
              <a:t>Ops - Care</a:t>
            </a:r>
          </a:p>
        </p:txBody>
      </p:sp>
      <p:sp>
        <p:nvSpPr>
          <p:cNvPr id="13" name="ZoneTexte 12">
            <a:extLst>
              <a:ext uri="{FF2B5EF4-FFF2-40B4-BE49-F238E27FC236}">
                <a16:creationId xmlns:a16="http://schemas.microsoft.com/office/drawing/2014/main" id="{691BC83E-4F83-91C6-CD96-D034080F7D08}"/>
              </a:ext>
            </a:extLst>
          </p:cNvPr>
          <p:cNvSpPr txBox="1"/>
          <p:nvPr/>
        </p:nvSpPr>
        <p:spPr>
          <a:xfrm rot="20795182">
            <a:off x="1036913" y="5527657"/>
            <a:ext cx="1287532"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Business</a:t>
            </a:r>
          </a:p>
          <a:p>
            <a:pPr algn="ctr"/>
            <a:r>
              <a:rPr lang="fr-FR" sz="1200" dirty="0">
                <a:latin typeface="Courier New" panose="02070309020205020404" pitchFamily="49" charset="0"/>
                <a:cs typeface="Courier New" panose="02070309020205020404" pitchFamily="49" charset="0"/>
              </a:rPr>
              <a:t>Ops - Care</a:t>
            </a:r>
            <a:endParaRPr lang="fr-FR" sz="1400" dirty="0">
              <a:latin typeface="Courier New" panose="02070309020205020404" pitchFamily="49" charset="0"/>
              <a:cs typeface="Courier New" panose="02070309020205020404" pitchFamily="49" charset="0"/>
            </a:endParaRPr>
          </a:p>
        </p:txBody>
      </p:sp>
      <p:grpSp>
        <p:nvGrpSpPr>
          <p:cNvPr id="20" name="Groupe 19">
            <a:extLst>
              <a:ext uri="{FF2B5EF4-FFF2-40B4-BE49-F238E27FC236}">
                <a16:creationId xmlns:a16="http://schemas.microsoft.com/office/drawing/2014/main" id="{52D2354D-18C6-4019-4B05-54BEB55487E8}"/>
              </a:ext>
            </a:extLst>
          </p:cNvPr>
          <p:cNvGrpSpPr/>
          <p:nvPr/>
        </p:nvGrpSpPr>
        <p:grpSpPr>
          <a:xfrm>
            <a:off x="3053322" y="1738577"/>
            <a:ext cx="1264724" cy="932670"/>
            <a:chOff x="3288456" y="1738577"/>
            <a:chExt cx="1264724" cy="932670"/>
          </a:xfrm>
        </p:grpSpPr>
        <p:pic>
          <p:nvPicPr>
            <p:cNvPr id="1030" name="Picture 6">
              <a:extLst>
                <a:ext uri="{FF2B5EF4-FFF2-40B4-BE49-F238E27FC236}">
                  <a16:creationId xmlns:a16="http://schemas.microsoft.com/office/drawing/2014/main" id="{C6AD0A5B-7E85-5357-CB0E-F4933EDB25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885" y="2188668"/>
              <a:ext cx="1249143" cy="48257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161645F6-908A-E028-342C-2EB883E6349A}"/>
                </a:ext>
              </a:extLst>
            </p:cNvPr>
            <p:cNvPicPr>
              <a:picLocks noChangeAspect="1"/>
            </p:cNvPicPr>
            <p:nvPr/>
          </p:nvPicPr>
          <p:blipFill>
            <a:blip r:embed="rId9"/>
            <a:stretch>
              <a:fillRect/>
            </a:stretch>
          </p:blipFill>
          <p:spPr>
            <a:xfrm>
              <a:off x="3288456" y="1738577"/>
              <a:ext cx="1264724" cy="406869"/>
            </a:xfrm>
            <a:prstGeom prst="rect">
              <a:avLst/>
            </a:prstGeom>
          </p:spPr>
        </p:pic>
      </p:grpSp>
      <p:grpSp>
        <p:nvGrpSpPr>
          <p:cNvPr id="24" name="Groupe 23">
            <a:extLst>
              <a:ext uri="{FF2B5EF4-FFF2-40B4-BE49-F238E27FC236}">
                <a16:creationId xmlns:a16="http://schemas.microsoft.com/office/drawing/2014/main" id="{DE142100-5848-65FD-3E2D-6E7DFB1144EE}"/>
              </a:ext>
            </a:extLst>
          </p:cNvPr>
          <p:cNvGrpSpPr/>
          <p:nvPr/>
        </p:nvGrpSpPr>
        <p:grpSpPr>
          <a:xfrm>
            <a:off x="8184356" y="5176213"/>
            <a:ext cx="1264724" cy="932670"/>
            <a:chOff x="3288456" y="1738577"/>
            <a:chExt cx="1264724" cy="932670"/>
          </a:xfrm>
        </p:grpSpPr>
        <p:pic>
          <p:nvPicPr>
            <p:cNvPr id="26" name="Picture 6">
              <a:extLst>
                <a:ext uri="{FF2B5EF4-FFF2-40B4-BE49-F238E27FC236}">
                  <a16:creationId xmlns:a16="http://schemas.microsoft.com/office/drawing/2014/main" id="{A2AC528A-AEB9-0052-6719-92BA0D1588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885" y="2188668"/>
              <a:ext cx="1249143" cy="482579"/>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 26">
              <a:extLst>
                <a:ext uri="{FF2B5EF4-FFF2-40B4-BE49-F238E27FC236}">
                  <a16:creationId xmlns:a16="http://schemas.microsoft.com/office/drawing/2014/main" id="{12BC941E-32EC-23B2-4D73-D99F25A62352}"/>
                </a:ext>
              </a:extLst>
            </p:cNvPr>
            <p:cNvPicPr>
              <a:picLocks noChangeAspect="1"/>
            </p:cNvPicPr>
            <p:nvPr/>
          </p:nvPicPr>
          <p:blipFill>
            <a:blip r:embed="rId9"/>
            <a:stretch>
              <a:fillRect/>
            </a:stretch>
          </p:blipFill>
          <p:spPr>
            <a:xfrm>
              <a:off x="3288456" y="1738577"/>
              <a:ext cx="1264724" cy="406869"/>
            </a:xfrm>
            <a:prstGeom prst="rect">
              <a:avLst/>
            </a:prstGeom>
          </p:spPr>
        </p:pic>
      </p:grpSp>
      <p:grpSp>
        <p:nvGrpSpPr>
          <p:cNvPr id="31" name="Groupe 30">
            <a:extLst>
              <a:ext uri="{FF2B5EF4-FFF2-40B4-BE49-F238E27FC236}">
                <a16:creationId xmlns:a16="http://schemas.microsoft.com/office/drawing/2014/main" id="{9540325B-E1C1-4040-D519-F5E90F5585C6}"/>
              </a:ext>
            </a:extLst>
          </p:cNvPr>
          <p:cNvGrpSpPr/>
          <p:nvPr/>
        </p:nvGrpSpPr>
        <p:grpSpPr>
          <a:xfrm>
            <a:off x="4791953" y="968915"/>
            <a:ext cx="3834813" cy="4440802"/>
            <a:chOff x="1999986" y="401283"/>
            <a:chExt cx="5308636" cy="6147525"/>
          </a:xfrm>
        </p:grpSpPr>
        <p:pic>
          <p:nvPicPr>
            <p:cNvPr id="32" name="Image 31">
              <a:extLst>
                <a:ext uri="{FF2B5EF4-FFF2-40B4-BE49-F238E27FC236}">
                  <a16:creationId xmlns:a16="http://schemas.microsoft.com/office/drawing/2014/main" id="{42414C6E-28A7-CD83-EF1E-6B0A31C21BE4}"/>
                </a:ext>
              </a:extLst>
            </p:cNvPr>
            <p:cNvPicPr>
              <a:picLocks noChangeAspect="1"/>
            </p:cNvPicPr>
            <p:nvPr/>
          </p:nvPicPr>
          <p:blipFill>
            <a:blip r:embed="rId10"/>
            <a:stretch>
              <a:fillRect/>
            </a:stretch>
          </p:blipFill>
          <p:spPr>
            <a:xfrm>
              <a:off x="2390602" y="401283"/>
              <a:ext cx="4918020" cy="6147525"/>
            </a:xfrm>
            <a:prstGeom prst="rect">
              <a:avLst/>
            </a:prstGeom>
            <a:effectLst>
              <a:outerShdw blurRad="50800" dist="38100" dir="2700000" algn="tl" rotWithShape="0">
                <a:prstClr val="black">
                  <a:alpha val="40000"/>
                </a:prstClr>
              </a:outerShdw>
            </a:effectLst>
          </p:spPr>
        </p:pic>
        <p:sp>
          <p:nvSpPr>
            <p:cNvPr id="33" name="Flèche : haut 32">
              <a:extLst>
                <a:ext uri="{FF2B5EF4-FFF2-40B4-BE49-F238E27FC236}">
                  <a16:creationId xmlns:a16="http://schemas.microsoft.com/office/drawing/2014/main" id="{DD4D9334-6671-B9EF-3D8B-92EF9D993E32}"/>
                </a:ext>
              </a:extLst>
            </p:cNvPr>
            <p:cNvSpPr/>
            <p:nvPr/>
          </p:nvSpPr>
          <p:spPr>
            <a:xfrm rot="5400000">
              <a:off x="2378237" y="1798365"/>
              <a:ext cx="464128" cy="872372"/>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haut 33">
              <a:extLst>
                <a:ext uri="{FF2B5EF4-FFF2-40B4-BE49-F238E27FC236}">
                  <a16:creationId xmlns:a16="http://schemas.microsoft.com/office/drawing/2014/main" id="{9077FA69-AC58-26EC-8CB7-3A155C90F152}"/>
                </a:ext>
              </a:extLst>
            </p:cNvPr>
            <p:cNvSpPr/>
            <p:nvPr/>
          </p:nvSpPr>
          <p:spPr>
            <a:xfrm rot="5400000">
              <a:off x="2204108" y="2975731"/>
              <a:ext cx="464128" cy="872372"/>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4812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250"/>
                            </p:stCondLst>
                            <p:childTnLst>
                              <p:par>
                                <p:cTn id="9" presetID="2" presetClass="entr" presetSubtype="1"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2250"/>
                            </p:stCondLst>
                            <p:childTnLst>
                              <p:par>
                                <p:cTn id="14" presetID="2" presetClass="entr" presetSubtype="4"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3250"/>
                            </p:stCondLst>
                            <p:childTnLst>
                              <p:par>
                                <p:cTn id="19" presetID="10" presetClass="entr" presetSubtype="0" fill="hold" grpId="0" nodeType="afterEffect">
                                  <p:stCondLst>
                                    <p:cond delay="5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4250"/>
                            </p:stCondLst>
                            <p:childTnLst>
                              <p:par>
                                <p:cTn id="26" presetID="10" presetClass="entr" presetSubtype="0" fill="hold" nodeType="after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50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191F210-FD8F-C79F-51E0-7AA6D087E735}"/>
              </a:ext>
            </a:extLst>
          </p:cNvPr>
          <p:cNvPicPr>
            <a:picLocks noChangeAspect="1"/>
          </p:cNvPicPr>
          <p:nvPr/>
        </p:nvPicPr>
        <p:blipFill>
          <a:blip r:embed="rId2"/>
          <a:stretch>
            <a:fillRect/>
          </a:stretch>
        </p:blipFill>
        <p:spPr>
          <a:xfrm>
            <a:off x="2935373" y="1777090"/>
            <a:ext cx="5959673" cy="3731700"/>
          </a:xfrm>
          <a:prstGeom prst="rect">
            <a:avLst/>
          </a:prstGeom>
          <a:effectLst>
            <a:outerShdw blurRad="50800" dist="38100" dir="2700000" algn="tl" rotWithShape="0">
              <a:prstClr val="black">
                <a:alpha val="40000"/>
              </a:prstClr>
            </a:outerShdw>
          </a:effectLst>
        </p:spPr>
      </p:pic>
      <p:pic>
        <p:nvPicPr>
          <p:cNvPr id="2" name="Image 1">
            <a:extLst>
              <a:ext uri="{FF2B5EF4-FFF2-40B4-BE49-F238E27FC236}">
                <a16:creationId xmlns:a16="http://schemas.microsoft.com/office/drawing/2014/main" id="{4234009D-98D9-2710-5A75-1D5002ECB36C}"/>
              </a:ext>
            </a:extLst>
          </p:cNvPr>
          <p:cNvPicPr>
            <a:picLocks noChangeAspect="1"/>
          </p:cNvPicPr>
          <p:nvPr/>
        </p:nvPicPr>
        <p:blipFill>
          <a:blip r:embed="rId3"/>
          <a:stretch>
            <a:fillRect/>
          </a:stretch>
        </p:blipFill>
        <p:spPr>
          <a:xfrm>
            <a:off x="539262" y="696787"/>
            <a:ext cx="5821680" cy="2862630"/>
          </a:xfrm>
          <a:prstGeom prst="rect">
            <a:avLst/>
          </a:prstGeom>
          <a:effectLst>
            <a:outerShdw blurRad="50800" dist="38100" dir="2700000" algn="tl" rotWithShape="0">
              <a:prstClr val="black">
                <a:alpha val="40000"/>
              </a:prstClr>
            </a:outerShdw>
          </a:effectLst>
        </p:spPr>
      </p:pic>
      <p:pic>
        <p:nvPicPr>
          <p:cNvPr id="3" name="Image 2">
            <a:extLst>
              <a:ext uri="{FF2B5EF4-FFF2-40B4-BE49-F238E27FC236}">
                <a16:creationId xmlns:a16="http://schemas.microsoft.com/office/drawing/2014/main" id="{846DAB20-866C-5F2A-DF80-AC58D48EA684}"/>
              </a:ext>
            </a:extLst>
          </p:cNvPr>
          <p:cNvPicPr>
            <a:picLocks noChangeAspect="1"/>
          </p:cNvPicPr>
          <p:nvPr/>
        </p:nvPicPr>
        <p:blipFill>
          <a:blip r:embed="rId4"/>
          <a:stretch>
            <a:fillRect/>
          </a:stretch>
        </p:blipFill>
        <p:spPr>
          <a:xfrm>
            <a:off x="1887881" y="1715268"/>
            <a:ext cx="5855918" cy="3427463"/>
          </a:xfrm>
          <a:prstGeom prst="rect">
            <a:avLst/>
          </a:prstGeom>
          <a:effectLst>
            <a:outerShdw blurRad="50800" dist="38100" dir="2700000" algn="tl" rotWithShape="0">
              <a:prstClr val="black">
                <a:alpha val="40000"/>
              </a:prstClr>
            </a:outerShdw>
          </a:effectLst>
        </p:spPr>
      </p:pic>
      <p:pic>
        <p:nvPicPr>
          <p:cNvPr id="4" name="Image 3">
            <a:extLst>
              <a:ext uri="{FF2B5EF4-FFF2-40B4-BE49-F238E27FC236}">
                <a16:creationId xmlns:a16="http://schemas.microsoft.com/office/drawing/2014/main" id="{C14E5E57-A3CD-C319-1A82-191502A52214}"/>
              </a:ext>
            </a:extLst>
          </p:cNvPr>
          <p:cNvPicPr>
            <a:picLocks noChangeAspect="1"/>
          </p:cNvPicPr>
          <p:nvPr/>
        </p:nvPicPr>
        <p:blipFill>
          <a:blip r:embed="rId5"/>
          <a:stretch>
            <a:fillRect/>
          </a:stretch>
        </p:blipFill>
        <p:spPr>
          <a:xfrm>
            <a:off x="3270738" y="2656030"/>
            <a:ext cx="5821680" cy="3390088"/>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A2E16496-9C1B-FF28-9DB3-FCDD761844BF}"/>
              </a:ext>
            </a:extLst>
          </p:cNvPr>
          <p:cNvPicPr>
            <a:picLocks noChangeAspect="1"/>
          </p:cNvPicPr>
          <p:nvPr/>
        </p:nvPicPr>
        <p:blipFill>
          <a:blip r:embed="rId6"/>
          <a:stretch>
            <a:fillRect/>
          </a:stretch>
        </p:blipFill>
        <p:spPr>
          <a:xfrm>
            <a:off x="5086522" y="2656030"/>
            <a:ext cx="5887729" cy="3857340"/>
          </a:xfrm>
          <a:prstGeom prst="rect">
            <a:avLst/>
          </a:prstGeom>
          <a:effectLst>
            <a:outerShdw blurRad="50800" dist="38100" dir="2700000" algn="tl" rotWithShape="0">
              <a:prstClr val="black">
                <a:alpha val="40000"/>
              </a:prstClr>
            </a:outerShdw>
          </a:effectLst>
        </p:spPr>
      </p:pic>
      <p:pic>
        <p:nvPicPr>
          <p:cNvPr id="5" name="Image 4">
            <a:extLst>
              <a:ext uri="{FF2B5EF4-FFF2-40B4-BE49-F238E27FC236}">
                <a16:creationId xmlns:a16="http://schemas.microsoft.com/office/drawing/2014/main" id="{20362191-99FE-2CC5-A08C-93875D5B4FB0}"/>
              </a:ext>
            </a:extLst>
          </p:cNvPr>
          <p:cNvPicPr>
            <a:picLocks noChangeAspect="1"/>
          </p:cNvPicPr>
          <p:nvPr/>
        </p:nvPicPr>
        <p:blipFill>
          <a:blip r:embed="rId7"/>
          <a:stretch>
            <a:fillRect/>
          </a:stretch>
        </p:blipFill>
        <p:spPr>
          <a:xfrm>
            <a:off x="524499" y="2786761"/>
            <a:ext cx="5836443" cy="3726609"/>
          </a:xfrm>
          <a:prstGeom prst="rect">
            <a:avLst/>
          </a:prstGeom>
          <a:effectLst>
            <a:outerShdw blurRad="50800" dist="38100" dir="2700000" algn="tl" rotWithShape="0">
              <a:prstClr val="black">
                <a:alpha val="40000"/>
              </a:prstClr>
            </a:outerShdw>
          </a:effectLst>
        </p:spPr>
      </p:pic>
      <p:pic>
        <p:nvPicPr>
          <p:cNvPr id="6" name="Image 5">
            <a:extLst>
              <a:ext uri="{FF2B5EF4-FFF2-40B4-BE49-F238E27FC236}">
                <a16:creationId xmlns:a16="http://schemas.microsoft.com/office/drawing/2014/main" id="{01B0A8D3-6244-00AD-6AFB-65C7D8748CCE}"/>
              </a:ext>
            </a:extLst>
          </p:cNvPr>
          <p:cNvPicPr>
            <a:picLocks noChangeAspect="1"/>
          </p:cNvPicPr>
          <p:nvPr/>
        </p:nvPicPr>
        <p:blipFill>
          <a:blip r:embed="rId8"/>
          <a:stretch>
            <a:fillRect/>
          </a:stretch>
        </p:blipFill>
        <p:spPr>
          <a:xfrm>
            <a:off x="2863036" y="3235367"/>
            <a:ext cx="5821680" cy="1551487"/>
          </a:xfrm>
          <a:prstGeom prst="rect">
            <a:avLst/>
          </a:prstGeom>
          <a:effectLst>
            <a:outerShdw blurRad="50800" dist="38100" dir="2700000" algn="tl" rotWithShape="0">
              <a:prstClr val="black">
                <a:alpha val="40000"/>
              </a:prstClr>
            </a:outerShdw>
          </a:effectLst>
        </p:spPr>
      </p:pic>
      <p:pic>
        <p:nvPicPr>
          <p:cNvPr id="9" name="Image 8">
            <a:extLst>
              <a:ext uri="{FF2B5EF4-FFF2-40B4-BE49-F238E27FC236}">
                <a16:creationId xmlns:a16="http://schemas.microsoft.com/office/drawing/2014/main" id="{BAB7A6B8-0AD2-B8AC-EDCA-FC4F220947FC}"/>
              </a:ext>
            </a:extLst>
          </p:cNvPr>
          <p:cNvPicPr>
            <a:picLocks noChangeAspect="1"/>
          </p:cNvPicPr>
          <p:nvPr/>
        </p:nvPicPr>
        <p:blipFill>
          <a:blip r:embed="rId9"/>
          <a:stretch>
            <a:fillRect/>
          </a:stretch>
        </p:blipFill>
        <p:spPr>
          <a:xfrm>
            <a:off x="4854568" y="1171406"/>
            <a:ext cx="6719379" cy="4042126"/>
          </a:xfrm>
          <a:prstGeom prst="rect">
            <a:avLst/>
          </a:prstGeom>
        </p:spPr>
      </p:pic>
      <p:pic>
        <p:nvPicPr>
          <p:cNvPr id="8" name="Image 7">
            <a:extLst>
              <a:ext uri="{FF2B5EF4-FFF2-40B4-BE49-F238E27FC236}">
                <a16:creationId xmlns:a16="http://schemas.microsoft.com/office/drawing/2014/main" id="{650DC282-3C64-B9B9-28CF-04FB219D7DBD}"/>
              </a:ext>
            </a:extLst>
          </p:cNvPr>
          <p:cNvPicPr>
            <a:picLocks noChangeAspect="1"/>
          </p:cNvPicPr>
          <p:nvPr/>
        </p:nvPicPr>
        <p:blipFill>
          <a:blip r:embed="rId10"/>
          <a:stretch>
            <a:fillRect/>
          </a:stretch>
        </p:blipFill>
        <p:spPr>
          <a:xfrm>
            <a:off x="4783652" y="133015"/>
            <a:ext cx="7125660" cy="5176762"/>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6297DC88-4D3A-B873-E492-D138B4B62C01}"/>
              </a:ext>
            </a:extLst>
          </p:cNvPr>
          <p:cNvPicPr>
            <a:picLocks noChangeAspect="1"/>
          </p:cNvPicPr>
          <p:nvPr/>
        </p:nvPicPr>
        <p:blipFill>
          <a:blip r:embed="rId11"/>
          <a:stretch>
            <a:fillRect/>
          </a:stretch>
        </p:blipFill>
        <p:spPr>
          <a:xfrm>
            <a:off x="1730088" y="935845"/>
            <a:ext cx="5836444" cy="516558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9205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75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nodeType="afterEffect">
                                  <p:stCondLst>
                                    <p:cond delay="75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75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2250"/>
                            </p:stCondLst>
                            <p:childTnLst>
                              <p:par>
                                <p:cTn id="17" presetID="1" presetClass="entr" presetSubtype="0" fill="hold" nodeType="afterEffect">
                                  <p:stCondLst>
                                    <p:cond delay="75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75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3750"/>
                            </p:stCondLst>
                            <p:childTnLst>
                              <p:par>
                                <p:cTn id="23" presetID="1" presetClass="entr" presetSubtype="0" fill="hold" nodeType="afterEffect">
                                  <p:stCondLst>
                                    <p:cond delay="75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4500"/>
                            </p:stCondLst>
                            <p:childTnLst>
                              <p:par>
                                <p:cTn id="26" presetID="1" presetClass="entr" presetSubtype="0" fill="hold" nodeType="afterEffect">
                                  <p:stCondLst>
                                    <p:cond delay="75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250"/>
                            </p:stCondLst>
                            <p:childTnLst>
                              <p:par>
                                <p:cTn id="29" presetID="1" presetClass="entr" presetSubtype="0" fill="hold" nodeType="afterEffect">
                                  <p:stCondLst>
                                    <p:cond delay="75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6000"/>
                            </p:stCondLst>
                            <p:childTnLst>
                              <p:par>
                                <p:cTn id="32" presetID="1" presetClass="entr" presetSubtype="0" fill="hold" nodeType="afterEffect">
                                  <p:stCondLst>
                                    <p:cond delay="75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D07B4-C7D9-46E1-38A0-A6EEF16B48EB}"/>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1A803C62-BD0B-D0AC-2B41-C4F420891B06}"/>
              </a:ext>
            </a:extLst>
          </p:cNvPr>
          <p:cNvSpPr>
            <a:spLocks noGrp="1"/>
          </p:cNvSpPr>
          <p:nvPr>
            <p:ph idx="1"/>
          </p:nvPr>
        </p:nvSpPr>
        <p:spPr/>
        <p:txBody>
          <a:bodyPr>
            <a:normAutofit/>
          </a:bodyPr>
          <a:lstStyle/>
          <a:p>
            <a:endParaRPr lang="fr-FR" dirty="0"/>
          </a:p>
          <a:p>
            <a:pPr lvl="1">
              <a:tabLst>
                <a:tab pos="5022850" algn="l"/>
              </a:tabLst>
            </a:pPr>
            <a:r>
              <a:rPr lang="en-US" dirty="0"/>
              <a:t>EDA	: The recipe</a:t>
            </a:r>
          </a:p>
          <a:p>
            <a:pPr lvl="1">
              <a:tabLst>
                <a:tab pos="5022850" algn="l"/>
              </a:tabLst>
            </a:pPr>
            <a:r>
              <a:rPr lang="en-US" dirty="0"/>
              <a:t>Features Engineering	: The secret sauce</a:t>
            </a:r>
          </a:p>
          <a:p>
            <a:pPr lvl="1">
              <a:tabLst>
                <a:tab pos="5022850" algn="l"/>
              </a:tabLst>
            </a:pPr>
            <a:r>
              <a:rPr lang="en-US" dirty="0"/>
              <a:t>Baseline model	: The first taste</a:t>
            </a:r>
          </a:p>
          <a:p>
            <a:pPr lvl="1">
              <a:tabLst>
                <a:tab pos="5022850" algn="l"/>
              </a:tabLst>
            </a:pPr>
            <a:r>
              <a:rPr lang="en-US" dirty="0"/>
              <a:t>Metrics Analysis	: The critics' score</a:t>
            </a:r>
          </a:p>
          <a:p>
            <a:pPr lvl="1">
              <a:tabLst>
                <a:tab pos="5022850" algn="l"/>
              </a:tabLst>
            </a:pPr>
            <a:r>
              <a:rPr lang="fr-FR" dirty="0"/>
              <a:t>API &amp; App	: Sharing </a:t>
            </a:r>
            <a:r>
              <a:rPr lang="fr-FR" dirty="0" err="1"/>
              <a:t>with</a:t>
            </a:r>
            <a:r>
              <a:rPr lang="fr-FR" dirty="0"/>
              <a:t> </a:t>
            </a:r>
            <a:r>
              <a:rPr lang="fr-FR" dirty="0" err="1"/>
              <a:t>friends</a:t>
            </a:r>
            <a:endParaRPr lang="fr-FR" dirty="0"/>
          </a:p>
          <a:p>
            <a:pPr lvl="1">
              <a:tabLst>
                <a:tab pos="5022850" algn="l"/>
              </a:tabLst>
            </a:pPr>
            <a:r>
              <a:rPr lang="fr-FR" dirty="0" err="1"/>
              <a:t>Deployment</a:t>
            </a:r>
            <a:r>
              <a:rPr lang="fr-FR" dirty="0"/>
              <a:t> &amp; Monitoring	: Serve the </a:t>
            </a:r>
            <a:r>
              <a:rPr lang="fr-FR" dirty="0" err="1"/>
              <a:t>dish</a:t>
            </a:r>
            <a:r>
              <a:rPr lang="fr-FR" dirty="0"/>
              <a:t>, </a:t>
            </a:r>
            <a:r>
              <a:rPr lang="fr-FR" dirty="0" err="1"/>
              <a:t>maintain</a:t>
            </a:r>
            <a:r>
              <a:rPr lang="fr-FR" dirty="0"/>
              <a:t> </a:t>
            </a:r>
            <a:r>
              <a:rPr lang="fr-FR" dirty="0" err="1"/>
              <a:t>quality</a:t>
            </a:r>
            <a:endParaRPr lang="fr-FR" dirty="0"/>
          </a:p>
          <a:p>
            <a:pPr marL="914400" lvl="1" indent="-457200">
              <a:buFont typeface="+mj-lt"/>
              <a:buAutoNum type="arabicPeriod"/>
            </a:pPr>
            <a:endParaRPr lang="fr-FR" dirty="0"/>
          </a:p>
          <a:p>
            <a:endParaRPr lang="fr-FR" dirty="0"/>
          </a:p>
          <a:p>
            <a:endParaRPr lang="fr-FR" dirty="0"/>
          </a:p>
          <a:p>
            <a:pPr marL="457200" lvl="1" indent="0">
              <a:buNone/>
            </a:pPr>
            <a:endParaRPr lang="fr-FR" dirty="0"/>
          </a:p>
          <a:p>
            <a:endParaRPr lang="fr-FR" dirty="0"/>
          </a:p>
        </p:txBody>
      </p:sp>
      <p:pic>
        <p:nvPicPr>
          <p:cNvPr id="5" name="Image 4">
            <a:extLst>
              <a:ext uri="{FF2B5EF4-FFF2-40B4-BE49-F238E27FC236}">
                <a16:creationId xmlns:a16="http://schemas.microsoft.com/office/drawing/2014/main" id="{6A3C50B5-69FB-F9D8-70F1-0579A3213984}"/>
              </a:ext>
            </a:extLst>
          </p:cNvPr>
          <p:cNvPicPr>
            <a:picLocks noChangeAspect="1"/>
          </p:cNvPicPr>
          <p:nvPr/>
        </p:nvPicPr>
        <p:blipFill>
          <a:blip r:embed="rId3"/>
          <a:srcRect l="25506" t="5814" r="18520"/>
          <a:stretch/>
        </p:blipFill>
        <p:spPr>
          <a:xfrm>
            <a:off x="9896354" y="1729425"/>
            <a:ext cx="1594073" cy="1785502"/>
          </a:xfrm>
          <a:prstGeom prst="rect">
            <a:avLst/>
          </a:prstGeom>
          <a:effectLst>
            <a:outerShdw blurRad="50800" dist="38100" dir="2700000" algn="tl" rotWithShape="0">
              <a:prstClr val="black">
                <a:alpha val="40000"/>
              </a:prstClr>
            </a:outerShdw>
          </a:effectLst>
        </p:spPr>
      </p:pic>
      <p:grpSp>
        <p:nvGrpSpPr>
          <p:cNvPr id="22" name="Groupe 21">
            <a:extLst>
              <a:ext uri="{FF2B5EF4-FFF2-40B4-BE49-F238E27FC236}">
                <a16:creationId xmlns:a16="http://schemas.microsoft.com/office/drawing/2014/main" id="{E3B57534-AF91-6B39-F3B8-F90A0ADF0EE0}"/>
              </a:ext>
            </a:extLst>
          </p:cNvPr>
          <p:cNvGrpSpPr/>
          <p:nvPr/>
        </p:nvGrpSpPr>
        <p:grpSpPr>
          <a:xfrm>
            <a:off x="704897" y="1775868"/>
            <a:ext cx="180000" cy="2145261"/>
            <a:chOff x="704897" y="1787443"/>
            <a:chExt cx="180000" cy="2145261"/>
          </a:xfrm>
        </p:grpSpPr>
        <p:sp>
          <p:nvSpPr>
            <p:cNvPr id="6" name="Ellipse 5">
              <a:extLst>
                <a:ext uri="{FF2B5EF4-FFF2-40B4-BE49-F238E27FC236}">
                  <a16:creationId xmlns:a16="http://schemas.microsoft.com/office/drawing/2014/main" id="{24E7E9CA-F20D-B615-A493-E5AC4055DA41}"/>
                </a:ext>
              </a:extLst>
            </p:cNvPr>
            <p:cNvSpPr/>
            <p:nvPr/>
          </p:nvSpPr>
          <p:spPr>
            <a:xfrm>
              <a:off x="704897" y="1787443"/>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F4C97974-E092-38BA-4150-43B734BDD140}"/>
                </a:ext>
              </a:extLst>
            </p:cNvPr>
            <p:cNvSpPr/>
            <p:nvPr/>
          </p:nvSpPr>
          <p:spPr>
            <a:xfrm>
              <a:off x="704897" y="220853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94A5451-FAD7-E527-5558-C6E16BC69264}"/>
                </a:ext>
              </a:extLst>
            </p:cNvPr>
            <p:cNvSpPr/>
            <p:nvPr/>
          </p:nvSpPr>
          <p:spPr>
            <a:xfrm>
              <a:off x="704897" y="260524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750FD02D-8713-8F57-9159-8B6DD4D2AEC2}"/>
                </a:ext>
              </a:extLst>
            </p:cNvPr>
            <p:cNvSpPr/>
            <p:nvPr/>
          </p:nvSpPr>
          <p:spPr>
            <a:xfrm>
              <a:off x="704897" y="299586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6F0B11F4-9BC9-F695-AF91-506CB6E1AF55}"/>
                </a:ext>
              </a:extLst>
            </p:cNvPr>
            <p:cNvSpPr/>
            <p:nvPr/>
          </p:nvSpPr>
          <p:spPr>
            <a:xfrm>
              <a:off x="704897" y="334989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EB243F75-5C70-3455-9E94-2976EAF410AC}"/>
                </a:ext>
              </a:extLst>
            </p:cNvPr>
            <p:cNvSpPr/>
            <p:nvPr/>
          </p:nvSpPr>
          <p:spPr>
            <a:xfrm>
              <a:off x="704897" y="3752704"/>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20162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grpId="0" nodeType="afterEffect">
                                  <p:stCondLst>
                                    <p:cond delay="1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1750"/>
                            </p:stCondLst>
                            <p:childTnLst>
                              <p:par>
                                <p:cTn id="11" presetID="1" presetClass="entr" presetSubtype="0" fill="hold" grpId="0" nodeType="afterEffect">
                                  <p:stCondLst>
                                    <p:cond delay="1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2750"/>
                            </p:stCondLst>
                            <p:childTnLst>
                              <p:par>
                                <p:cTn id="14" presetID="1" presetClass="entr" presetSubtype="0" fill="hold" grpId="0" nodeType="afterEffect">
                                  <p:stCondLst>
                                    <p:cond delay="10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100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4750"/>
                            </p:stCondLst>
                            <p:childTnLst>
                              <p:par>
                                <p:cTn id="20" presetID="1" presetClass="entr" presetSubtype="0" fill="hold" grpId="0" nodeType="afterEffect">
                                  <p:stCondLst>
                                    <p:cond delay="100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5750"/>
                            </p:stCondLst>
                            <p:childTnLst>
                              <p:par>
                                <p:cTn id="26" presetID="2" presetClass="entr" presetSubtype="1" fill="hold" nodeType="afterEffect">
                                  <p:stCondLst>
                                    <p:cond delay="10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a:t>fraud_detection_2</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4137823"/>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    :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288798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394716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94538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167640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972960" y="943147"/>
            <a:ext cx="464127" cy="644236"/>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64150-CC49-9A9E-D095-11CF0106F55D}"/>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553CDC2E-42F8-D971-E3E8-03D8DCB30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Tree>
    <p:extLst>
      <p:ext uri="{BB962C8B-B14F-4D97-AF65-F5344CB8AC3E}">
        <p14:creationId xmlns:p14="http://schemas.microsoft.com/office/powerpoint/2010/main" val="94171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946DB-2951-E47D-4B10-B8CA1797EE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963B58-A490-E683-80DE-4315615303CD}"/>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BEAD93A-C1F7-3030-8951-E6A140FF84A4}"/>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D4599546-68E7-F243-D679-50D9BB0A61DD}"/>
              </a:ext>
            </a:extLst>
          </p:cNvPr>
          <p:cNvSpPr/>
          <p:nvPr/>
        </p:nvSpPr>
        <p:spPr>
          <a:xfrm>
            <a:off x="6755978" y="175367"/>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699F09D8-8C9D-ED97-12FD-E855427E70A1}"/>
              </a:ext>
            </a:extLst>
          </p:cNvPr>
          <p:cNvSpPr/>
          <p:nvPr/>
        </p:nvSpPr>
        <p:spPr>
          <a:xfrm>
            <a:off x="6755978" y="2435558"/>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072DBAD4-E076-8D9B-64EA-15291AAD2087}"/>
              </a:ext>
            </a:extLst>
          </p:cNvPr>
          <p:cNvSpPr/>
          <p:nvPr/>
        </p:nvSpPr>
        <p:spPr>
          <a:xfrm>
            <a:off x="6755978" y="4660649"/>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567EAE03-881F-AA5A-845C-369F17EDE999}"/>
              </a:ext>
            </a:extLst>
          </p:cNvPr>
          <p:cNvSpPr/>
          <p:nvPr/>
        </p:nvSpPr>
        <p:spPr>
          <a:xfrm>
            <a:off x="9304349" y="175367"/>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9485086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7C0B-6593-0734-CE6C-3739F496E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44DC1F-2303-3741-B756-ADD5A462C5DA}"/>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7ED21C7-EF72-6A55-B0C6-6EAEC393635B}"/>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3F5811-41FF-E80B-98F8-A05148C810E7}"/>
              </a:ext>
            </a:extLst>
          </p:cNvPr>
          <p:cNvSpPr/>
          <p:nvPr/>
        </p:nvSpPr>
        <p:spPr>
          <a:xfrm>
            <a:off x="3732734" y="4660649"/>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82DFEDD4-A805-1AAF-E0DA-BD7518642AC0}"/>
              </a:ext>
            </a:extLst>
          </p:cNvPr>
          <p:cNvSpPr/>
          <p:nvPr/>
        </p:nvSpPr>
        <p:spPr>
          <a:xfrm>
            <a:off x="6755978" y="4660649"/>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32BB9FA1-FB67-346D-4F2C-71080C98D037}"/>
              </a:ext>
            </a:extLst>
          </p:cNvPr>
          <p:cNvSpPr/>
          <p:nvPr/>
        </p:nvSpPr>
        <p:spPr>
          <a:xfrm>
            <a:off x="9304349" y="4660650"/>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D183991E-ABE0-D7AF-247F-6590878CA237}"/>
              </a:ext>
            </a:extLst>
          </p:cNvPr>
          <p:cNvSpPr/>
          <p:nvPr/>
        </p:nvSpPr>
        <p:spPr>
          <a:xfrm>
            <a:off x="494663" y="4660649"/>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8001593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7E204-B046-0F4C-38F9-79A1EFC063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722A9A3-29FF-BD3E-285B-C7EBCDE13145}"/>
              </a:ext>
            </a:extLst>
          </p:cNvPr>
          <p:cNvSpPr/>
          <p:nvPr/>
        </p:nvSpPr>
        <p:spPr>
          <a:xfrm>
            <a:off x="5210268" y="58180"/>
            <a:ext cx="914400" cy="914400"/>
          </a:xfrm>
          <a:prstGeom prst="rect">
            <a:avLst/>
          </a:prstGeom>
          <a:solidFill>
            <a:srgbClr val="DED8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Build</a:t>
            </a:r>
            <a:r>
              <a:rPr lang="fr-FR" sz="1050" dirty="0">
                <a:solidFill>
                  <a:schemeClr val="tx1"/>
                </a:solidFill>
                <a:latin typeface="Courier New" panose="02070309020205020404" pitchFamily="49" charset="0"/>
                <a:cs typeface="Courier New" panose="02070309020205020404" pitchFamily="49" charset="0"/>
              </a:rPr>
              <a:t> </a:t>
            </a:r>
            <a:r>
              <a:rPr lang="fr-FR" sz="1050" dirty="0" err="1">
                <a:solidFill>
                  <a:schemeClr val="tx1"/>
                </a:solidFill>
                <a:latin typeface="Courier New" panose="02070309020205020404" pitchFamily="49" charset="0"/>
                <a:cs typeface="Courier New" panose="02070309020205020404" pitchFamily="49" charset="0"/>
              </a:rPr>
              <a:t>algorithm</a:t>
            </a:r>
            <a:endParaRPr lang="fr-FR" sz="1050"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6E3CA33-26FE-2A9E-2ECE-E7F375DCC083}"/>
              </a:ext>
            </a:extLst>
          </p:cNvPr>
          <p:cNvSpPr/>
          <p:nvPr/>
        </p:nvSpPr>
        <p:spPr>
          <a:xfrm>
            <a:off x="5198980" y="1030180"/>
            <a:ext cx="914400" cy="914400"/>
          </a:xfrm>
          <a:prstGeom prst="rect">
            <a:avLst/>
          </a:prstGeom>
          <a:solidFill>
            <a:srgbClr val="E6FFE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MLflow</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3FFB81-5C06-4072-0E74-43624D580D18}"/>
              </a:ext>
            </a:extLst>
          </p:cNvPr>
          <p:cNvSpPr/>
          <p:nvPr/>
        </p:nvSpPr>
        <p:spPr>
          <a:xfrm>
            <a:off x="5227200" y="4053600"/>
            <a:ext cx="914400" cy="914400"/>
          </a:xfrm>
          <a:prstGeom prst="rect">
            <a:avLst/>
          </a:prstGeom>
          <a:solidFill>
            <a:srgbClr val="FFF5D9"/>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36714DCE-DFC4-AE65-B467-0E0F73B88BE4}"/>
              </a:ext>
            </a:extLst>
          </p:cNvPr>
          <p:cNvSpPr/>
          <p:nvPr/>
        </p:nvSpPr>
        <p:spPr>
          <a:xfrm>
            <a:off x="8064000" y="4053600"/>
            <a:ext cx="914400" cy="914400"/>
          </a:xfrm>
          <a:prstGeom prst="rect">
            <a:avLst/>
          </a:prstGeom>
          <a:solidFill>
            <a:srgbClr val="E9FFFE"/>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8082BA86-BEDC-52F7-C432-A65B391E000A}"/>
              </a:ext>
            </a:extLst>
          </p:cNvPr>
          <p:cNvSpPr/>
          <p:nvPr/>
        </p:nvSpPr>
        <p:spPr>
          <a:xfrm>
            <a:off x="10929600" y="5875200"/>
            <a:ext cx="914400" cy="914400"/>
          </a:xfrm>
          <a:prstGeom prst="rect">
            <a:avLst/>
          </a:prstGeom>
          <a:solidFill>
            <a:srgbClr val="E8F4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Leverage</a:t>
            </a:r>
            <a:r>
              <a:rPr lang="fr-FR" sz="1100"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1F9A7897-6988-BAF8-82CA-F6F22EE3F9AC}"/>
              </a:ext>
            </a:extLst>
          </p:cNvPr>
          <p:cNvSpPr/>
          <p:nvPr/>
        </p:nvSpPr>
        <p:spPr>
          <a:xfrm>
            <a:off x="493200" y="4053600"/>
            <a:ext cx="914400"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781190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73CAB-7C66-2535-7679-5FCD854EDD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361BEF-EA2B-8D62-C150-5E93899257CA}"/>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9E00C17-B81D-DAB7-6E72-A80E4A53C409}"/>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9ADBEFB-05C5-F7DF-CD0C-67BEE412020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2E711AA-9081-573D-E6D9-DA1B3F29FEEA}"/>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0A903FB-4610-F64D-488B-7D8AC5053E1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49F0E765-BF28-0E10-7B02-C047E6F4A07F}"/>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498A190E-2502-C9E1-B2D6-E45175441E54}"/>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0B044A2-200C-A310-C4A7-850F38FD230C}"/>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1B4D9C04-6CDD-2282-DF13-5D2E4F4398B0}"/>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17CF68D-628A-4225-09DC-55D7DEF8E16E}"/>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C1F011-8E30-1B74-E0F2-BC5A30CA040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8D2B58F-35BC-A2E3-CC32-DC40CAFFE9C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Tree>
    <p:extLst>
      <p:ext uri="{BB962C8B-B14F-4D97-AF65-F5344CB8AC3E}">
        <p14:creationId xmlns:p14="http://schemas.microsoft.com/office/powerpoint/2010/main" val="338762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C0E8-53FD-2102-86C7-B0D3B416DD1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285C88F-EF14-14BC-020A-56533C0DF56C}"/>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8AE57A5B-5FAA-6538-8761-CA5931FD955C}"/>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6890635-4695-57A6-5A0E-C7185AAEB3A8}"/>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0F860C5-B5CE-854E-96F1-FED07BE52238}"/>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0A37D114-38DC-BFFB-DB7F-5B5CD32BC079}"/>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56DEAD59-A1F9-40EB-0464-48F1FA1D8DFC}"/>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A593ED81-D4D0-551B-FA11-60EEC1ED6F5E}"/>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4E8046CD-0DFB-0A27-32D1-C2F07B6E3568}"/>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516C5990-F181-FD1C-A349-4EB1CBC09630}"/>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4CC7D7A1-DEFF-F1B6-8AA5-B9D6B131701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05EBB1B-20A7-4166-851E-603BEDA3F7D1}"/>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61C876AF-5A11-38C4-971C-310FA9E35B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02CE7CE4-1C49-A2A1-1E60-E9A9D40FFF8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500F839B-48A4-90CE-FE25-975A37C48AD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9DF3F97-9E15-F8E3-D86D-231D606F2E0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BD7A1E6-8B53-36C6-D80E-75FFCDC0858C}"/>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42DC5F8B-0623-7704-BD71-785223B42C0E}"/>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EA9336A7-C036-1DD1-2A29-71C592F81F05}"/>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3BF5F25A-3541-AC71-6B3C-AB86399153B3}"/>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F9847EC3-16D2-915D-70FA-F44A858B2BAE}"/>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687E0767-9475-0421-ED89-CB376426F397}"/>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85DB401-6522-2353-E5B1-B6D7A80E0D8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C0D4A805-F36C-1FB4-3066-3B627074BFAC}"/>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EE007A8-069A-7B30-70BD-B1B0D9F2CB14}"/>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301F9C3B-B41D-3884-2D2A-2E67F8A3692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86BDA52F-4893-EAE3-1741-90DF02826B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39" name="ZoneTexte 38">
            <a:extLst>
              <a:ext uri="{FF2B5EF4-FFF2-40B4-BE49-F238E27FC236}">
                <a16:creationId xmlns:a16="http://schemas.microsoft.com/office/drawing/2014/main" id="{7A078E76-0E8A-3312-77CF-7E6AB88FF825}"/>
              </a:ext>
            </a:extLst>
          </p:cNvPr>
          <p:cNvSpPr txBox="1"/>
          <p:nvPr/>
        </p:nvSpPr>
        <p:spPr>
          <a:xfrm>
            <a:off x="761550" y="1795669"/>
            <a:ext cx="2736647" cy="923330"/>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pPr marL="342900" indent="-342900">
              <a:buFont typeface="+mj-lt"/>
              <a:buAutoNum type="arabicPeriod"/>
            </a:pPr>
            <a:r>
              <a:rPr lang="fr-FR" dirty="0" err="1">
                <a:latin typeface="Courier New" panose="02070309020205020404" pitchFamily="49" charset="0"/>
                <a:cs typeface="Courier New" panose="02070309020205020404" pitchFamily="49" charset="0"/>
              </a:rPr>
              <a:t>What's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moving</a:t>
            </a:r>
            <a:r>
              <a:rPr lang="fr-FR" dirty="0">
                <a:latin typeface="Courier New" panose="02070309020205020404" pitchFamily="49" charset="0"/>
                <a:cs typeface="Courier New" panose="02070309020205020404" pitchFamily="49" charset="0"/>
              </a:rPr>
              <a:t>?</a:t>
            </a:r>
          </a:p>
          <a:p>
            <a:pPr marL="342900" indent="-342900">
              <a:buFont typeface="+mj-lt"/>
              <a:buAutoNum type="arabicPeriod"/>
            </a:pPr>
            <a:r>
              <a:rPr lang="fr-FR" dirty="0">
                <a:latin typeface="Courier New" panose="02070309020205020404" pitchFamily="49" charset="0"/>
                <a:cs typeface="Courier New" panose="02070309020205020404" pitchFamily="49" charset="0"/>
              </a:rPr>
              <a:t>How fast?</a:t>
            </a:r>
          </a:p>
          <a:p>
            <a:pPr marL="342900" indent="-342900">
              <a:buFont typeface="+mj-lt"/>
              <a:buAutoNum type="arabicPeriod"/>
            </a:pPr>
            <a:r>
              <a:rPr lang="fr-FR" dirty="0" err="1">
                <a:latin typeface="Courier New" panose="02070309020205020404" pitchFamily="49" charset="0"/>
                <a:cs typeface="Courier New" panose="02070309020205020404" pitchFamily="49" charset="0"/>
              </a:rPr>
              <a:t>What</a:t>
            </a:r>
            <a:r>
              <a:rPr lang="fr-FR" dirty="0">
                <a:latin typeface="Courier New" panose="02070309020205020404" pitchFamily="49" charset="0"/>
                <a:cs typeface="Courier New" panose="02070309020205020404" pitchFamily="49" charset="0"/>
              </a:rPr>
              <a:t> if speed=0?</a:t>
            </a:r>
          </a:p>
        </p:txBody>
      </p:sp>
    </p:spTree>
    <p:extLst>
      <p:ext uri="{BB962C8B-B14F-4D97-AF65-F5344CB8AC3E}">
        <p14:creationId xmlns:p14="http://schemas.microsoft.com/office/powerpoint/2010/main" val="144680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B75CB-EF9F-2DDE-98F7-D4EF95BD5A3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BB9C6CB-562C-68CD-F849-5E6326A8B03D}"/>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C0331C46-C7F2-8C35-CDFC-A79ED5676CC1}"/>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8837D332-4366-DFA7-2B5B-B3FFB0F0503B}"/>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729C604-B540-0EC7-1788-ACB94248C4C5}"/>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6CCB0D84-70D3-3BA0-CCC7-772100ABBD73}"/>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6BF979A8-36FB-08BF-CCA5-8BD08C0F0813}"/>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36443F3F-9CDF-D967-87CC-665ABE36DC57}"/>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F93F4481-E79C-E67D-F222-9CA041558F50}"/>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570A2450-01EE-7B3A-0B38-3DBC0DB8198D}"/>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0A8D22D1-025D-986C-046B-33992D0CABD2}"/>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7244EA5C-809D-411E-6531-C467B0F65A11}"/>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6FD56510-897C-DD53-7519-3495B0B3EA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C74901B9-B534-F9BB-EA7A-676F741E88C1}"/>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642ECA12-F0E3-8B80-6494-F6DDD3C10AF3}"/>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3CA6087-AC36-2D49-4B43-E90E532170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F8926BAA-AE3A-1A7D-04F3-29C01D78FB52}"/>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718575A-DBE2-EA5F-EE87-CE8809F2AC56}"/>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9E05C7B-E5BF-1804-C1C4-EBC0748E2E1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27680169-4EE9-86B0-18F8-8B2647234F1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B8626DE5-A3B6-3EC4-E28F-8640FC1B7524}"/>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18380CA-59EA-B00E-DBA0-9163D7376354}"/>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4829B851-4814-D045-C02C-70088E56D909}"/>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8C8B977E-F3DB-9CFA-F6C8-AEA26DF0C212}"/>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FB49A6F4-3122-91E9-77C7-5789E90A8C09}"/>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193F672E-A031-212B-61B5-49CEC23CFC79}"/>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D4D34FD0-A4CC-5636-A08E-F8EEFE6779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pic>
        <p:nvPicPr>
          <p:cNvPr id="32" name="Image 31">
            <a:extLst>
              <a:ext uri="{FF2B5EF4-FFF2-40B4-BE49-F238E27FC236}">
                <a16:creationId xmlns:a16="http://schemas.microsoft.com/office/drawing/2014/main" id="{C941DB9B-789C-B48F-60C0-2F102F1115D2}"/>
              </a:ext>
            </a:extLst>
          </p:cNvPr>
          <p:cNvPicPr>
            <a:picLocks noChangeAspect="1"/>
          </p:cNvPicPr>
          <p:nvPr/>
        </p:nvPicPr>
        <p:blipFill>
          <a:blip r:embed="rId7"/>
          <a:stretch>
            <a:fillRect/>
          </a:stretch>
        </p:blipFill>
        <p:spPr>
          <a:xfrm>
            <a:off x="2163944" y="4139001"/>
            <a:ext cx="496882" cy="243371"/>
          </a:xfrm>
          <a:prstGeom prst="rect">
            <a:avLst/>
          </a:prstGeom>
        </p:spPr>
      </p:pic>
      <p:pic>
        <p:nvPicPr>
          <p:cNvPr id="33" name="Image 32">
            <a:extLst>
              <a:ext uri="{FF2B5EF4-FFF2-40B4-BE49-F238E27FC236}">
                <a16:creationId xmlns:a16="http://schemas.microsoft.com/office/drawing/2014/main" id="{BACFCC3C-0740-6E4F-FCB3-77EA329AF967}"/>
              </a:ext>
            </a:extLst>
          </p:cNvPr>
          <p:cNvPicPr>
            <a:picLocks noChangeAspect="1"/>
          </p:cNvPicPr>
          <p:nvPr/>
        </p:nvPicPr>
        <p:blipFill>
          <a:blip r:embed="rId8"/>
          <a:stretch>
            <a:fillRect/>
          </a:stretch>
        </p:blipFill>
        <p:spPr>
          <a:xfrm>
            <a:off x="6457899" y="4170525"/>
            <a:ext cx="681595" cy="211847"/>
          </a:xfrm>
          <a:prstGeom prst="rect">
            <a:avLst/>
          </a:prstGeom>
        </p:spPr>
      </p:pic>
      <p:pic>
        <p:nvPicPr>
          <p:cNvPr id="34" name="Image 33">
            <a:extLst>
              <a:ext uri="{FF2B5EF4-FFF2-40B4-BE49-F238E27FC236}">
                <a16:creationId xmlns:a16="http://schemas.microsoft.com/office/drawing/2014/main" id="{808C4543-E8A6-31E2-6C3B-8D516B0B093E}"/>
              </a:ext>
            </a:extLst>
          </p:cNvPr>
          <p:cNvPicPr>
            <a:picLocks noChangeAspect="1"/>
          </p:cNvPicPr>
          <p:nvPr/>
        </p:nvPicPr>
        <p:blipFill>
          <a:blip r:embed="rId9"/>
          <a:stretch>
            <a:fillRect/>
          </a:stretch>
        </p:blipFill>
        <p:spPr>
          <a:xfrm>
            <a:off x="10330134" y="4585790"/>
            <a:ext cx="846688" cy="223302"/>
          </a:xfrm>
          <a:prstGeom prst="rect">
            <a:avLst/>
          </a:prstGeom>
        </p:spPr>
      </p:pic>
      <p:pic>
        <p:nvPicPr>
          <p:cNvPr id="35" name="Image 34">
            <a:extLst>
              <a:ext uri="{FF2B5EF4-FFF2-40B4-BE49-F238E27FC236}">
                <a16:creationId xmlns:a16="http://schemas.microsoft.com/office/drawing/2014/main" id="{1B6629C3-E8CB-4955-DD2B-97BDF3DB733A}"/>
              </a:ext>
            </a:extLst>
          </p:cNvPr>
          <p:cNvPicPr>
            <a:picLocks noChangeAspect="1"/>
          </p:cNvPicPr>
          <p:nvPr/>
        </p:nvPicPr>
        <p:blipFill>
          <a:blip r:embed="rId10"/>
          <a:stretch>
            <a:fillRect/>
          </a:stretch>
        </p:blipFill>
        <p:spPr>
          <a:xfrm>
            <a:off x="4140809" y="225147"/>
            <a:ext cx="665704" cy="217418"/>
          </a:xfrm>
          <a:prstGeom prst="rect">
            <a:avLst/>
          </a:prstGeom>
        </p:spPr>
      </p:pic>
      <p:pic>
        <p:nvPicPr>
          <p:cNvPr id="37" name="Image 36">
            <a:extLst>
              <a:ext uri="{FF2B5EF4-FFF2-40B4-BE49-F238E27FC236}">
                <a16:creationId xmlns:a16="http://schemas.microsoft.com/office/drawing/2014/main" id="{3F784AF5-535D-2815-EA82-705B71AAE608}"/>
              </a:ext>
            </a:extLst>
          </p:cNvPr>
          <p:cNvPicPr>
            <a:picLocks noChangeAspect="1"/>
          </p:cNvPicPr>
          <p:nvPr/>
        </p:nvPicPr>
        <p:blipFill>
          <a:blip r:embed="rId10"/>
          <a:stretch>
            <a:fillRect/>
          </a:stretch>
        </p:blipFill>
        <p:spPr>
          <a:xfrm>
            <a:off x="10330134" y="1218569"/>
            <a:ext cx="665704" cy="217418"/>
          </a:xfrm>
          <a:prstGeom prst="rect">
            <a:avLst/>
          </a:prstGeom>
        </p:spPr>
      </p:pic>
      <p:pic>
        <p:nvPicPr>
          <p:cNvPr id="56" name="Image 55">
            <a:extLst>
              <a:ext uri="{FF2B5EF4-FFF2-40B4-BE49-F238E27FC236}">
                <a16:creationId xmlns:a16="http://schemas.microsoft.com/office/drawing/2014/main" id="{D21796DA-97AD-E1D1-95A5-056F00800532}"/>
              </a:ext>
            </a:extLst>
          </p:cNvPr>
          <p:cNvPicPr>
            <a:picLocks noChangeAspect="1"/>
          </p:cNvPicPr>
          <p:nvPr/>
        </p:nvPicPr>
        <p:blipFill>
          <a:blip r:embed="rId7"/>
          <a:stretch>
            <a:fillRect/>
          </a:stretch>
        </p:blipFill>
        <p:spPr>
          <a:xfrm>
            <a:off x="4911139" y="2400295"/>
            <a:ext cx="496882" cy="243371"/>
          </a:xfrm>
          <a:prstGeom prst="rect">
            <a:avLst/>
          </a:prstGeom>
        </p:spPr>
      </p:pic>
      <p:pic>
        <p:nvPicPr>
          <p:cNvPr id="57" name="Image 56">
            <a:extLst>
              <a:ext uri="{FF2B5EF4-FFF2-40B4-BE49-F238E27FC236}">
                <a16:creationId xmlns:a16="http://schemas.microsoft.com/office/drawing/2014/main" id="{979B5540-8E0D-AFAE-2AB8-8BCE09E9DCE1}"/>
              </a:ext>
            </a:extLst>
          </p:cNvPr>
          <p:cNvPicPr>
            <a:picLocks noChangeAspect="1"/>
          </p:cNvPicPr>
          <p:nvPr/>
        </p:nvPicPr>
        <p:blipFill>
          <a:blip r:embed="rId8"/>
          <a:stretch>
            <a:fillRect/>
          </a:stretch>
        </p:blipFill>
        <p:spPr>
          <a:xfrm>
            <a:off x="5863883" y="3323076"/>
            <a:ext cx="681595" cy="211847"/>
          </a:xfrm>
          <a:prstGeom prst="rect">
            <a:avLst/>
          </a:prstGeom>
        </p:spPr>
      </p:pic>
      <p:pic>
        <p:nvPicPr>
          <p:cNvPr id="58" name="Image 57">
            <a:extLst>
              <a:ext uri="{FF2B5EF4-FFF2-40B4-BE49-F238E27FC236}">
                <a16:creationId xmlns:a16="http://schemas.microsoft.com/office/drawing/2014/main" id="{CA85D9B7-2E14-6B2F-C9B0-83F5C384C8D4}"/>
              </a:ext>
            </a:extLst>
          </p:cNvPr>
          <p:cNvPicPr>
            <a:picLocks noChangeAspect="1"/>
          </p:cNvPicPr>
          <p:nvPr/>
        </p:nvPicPr>
        <p:blipFill>
          <a:blip r:embed="rId8"/>
          <a:stretch>
            <a:fillRect/>
          </a:stretch>
        </p:blipFill>
        <p:spPr>
          <a:xfrm>
            <a:off x="9216306" y="4589602"/>
            <a:ext cx="681595" cy="211847"/>
          </a:xfrm>
          <a:prstGeom prst="rect">
            <a:avLst/>
          </a:prstGeom>
        </p:spPr>
      </p:pic>
    </p:spTree>
    <p:extLst>
      <p:ext uri="{BB962C8B-B14F-4D97-AF65-F5344CB8AC3E}">
        <p14:creationId xmlns:p14="http://schemas.microsoft.com/office/powerpoint/2010/main" val="351260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3091</TotalTime>
  <Words>829</Words>
  <Application>Microsoft Office PowerPoint</Application>
  <PresentationFormat>Grand écran</PresentationFormat>
  <Paragraphs>217</Paragraphs>
  <Slides>17</Slides>
  <Notes>4</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Aptos</vt:lpstr>
      <vt:lpstr>Arial</vt:lpstr>
      <vt:lpstr>Calibri</vt:lpstr>
      <vt:lpstr>Courier New</vt:lpstr>
      <vt:lpstr>Inter</vt:lpstr>
      <vt:lpstr>00_notes_de_stage</vt:lpstr>
      <vt:lpstr>Présentation PowerPoint</vt:lpstr>
      <vt:lpstr>fraud_detection_2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2024-11-28T15:21:17Z</dcterms:modified>
</cp:coreProperties>
</file>