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319" r:id="rId2"/>
    <p:sldId id="256" r:id="rId3"/>
    <p:sldId id="288" r:id="rId4"/>
    <p:sldId id="305" r:id="rId5"/>
    <p:sldId id="290" r:id="rId6"/>
    <p:sldId id="292" r:id="rId7"/>
    <p:sldId id="293" r:id="rId8"/>
    <p:sldId id="316" r:id="rId9"/>
    <p:sldId id="317" r:id="rId10"/>
    <p:sldId id="318" r:id="rId11"/>
    <p:sldId id="295" r:id="rId12"/>
    <p:sldId id="296" r:id="rId13"/>
    <p:sldId id="297" r:id="rId14"/>
    <p:sldId id="286" r:id="rId15"/>
    <p:sldId id="298" r:id="rId16"/>
    <p:sldId id="320" r:id="rId17"/>
    <p:sldId id="257" r:id="rId1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A687"/>
    <a:srgbClr val="90C78C"/>
    <a:srgbClr val="FDCA72"/>
    <a:srgbClr val="4CE4C1"/>
    <a:srgbClr val="91C68D"/>
    <a:srgbClr val="FF3F6E"/>
    <a:srgbClr val="FBBA1C"/>
    <a:srgbClr val="000000"/>
    <a:srgbClr val="FDC871"/>
    <a:srgbClr val="67DD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0" autoAdjust="0"/>
    <p:restoredTop sz="77588" autoAdjust="0"/>
  </p:normalViewPr>
  <p:slideViewPr>
    <p:cSldViewPr snapToGrid="0">
      <p:cViewPr varScale="1">
        <p:scale>
          <a:sx n="104" d="100"/>
          <a:sy n="104" d="100"/>
        </p:scale>
        <p:origin x="1416" y="115"/>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e Baucour" userId="5102170ae7533958" providerId="LiveId" clId="{E03E74EA-EF3B-43B4-9B17-52CA29A38D90}"/>
    <pc:docChg chg="custSel delSld modSld">
      <pc:chgData name="Philippe Baucour" userId="5102170ae7533958" providerId="LiveId" clId="{E03E74EA-EF3B-43B4-9B17-52CA29A38D90}" dt="2024-08-21T12:35:19.854" v="11" actId="6549"/>
      <pc:docMkLst>
        <pc:docMk/>
      </pc:docMkLst>
      <pc:sldChg chg="modSp mod">
        <pc:chgData name="Philippe Baucour" userId="5102170ae7533958" providerId="LiveId" clId="{E03E74EA-EF3B-43B4-9B17-52CA29A38D90}" dt="2024-08-21T12:35:19.854" v="11" actId="6549"/>
        <pc:sldMkLst>
          <pc:docMk/>
          <pc:sldMk cId="1392602265" sldId="256"/>
        </pc:sldMkLst>
      </pc:sldChg>
      <pc:sldChg chg="modSp mod">
        <pc:chgData name="Philippe Baucour" userId="5102170ae7533958" providerId="LiveId" clId="{E03E74EA-EF3B-43B4-9B17-52CA29A38D90}" dt="2024-08-21T12:35:07.155" v="3" actId="6549"/>
        <pc:sldMkLst>
          <pc:docMk/>
          <pc:sldMk cId="3201622378" sldId="257"/>
        </pc:sldMkLst>
      </pc:sldChg>
      <pc:sldChg chg="modSp mod">
        <pc:chgData name="Philippe Baucour" userId="5102170ae7533958" providerId="LiveId" clId="{E03E74EA-EF3B-43B4-9B17-52CA29A38D90}" dt="2024-08-21T12:34:52.029" v="1" actId="27636"/>
        <pc:sldMkLst>
          <pc:docMk/>
          <pc:sldMk cId="246086491" sldId="258"/>
        </pc:sldMkLst>
      </pc:sldChg>
      <pc:sldChg chg="del">
        <pc:chgData name="Philippe Baucour" userId="5102170ae7533958" providerId="LiveId" clId="{E03E74EA-EF3B-43B4-9B17-52CA29A38D90}" dt="2024-08-21T12:35:00.382" v="2" actId="47"/>
        <pc:sldMkLst>
          <pc:docMk/>
          <pc:sldMk cId="892752956" sldId="259"/>
        </pc:sldMkLst>
      </pc:sldChg>
      <pc:sldChg chg="del">
        <pc:chgData name="Philippe Baucour" userId="5102170ae7533958" providerId="LiveId" clId="{E03E74EA-EF3B-43B4-9B17-52CA29A38D90}" dt="2024-08-21T12:35:00.382" v="2" actId="47"/>
        <pc:sldMkLst>
          <pc:docMk/>
          <pc:sldMk cId="3990801946" sldId="260"/>
        </pc:sldMkLst>
      </pc:sldChg>
      <pc:sldChg chg="del">
        <pc:chgData name="Philippe Baucour" userId="5102170ae7533958" providerId="LiveId" clId="{E03E74EA-EF3B-43B4-9B17-52CA29A38D90}" dt="2024-08-21T12:35:00.382" v="2" actId="47"/>
        <pc:sldMkLst>
          <pc:docMk/>
          <pc:sldMk cId="3454558438" sldId="261"/>
        </pc:sldMkLst>
      </pc:sldChg>
      <pc:sldChg chg="del">
        <pc:chgData name="Philippe Baucour" userId="5102170ae7533958" providerId="LiveId" clId="{E03E74EA-EF3B-43B4-9B17-52CA29A38D90}" dt="2024-08-21T12:35:00.382" v="2" actId="47"/>
        <pc:sldMkLst>
          <pc:docMk/>
          <pc:sldMk cId="2740920124" sldId="262"/>
        </pc:sldMkLst>
      </pc:sldChg>
    </pc:docChg>
  </pc:docChgLst>
  <pc:docChgLst>
    <pc:chgData name="Philippe Baucour" userId="5102170ae7533958" providerId="LiveId" clId="{1527D352-431F-46B2-B7FF-4AE38ADEBEBC}"/>
    <pc:docChg chg="modSld">
      <pc:chgData name="Philippe Baucour" userId="5102170ae7533958" providerId="LiveId" clId="{1527D352-431F-46B2-B7FF-4AE38ADEBEBC}" dt="2024-08-20T13:32:14.809" v="75" actId="1036"/>
      <pc:docMkLst>
        <pc:docMk/>
      </pc:docMkLst>
      <pc:sldChg chg="modSp mod">
        <pc:chgData name="Philippe Baucour" userId="5102170ae7533958" providerId="LiveId" clId="{1527D352-431F-46B2-B7FF-4AE38ADEBEBC}" dt="2024-08-20T12:40:19.249" v="3" actId="6549"/>
        <pc:sldMkLst>
          <pc:docMk/>
          <pc:sldMk cId="3201622378" sldId="257"/>
        </pc:sldMkLst>
      </pc:sldChg>
      <pc:sldChg chg="addSp modSp mod">
        <pc:chgData name="Philippe Baucour" userId="5102170ae7533958" providerId="LiveId" clId="{1527D352-431F-46B2-B7FF-4AE38ADEBEBC}" dt="2024-08-20T13:32:14.809" v="75" actId="1036"/>
        <pc:sldMkLst>
          <pc:docMk/>
          <pc:sldMk cId="1044313820" sldId="260"/>
        </pc:sldMkLst>
      </pc:sldChg>
    </pc:docChg>
  </pc:docChgLst>
  <pc:docChgLst>
    <pc:chgData name="Philippe Baucour" userId="5102170ae7533958" providerId="LiveId" clId="{3C79230B-7AE9-4581-A7F6-ED0B16643BEC}"/>
    <pc:docChg chg="undo redo custSel addSld delSld modSld sldOrd">
      <pc:chgData name="Philippe Baucour" userId="5102170ae7533958" providerId="LiveId" clId="{3C79230B-7AE9-4581-A7F6-ED0B16643BEC}" dt="2024-11-28T15:21:12.983" v="902"/>
      <pc:docMkLst>
        <pc:docMk/>
      </pc:docMkLst>
      <pc:sldChg chg="modSp mod modTransition">
        <pc:chgData name="Philippe Baucour" userId="5102170ae7533958" providerId="LiveId" clId="{3C79230B-7AE9-4581-A7F6-ED0B16643BEC}" dt="2024-11-28T11:51:12.185" v="847" actId="1035"/>
        <pc:sldMkLst>
          <pc:docMk/>
          <pc:sldMk cId="1392602265" sldId="256"/>
        </pc:sldMkLst>
        <pc:spChg chg="mod">
          <ac:chgData name="Philippe Baucour" userId="5102170ae7533958" providerId="LiveId" clId="{3C79230B-7AE9-4581-A7F6-ED0B16643BEC}" dt="2024-11-27T11:00:38.523" v="2" actId="20577"/>
          <ac:spMkLst>
            <pc:docMk/>
            <pc:sldMk cId="1392602265" sldId="256"/>
            <ac:spMk id="3" creationId="{08069205-150B-B4B1-565B-156D78F5E9E8}"/>
          </ac:spMkLst>
        </pc:spChg>
        <pc:spChg chg="mod">
          <ac:chgData name="Philippe Baucour" userId="5102170ae7533958" providerId="LiveId" clId="{3C79230B-7AE9-4581-A7F6-ED0B16643BEC}" dt="2024-11-28T11:51:12.185" v="847" actId="1035"/>
          <ac:spMkLst>
            <pc:docMk/>
            <pc:sldMk cId="1392602265" sldId="256"/>
            <ac:spMk id="9" creationId="{A0CDF9F3-4C89-322A-8854-59C64DD36E6C}"/>
          </ac:spMkLst>
        </pc:spChg>
        <pc:picChg chg="mod">
          <ac:chgData name="Philippe Baucour" userId="5102170ae7533958" providerId="LiveId" clId="{3C79230B-7AE9-4581-A7F6-ED0B16643BEC}" dt="2024-11-28T11:51:04.294" v="778" actId="1035"/>
          <ac:picMkLst>
            <pc:docMk/>
            <pc:sldMk cId="1392602265" sldId="256"/>
            <ac:picMk id="4" creationId="{44B1A1B4-D0CD-EA8E-DBA4-56385D79DDA8}"/>
          </ac:picMkLst>
        </pc:picChg>
        <pc:picChg chg="mod">
          <ac:chgData name="Philippe Baucour" userId="5102170ae7533958" providerId="LiveId" clId="{3C79230B-7AE9-4581-A7F6-ED0B16643BEC}" dt="2024-11-28T11:51:01.022" v="754" actId="1036"/>
          <ac:picMkLst>
            <pc:docMk/>
            <pc:sldMk cId="1392602265" sldId="256"/>
            <ac:picMk id="5" creationId="{D2F66180-A270-694C-7A84-CB5F721DFF31}"/>
          </ac:picMkLst>
        </pc:picChg>
        <pc:picChg chg="mod">
          <ac:chgData name="Philippe Baucour" userId="5102170ae7533958" providerId="LiveId" clId="{3C79230B-7AE9-4581-A7F6-ED0B16643BEC}" dt="2024-11-28T11:50:58.504" v="735" actId="1036"/>
          <ac:picMkLst>
            <pc:docMk/>
            <pc:sldMk cId="1392602265" sldId="256"/>
            <ac:picMk id="7" creationId="{E65DC5B8-20AD-8E73-ECE0-7144F19A2BE3}"/>
          </ac:picMkLst>
        </pc:picChg>
        <pc:picChg chg="mod">
          <ac:chgData name="Philippe Baucour" userId="5102170ae7533958" providerId="LiveId" clId="{3C79230B-7AE9-4581-A7F6-ED0B16643BEC}" dt="2024-11-28T11:51:08.285" v="813" actId="1036"/>
          <ac:picMkLst>
            <pc:docMk/>
            <pc:sldMk cId="1392602265" sldId="256"/>
            <ac:picMk id="8" creationId="{ED5FF6AF-92FE-7A8C-FE6B-0B4E12DF7FFA}"/>
          </ac:picMkLst>
        </pc:picChg>
      </pc:sldChg>
      <pc:sldChg chg="ord modTransition modAnim">
        <pc:chgData name="Philippe Baucour" userId="5102170ae7533958" providerId="LiveId" clId="{3C79230B-7AE9-4581-A7F6-ED0B16643BEC}" dt="2024-11-28T11:42:28.553" v="716"/>
        <pc:sldMkLst>
          <pc:docMk/>
          <pc:sldMk cId="3201622378" sldId="257"/>
        </pc:sldMkLst>
      </pc:sldChg>
      <pc:sldChg chg="del">
        <pc:chgData name="Philippe Baucour" userId="5102170ae7533958" providerId="LiveId" clId="{3C79230B-7AE9-4581-A7F6-ED0B16643BEC}" dt="2024-11-27T11:00:01.198" v="0" actId="47"/>
        <pc:sldMkLst>
          <pc:docMk/>
          <pc:sldMk cId="655326077" sldId="258"/>
        </pc:sldMkLst>
      </pc:sldChg>
      <pc:sldChg chg="del">
        <pc:chgData name="Philippe Baucour" userId="5102170ae7533958" providerId="LiveId" clId="{3C79230B-7AE9-4581-A7F6-ED0B16643BEC}" dt="2024-11-27T11:00:01.198" v="0" actId="47"/>
        <pc:sldMkLst>
          <pc:docMk/>
          <pc:sldMk cId="4209746022" sldId="259"/>
        </pc:sldMkLst>
      </pc:sldChg>
      <pc:sldChg chg="del">
        <pc:chgData name="Philippe Baucour" userId="5102170ae7533958" providerId="LiveId" clId="{3C79230B-7AE9-4581-A7F6-ED0B16643BEC}" dt="2024-11-27T11:00:01.198" v="0" actId="47"/>
        <pc:sldMkLst>
          <pc:docMk/>
          <pc:sldMk cId="488452944" sldId="260"/>
        </pc:sldMkLst>
      </pc:sldChg>
      <pc:sldChg chg="del">
        <pc:chgData name="Philippe Baucour" userId="5102170ae7533958" providerId="LiveId" clId="{3C79230B-7AE9-4581-A7F6-ED0B16643BEC}" dt="2024-11-27T11:00:01.198" v="0" actId="47"/>
        <pc:sldMkLst>
          <pc:docMk/>
          <pc:sldMk cId="312535264" sldId="263"/>
        </pc:sldMkLst>
      </pc:sldChg>
      <pc:sldChg chg="del">
        <pc:chgData name="Philippe Baucour" userId="5102170ae7533958" providerId="LiveId" clId="{3C79230B-7AE9-4581-A7F6-ED0B16643BEC}" dt="2024-11-27T11:00:01.198" v="0" actId="47"/>
        <pc:sldMkLst>
          <pc:docMk/>
          <pc:sldMk cId="706215125" sldId="272"/>
        </pc:sldMkLst>
      </pc:sldChg>
      <pc:sldChg chg="del">
        <pc:chgData name="Philippe Baucour" userId="5102170ae7533958" providerId="LiveId" clId="{3C79230B-7AE9-4581-A7F6-ED0B16643BEC}" dt="2024-11-27T11:00:01.198" v="0" actId="47"/>
        <pc:sldMkLst>
          <pc:docMk/>
          <pc:sldMk cId="3680579781" sldId="273"/>
        </pc:sldMkLst>
      </pc:sldChg>
      <pc:sldChg chg="del">
        <pc:chgData name="Philippe Baucour" userId="5102170ae7533958" providerId="LiveId" clId="{3C79230B-7AE9-4581-A7F6-ED0B16643BEC}" dt="2024-11-27T11:00:01.198" v="0" actId="47"/>
        <pc:sldMkLst>
          <pc:docMk/>
          <pc:sldMk cId="4048940262" sldId="274"/>
        </pc:sldMkLst>
      </pc:sldChg>
      <pc:sldChg chg="del">
        <pc:chgData name="Philippe Baucour" userId="5102170ae7533958" providerId="LiveId" clId="{3C79230B-7AE9-4581-A7F6-ED0B16643BEC}" dt="2024-11-27T11:00:01.198" v="0" actId="47"/>
        <pc:sldMkLst>
          <pc:docMk/>
          <pc:sldMk cId="1804019632" sldId="275"/>
        </pc:sldMkLst>
      </pc:sldChg>
      <pc:sldChg chg="del">
        <pc:chgData name="Philippe Baucour" userId="5102170ae7533958" providerId="LiveId" clId="{3C79230B-7AE9-4581-A7F6-ED0B16643BEC}" dt="2024-11-27T11:00:01.198" v="0" actId="47"/>
        <pc:sldMkLst>
          <pc:docMk/>
          <pc:sldMk cId="3152686350" sldId="276"/>
        </pc:sldMkLst>
      </pc:sldChg>
      <pc:sldChg chg="del">
        <pc:chgData name="Philippe Baucour" userId="5102170ae7533958" providerId="LiveId" clId="{3C79230B-7AE9-4581-A7F6-ED0B16643BEC}" dt="2024-11-27T11:00:01.198" v="0" actId="47"/>
        <pc:sldMkLst>
          <pc:docMk/>
          <pc:sldMk cId="1654938590" sldId="278"/>
        </pc:sldMkLst>
      </pc:sldChg>
      <pc:sldChg chg="del">
        <pc:chgData name="Philippe Baucour" userId="5102170ae7533958" providerId="LiveId" clId="{3C79230B-7AE9-4581-A7F6-ED0B16643BEC}" dt="2024-11-27T11:00:01.198" v="0" actId="47"/>
        <pc:sldMkLst>
          <pc:docMk/>
          <pc:sldMk cId="1259677183" sldId="279"/>
        </pc:sldMkLst>
      </pc:sldChg>
      <pc:sldChg chg="del">
        <pc:chgData name="Philippe Baucour" userId="5102170ae7533958" providerId="LiveId" clId="{3C79230B-7AE9-4581-A7F6-ED0B16643BEC}" dt="2024-11-27T11:00:01.198" v="0" actId="47"/>
        <pc:sldMkLst>
          <pc:docMk/>
          <pc:sldMk cId="1540432292" sldId="280"/>
        </pc:sldMkLst>
      </pc:sldChg>
      <pc:sldChg chg="del">
        <pc:chgData name="Philippe Baucour" userId="5102170ae7533958" providerId="LiveId" clId="{3C79230B-7AE9-4581-A7F6-ED0B16643BEC}" dt="2024-11-27T11:00:01.198" v="0" actId="47"/>
        <pc:sldMkLst>
          <pc:docMk/>
          <pc:sldMk cId="3926891295" sldId="281"/>
        </pc:sldMkLst>
      </pc:sldChg>
      <pc:sldChg chg="del">
        <pc:chgData name="Philippe Baucour" userId="5102170ae7533958" providerId="LiveId" clId="{3C79230B-7AE9-4581-A7F6-ED0B16643BEC}" dt="2024-11-27T11:00:01.198" v="0" actId="47"/>
        <pc:sldMkLst>
          <pc:docMk/>
          <pc:sldMk cId="3830035145" sldId="282"/>
        </pc:sldMkLst>
      </pc:sldChg>
      <pc:sldChg chg="del">
        <pc:chgData name="Philippe Baucour" userId="5102170ae7533958" providerId="LiveId" clId="{3C79230B-7AE9-4581-A7F6-ED0B16643BEC}" dt="2024-11-27T11:00:01.198" v="0" actId="47"/>
        <pc:sldMkLst>
          <pc:docMk/>
          <pc:sldMk cId="2406640145" sldId="283"/>
        </pc:sldMkLst>
      </pc:sldChg>
      <pc:sldChg chg="del">
        <pc:chgData name="Philippe Baucour" userId="5102170ae7533958" providerId="LiveId" clId="{3C79230B-7AE9-4581-A7F6-ED0B16643BEC}" dt="2024-11-27T11:00:01.198" v="0" actId="47"/>
        <pc:sldMkLst>
          <pc:docMk/>
          <pc:sldMk cId="4078890052" sldId="284"/>
        </pc:sldMkLst>
      </pc:sldChg>
      <pc:sldChg chg="delSp modSp mod modTransition modAnim">
        <pc:chgData name="Philippe Baucour" userId="5102170ae7533958" providerId="LiveId" clId="{3C79230B-7AE9-4581-A7F6-ED0B16643BEC}" dt="2024-11-28T12:01:27.173" v="901" actId="20577"/>
        <pc:sldMkLst>
          <pc:docMk/>
          <pc:sldMk cId="301730762" sldId="286"/>
        </pc:sldMkLst>
        <pc:spChg chg="mod">
          <ac:chgData name="Philippe Baucour" userId="5102170ae7533958" providerId="LiveId" clId="{3C79230B-7AE9-4581-A7F6-ED0B16643BEC}" dt="2024-11-28T11:59:53.511" v="867" actId="1035"/>
          <ac:spMkLst>
            <pc:docMk/>
            <pc:sldMk cId="301730762" sldId="286"/>
            <ac:spMk id="119" creationId="{D3DB8799-F374-F10D-1429-496F27B5F915}"/>
          </ac:spMkLst>
        </pc:spChg>
        <pc:spChg chg="mod">
          <ac:chgData name="Philippe Baucour" userId="5102170ae7533958" providerId="LiveId" clId="{3C79230B-7AE9-4581-A7F6-ED0B16643BEC}" dt="2024-11-28T12:01:12.608" v="898" actId="1038"/>
          <ac:spMkLst>
            <pc:docMk/>
            <pc:sldMk cId="301730762" sldId="286"/>
            <ac:spMk id="120" creationId="{25AA81E1-DE22-90C7-CD1D-380AEB63F0F9}"/>
          </ac:spMkLst>
        </pc:spChg>
        <pc:spChg chg="mod">
          <ac:chgData name="Philippe Baucour" userId="5102170ae7533958" providerId="LiveId" clId="{3C79230B-7AE9-4581-A7F6-ED0B16643BEC}" dt="2024-11-28T12:01:27.173" v="901" actId="20577"/>
          <ac:spMkLst>
            <pc:docMk/>
            <pc:sldMk cId="301730762" sldId="286"/>
            <ac:spMk id="121" creationId="{78025810-C5E9-917D-C21F-41FF8F443DC7}"/>
          </ac:spMkLst>
        </pc:spChg>
        <pc:grpChg chg="mod">
          <ac:chgData name="Philippe Baucour" userId="5102170ae7533958" providerId="LiveId" clId="{3C79230B-7AE9-4581-A7F6-ED0B16643BEC}" dt="2024-11-27T21:29:02.741" v="503" actId="1037"/>
          <ac:grpSpMkLst>
            <pc:docMk/>
            <pc:sldMk cId="301730762" sldId="286"/>
            <ac:grpSpMk id="174" creationId="{0C47F6CB-6DC9-1580-DCB7-6D665B392FAD}"/>
          </ac:grpSpMkLst>
        </pc:grpChg>
      </pc:sldChg>
      <pc:sldChg chg="del">
        <pc:chgData name="Philippe Baucour" userId="5102170ae7533958" providerId="LiveId" clId="{3C79230B-7AE9-4581-A7F6-ED0B16643BEC}" dt="2024-11-27T11:00:58.109" v="3" actId="47"/>
        <pc:sldMkLst>
          <pc:docMk/>
          <pc:sldMk cId="848441573" sldId="287"/>
        </pc:sldMkLst>
      </pc:sldChg>
      <pc:sldChg chg="modTransition modNotesTx">
        <pc:chgData name="Philippe Baucour" userId="5102170ae7533958" providerId="LiveId" clId="{3C79230B-7AE9-4581-A7F6-ED0B16643BEC}" dt="2024-11-28T15:21:12.983" v="902"/>
        <pc:sldMkLst>
          <pc:docMk/>
          <pc:sldMk cId="941717338" sldId="288"/>
        </pc:sldMkLst>
      </pc:sldChg>
      <pc:sldChg chg="modTransition">
        <pc:chgData name="Philippe Baucour" userId="5102170ae7533958" providerId="LiveId" clId="{3C79230B-7AE9-4581-A7F6-ED0B16643BEC}" dt="2024-11-27T12:01:00.843" v="385"/>
        <pc:sldMkLst>
          <pc:docMk/>
          <pc:sldMk cId="3800159379" sldId="290"/>
        </pc:sldMkLst>
      </pc:sldChg>
      <pc:sldChg chg="modSp mod modTransition">
        <pc:chgData name="Philippe Baucour" userId="5102170ae7533958" providerId="LiveId" clId="{3C79230B-7AE9-4581-A7F6-ED0B16643BEC}" dt="2024-11-27T21:34:41.476" v="515" actId="1038"/>
        <pc:sldMkLst>
          <pc:docMk/>
          <pc:sldMk cId="3781190597" sldId="292"/>
        </pc:sldMkLst>
        <pc:spChg chg="mod">
          <ac:chgData name="Philippe Baucour" userId="5102170ae7533958" providerId="LiveId" clId="{3C79230B-7AE9-4581-A7F6-ED0B16643BEC}" dt="2024-11-27T21:34:41.476" v="515" actId="1038"/>
          <ac:spMkLst>
            <pc:docMk/>
            <pc:sldMk cId="3781190597" sldId="292"/>
            <ac:spMk id="4" creationId="{E722A9A3-29FF-BD3E-285B-C7EBCDE13145}"/>
          </ac:spMkLst>
        </pc:spChg>
        <pc:spChg chg="mod">
          <ac:chgData name="Philippe Baucour" userId="5102170ae7533958" providerId="LiveId" clId="{3C79230B-7AE9-4581-A7F6-ED0B16643BEC}" dt="2024-11-27T21:34:11.732" v="513" actId="1035"/>
          <ac:spMkLst>
            <pc:docMk/>
            <pc:sldMk cId="3781190597" sldId="292"/>
            <ac:spMk id="6" creationId="{A6E3CA33-26FE-2A9E-2ECE-E7F375DCC083}"/>
          </ac:spMkLst>
        </pc:spChg>
      </pc:sldChg>
      <pc:sldChg chg="modTransition">
        <pc:chgData name="Philippe Baucour" userId="5102170ae7533958" providerId="LiveId" clId="{3C79230B-7AE9-4581-A7F6-ED0B16643BEC}" dt="2024-11-27T11:24:30.312" v="90"/>
        <pc:sldMkLst>
          <pc:docMk/>
          <pc:sldMk cId="3387629389" sldId="293"/>
        </pc:sldMkLst>
      </pc:sldChg>
      <pc:sldChg chg="del mod modTransition modAnim modShow">
        <pc:chgData name="Philippe Baucour" userId="5102170ae7533958" providerId="LiveId" clId="{3C79230B-7AE9-4581-A7F6-ED0B16643BEC}" dt="2024-11-27T11:34:12.171" v="240" actId="47"/>
        <pc:sldMkLst>
          <pc:docMk/>
          <pc:sldMk cId="951661512" sldId="294"/>
        </pc:sldMkLst>
      </pc:sldChg>
      <pc:sldChg chg="delSp mod modTransition modAnim">
        <pc:chgData name="Philippe Baucour" userId="5102170ae7533958" providerId="LiveId" clId="{3C79230B-7AE9-4581-A7F6-ED0B16643BEC}" dt="2024-11-27T11:36:00.196" v="244"/>
        <pc:sldMkLst>
          <pc:docMk/>
          <pc:sldMk cId="1438234499" sldId="295"/>
        </pc:sldMkLst>
      </pc:sldChg>
      <pc:sldChg chg="addSp delSp modSp mod modTransition modAnim">
        <pc:chgData name="Philippe Baucour" userId="5102170ae7533958" providerId="LiveId" clId="{3C79230B-7AE9-4581-A7F6-ED0B16643BEC}" dt="2024-11-27T11:36:03.364" v="245"/>
        <pc:sldMkLst>
          <pc:docMk/>
          <pc:sldMk cId="2559120772" sldId="296"/>
        </pc:sldMkLst>
        <pc:spChg chg="mod">
          <ac:chgData name="Philippe Baucour" userId="5102170ae7533958" providerId="LiveId" clId="{3C79230B-7AE9-4581-A7F6-ED0B16643BEC}" dt="2024-11-27T11:30:24.226" v="165"/>
          <ac:spMkLst>
            <pc:docMk/>
            <pc:sldMk cId="2559120772" sldId="296"/>
            <ac:spMk id="55" creationId="{9B69976B-A9B7-B766-4BA3-3D34C8920E9F}"/>
          </ac:spMkLst>
        </pc:spChg>
        <pc:spChg chg="mod">
          <ac:chgData name="Philippe Baucour" userId="5102170ae7533958" providerId="LiveId" clId="{3C79230B-7AE9-4581-A7F6-ED0B16643BEC}" dt="2024-11-27T11:30:24.226" v="165"/>
          <ac:spMkLst>
            <pc:docMk/>
            <pc:sldMk cId="2559120772" sldId="296"/>
            <ac:spMk id="58" creationId="{0879DC75-E70B-A65D-03B7-A7CFF6E3FD97}"/>
          </ac:spMkLst>
        </pc:spChg>
        <pc:grpChg chg="add mod">
          <ac:chgData name="Philippe Baucour" userId="5102170ae7533958" providerId="LiveId" clId="{3C79230B-7AE9-4581-A7F6-ED0B16643BEC}" dt="2024-11-27T11:30:24.226" v="165"/>
          <ac:grpSpMkLst>
            <pc:docMk/>
            <pc:sldMk cId="2559120772" sldId="296"/>
            <ac:grpSpMk id="2" creationId="{EE9A6D8D-D0BA-4DE8-384E-A5A9B3C36C5D}"/>
          </ac:grpSpMkLst>
        </pc:grpChg>
        <pc:grpChg chg="add mod">
          <ac:chgData name="Philippe Baucour" userId="5102170ae7533958" providerId="LiveId" clId="{3C79230B-7AE9-4581-A7F6-ED0B16643BEC}" dt="2024-11-27T11:30:24.226" v="165"/>
          <ac:grpSpMkLst>
            <pc:docMk/>
            <pc:sldMk cId="2559120772" sldId="296"/>
            <ac:grpSpMk id="56" creationId="{6D80478C-5415-00E6-2D88-8A35B59AEAA5}"/>
          </ac:grpSpMkLst>
        </pc:grpChg>
        <pc:picChg chg="mod">
          <ac:chgData name="Philippe Baucour" userId="5102170ae7533958" providerId="LiveId" clId="{3C79230B-7AE9-4581-A7F6-ED0B16643BEC}" dt="2024-11-27T11:30:24.226" v="165"/>
          <ac:picMkLst>
            <pc:docMk/>
            <pc:sldMk cId="2559120772" sldId="296"/>
            <ac:picMk id="54" creationId="{2BBD4726-13D5-6254-4368-A459A986B81F}"/>
          </ac:picMkLst>
        </pc:picChg>
        <pc:picChg chg="mod">
          <ac:chgData name="Philippe Baucour" userId="5102170ae7533958" providerId="LiveId" clId="{3C79230B-7AE9-4581-A7F6-ED0B16643BEC}" dt="2024-11-27T11:30:24.226" v="165"/>
          <ac:picMkLst>
            <pc:docMk/>
            <pc:sldMk cId="2559120772" sldId="296"/>
            <ac:picMk id="57" creationId="{505E5E36-689F-C309-A963-3F8246066577}"/>
          </ac:picMkLst>
        </pc:picChg>
      </pc:sldChg>
      <pc:sldChg chg="addSp delSp modSp mod modTransition modAnim">
        <pc:chgData name="Philippe Baucour" userId="5102170ae7533958" providerId="LiveId" clId="{3C79230B-7AE9-4581-A7F6-ED0B16643BEC}" dt="2024-11-27T12:02:00.529" v="391" actId="478"/>
        <pc:sldMkLst>
          <pc:docMk/>
          <pc:sldMk cId="3062080250" sldId="297"/>
        </pc:sldMkLst>
        <pc:grpChg chg="mod">
          <ac:chgData name="Philippe Baucour" userId="5102170ae7533958" providerId="LiveId" clId="{3C79230B-7AE9-4581-A7F6-ED0B16643BEC}" dt="2024-11-27T11:31:37.882" v="230" actId="1038"/>
          <ac:grpSpMkLst>
            <pc:docMk/>
            <pc:sldMk cId="3062080250" sldId="297"/>
            <ac:grpSpMk id="54" creationId="{C534E1B9-8F78-9ECF-0BEA-195FECB70A74}"/>
          </ac:grpSpMkLst>
        </pc:grpChg>
        <pc:grpChg chg="add del">
          <ac:chgData name="Philippe Baucour" userId="5102170ae7533958" providerId="LiveId" clId="{3C79230B-7AE9-4581-A7F6-ED0B16643BEC}" dt="2024-11-27T12:02:00.529" v="391" actId="478"/>
          <ac:grpSpMkLst>
            <pc:docMk/>
            <pc:sldMk cId="3062080250" sldId="297"/>
            <ac:grpSpMk id="60" creationId="{38F39961-9DCB-CF2A-C4DB-19F04ADBEA94}"/>
          </ac:grpSpMkLst>
        </pc:grpChg>
      </pc:sldChg>
      <pc:sldChg chg="modSp mod modTransition modAnim">
        <pc:chgData name="Philippe Baucour" userId="5102170ae7533958" providerId="LiveId" clId="{3C79230B-7AE9-4581-A7F6-ED0B16643BEC}" dt="2024-11-27T12:06:10.129" v="428" actId="1038"/>
        <pc:sldMkLst>
          <pc:docMk/>
          <pc:sldMk cId="4248122501" sldId="298"/>
        </pc:sldMkLst>
        <pc:spChg chg="mod">
          <ac:chgData name="Philippe Baucour" userId="5102170ae7533958" providerId="LiveId" clId="{3C79230B-7AE9-4581-A7F6-ED0B16643BEC}" dt="2024-11-27T12:06:10.129" v="428" actId="1038"/>
          <ac:spMkLst>
            <pc:docMk/>
            <pc:sldMk cId="4248122501" sldId="298"/>
            <ac:spMk id="33" creationId="{DD4D9334-6671-B9EF-3D8B-92EF9D993E32}"/>
          </ac:spMkLst>
        </pc:spChg>
        <pc:spChg chg="mod">
          <ac:chgData name="Philippe Baucour" userId="5102170ae7533958" providerId="LiveId" clId="{3C79230B-7AE9-4581-A7F6-ED0B16643BEC}" dt="2024-11-27T12:06:10.129" v="428" actId="1038"/>
          <ac:spMkLst>
            <pc:docMk/>
            <pc:sldMk cId="4248122501" sldId="298"/>
            <ac:spMk id="34" creationId="{9077FA69-AC58-26EC-8CB7-3A155C90F152}"/>
          </ac:spMkLst>
        </pc:spChg>
      </pc:sldChg>
      <pc:sldChg chg="del">
        <pc:chgData name="Philippe Baucour" userId="5102170ae7533958" providerId="LiveId" clId="{3C79230B-7AE9-4581-A7F6-ED0B16643BEC}" dt="2024-11-27T11:00:01.198" v="0" actId="47"/>
        <pc:sldMkLst>
          <pc:docMk/>
          <pc:sldMk cId="1714252387" sldId="299"/>
        </pc:sldMkLst>
      </pc:sldChg>
      <pc:sldChg chg="del mod ord modTransition modAnim modShow">
        <pc:chgData name="Philippe Baucour" userId="5102170ae7533958" providerId="LiveId" clId="{3C79230B-7AE9-4581-A7F6-ED0B16643BEC}" dt="2024-11-27T11:49:58.508" v="303" actId="47"/>
        <pc:sldMkLst>
          <pc:docMk/>
          <pc:sldMk cId="3845065587" sldId="300"/>
        </pc:sldMkLst>
      </pc:sldChg>
      <pc:sldChg chg="del">
        <pc:chgData name="Philippe Baucour" userId="5102170ae7533958" providerId="LiveId" clId="{3C79230B-7AE9-4581-A7F6-ED0B16643BEC}" dt="2024-11-27T11:00:01.198" v="0" actId="47"/>
        <pc:sldMkLst>
          <pc:docMk/>
          <pc:sldMk cId="905268203" sldId="301"/>
        </pc:sldMkLst>
      </pc:sldChg>
      <pc:sldChg chg="del">
        <pc:chgData name="Philippe Baucour" userId="5102170ae7533958" providerId="LiveId" clId="{3C79230B-7AE9-4581-A7F6-ED0B16643BEC}" dt="2024-11-27T11:00:01.198" v="0" actId="47"/>
        <pc:sldMkLst>
          <pc:docMk/>
          <pc:sldMk cId="2365695644" sldId="302"/>
        </pc:sldMkLst>
      </pc:sldChg>
      <pc:sldChg chg="del">
        <pc:chgData name="Philippe Baucour" userId="5102170ae7533958" providerId="LiveId" clId="{3C79230B-7AE9-4581-A7F6-ED0B16643BEC}" dt="2024-11-27T11:00:01.198" v="0" actId="47"/>
        <pc:sldMkLst>
          <pc:docMk/>
          <pc:sldMk cId="2699665340" sldId="303"/>
        </pc:sldMkLst>
      </pc:sldChg>
      <pc:sldChg chg="del">
        <pc:chgData name="Philippe Baucour" userId="5102170ae7533958" providerId="LiveId" clId="{3C79230B-7AE9-4581-A7F6-ED0B16643BEC}" dt="2024-11-27T11:00:01.198" v="0" actId="47"/>
        <pc:sldMkLst>
          <pc:docMk/>
          <pc:sldMk cId="962497801" sldId="304"/>
        </pc:sldMkLst>
      </pc:sldChg>
      <pc:sldChg chg="modTransition">
        <pc:chgData name="Philippe Baucour" userId="5102170ae7533958" providerId="LiveId" clId="{3C79230B-7AE9-4581-A7F6-ED0B16643BEC}" dt="2024-11-27T12:01:08.780" v="389"/>
        <pc:sldMkLst>
          <pc:docMk/>
          <pc:sldMk cId="394850863" sldId="305"/>
        </pc:sldMkLst>
      </pc:sldChg>
      <pc:sldChg chg="del mod modShow">
        <pc:chgData name="Philippe Baucour" userId="5102170ae7533958" providerId="LiveId" clId="{3C79230B-7AE9-4581-A7F6-ED0B16643BEC}" dt="2024-11-27T11:49:58.508" v="303" actId="47"/>
        <pc:sldMkLst>
          <pc:docMk/>
          <pc:sldMk cId="2675427882" sldId="306"/>
        </pc:sldMkLst>
      </pc:sldChg>
      <pc:sldChg chg="del mod modShow">
        <pc:chgData name="Philippe Baucour" userId="5102170ae7533958" providerId="LiveId" clId="{3C79230B-7AE9-4581-A7F6-ED0B16643BEC}" dt="2024-11-27T12:00:20.453" v="379" actId="47"/>
        <pc:sldMkLst>
          <pc:docMk/>
          <pc:sldMk cId="1629941818" sldId="307"/>
        </pc:sldMkLst>
      </pc:sldChg>
      <pc:sldChg chg="del mod modShow">
        <pc:chgData name="Philippe Baucour" userId="5102170ae7533958" providerId="LiveId" clId="{3C79230B-7AE9-4581-A7F6-ED0B16643BEC}" dt="2024-11-27T12:00:20.453" v="379" actId="47"/>
        <pc:sldMkLst>
          <pc:docMk/>
          <pc:sldMk cId="1746926135" sldId="308"/>
        </pc:sldMkLst>
      </pc:sldChg>
      <pc:sldChg chg="del">
        <pc:chgData name="Philippe Baucour" userId="5102170ae7533958" providerId="LiveId" clId="{3C79230B-7AE9-4581-A7F6-ED0B16643BEC}" dt="2024-11-27T11:00:01.198" v="0" actId="47"/>
        <pc:sldMkLst>
          <pc:docMk/>
          <pc:sldMk cId="3595595243" sldId="309"/>
        </pc:sldMkLst>
      </pc:sldChg>
      <pc:sldChg chg="del mod modShow">
        <pc:chgData name="Philippe Baucour" userId="5102170ae7533958" providerId="LiveId" clId="{3C79230B-7AE9-4581-A7F6-ED0B16643BEC}" dt="2024-11-27T12:00:20.453" v="379" actId="47"/>
        <pc:sldMkLst>
          <pc:docMk/>
          <pc:sldMk cId="794782909" sldId="310"/>
        </pc:sldMkLst>
      </pc:sldChg>
      <pc:sldChg chg="modSp del mod modShow">
        <pc:chgData name="Philippe Baucour" userId="5102170ae7533958" providerId="LiveId" clId="{3C79230B-7AE9-4581-A7F6-ED0B16643BEC}" dt="2024-11-27T12:00:20.453" v="379" actId="47"/>
        <pc:sldMkLst>
          <pc:docMk/>
          <pc:sldMk cId="4249659686" sldId="311"/>
        </pc:sldMkLst>
      </pc:sldChg>
      <pc:sldChg chg="del mod modShow">
        <pc:chgData name="Philippe Baucour" userId="5102170ae7533958" providerId="LiveId" clId="{3C79230B-7AE9-4581-A7F6-ED0B16643BEC}" dt="2024-11-27T12:00:20.453" v="379" actId="47"/>
        <pc:sldMkLst>
          <pc:docMk/>
          <pc:sldMk cId="27430406" sldId="312"/>
        </pc:sldMkLst>
      </pc:sldChg>
      <pc:sldChg chg="del mod modShow">
        <pc:chgData name="Philippe Baucour" userId="5102170ae7533958" providerId="LiveId" clId="{3C79230B-7AE9-4581-A7F6-ED0B16643BEC}" dt="2024-11-27T12:00:20.453" v="379" actId="47"/>
        <pc:sldMkLst>
          <pc:docMk/>
          <pc:sldMk cId="3884277203" sldId="313"/>
        </pc:sldMkLst>
      </pc:sldChg>
      <pc:sldChg chg="del mod modShow">
        <pc:chgData name="Philippe Baucour" userId="5102170ae7533958" providerId="LiveId" clId="{3C79230B-7AE9-4581-A7F6-ED0B16643BEC}" dt="2024-11-27T12:00:20.453" v="379" actId="47"/>
        <pc:sldMkLst>
          <pc:docMk/>
          <pc:sldMk cId="3557111272" sldId="314"/>
        </pc:sldMkLst>
      </pc:sldChg>
      <pc:sldChg chg="modSp del mod modShow">
        <pc:chgData name="Philippe Baucour" userId="5102170ae7533958" providerId="LiveId" clId="{3C79230B-7AE9-4581-A7F6-ED0B16643BEC}" dt="2024-11-27T12:00:20.453" v="379" actId="47"/>
        <pc:sldMkLst>
          <pc:docMk/>
          <pc:sldMk cId="647165855" sldId="315"/>
        </pc:sldMkLst>
      </pc:sldChg>
      <pc:sldChg chg="addSp delSp modSp add mod modTransition modAnim">
        <pc:chgData name="Philippe Baucour" userId="5102170ae7533958" providerId="LiveId" clId="{3C79230B-7AE9-4581-A7F6-ED0B16643BEC}" dt="2024-11-27T11:35:45.560" v="241"/>
        <pc:sldMkLst>
          <pc:docMk/>
          <pc:sldMk cId="1446800941" sldId="316"/>
        </pc:sldMkLst>
        <pc:spChg chg="add mod">
          <ac:chgData name="Philippe Baucour" userId="5102170ae7533958" providerId="LiveId" clId="{3C79230B-7AE9-4581-A7F6-ED0B16643BEC}" dt="2024-11-27T11:27:40.547" v="116"/>
          <ac:spMkLst>
            <pc:docMk/>
            <pc:sldMk cId="1446800941" sldId="316"/>
            <ac:spMk id="39" creationId="{7A078E76-0E8A-3312-77CF-7E6AB88FF825}"/>
          </ac:spMkLst>
        </pc:spChg>
      </pc:sldChg>
      <pc:sldChg chg="delSp modSp add mod modTransition modAnim">
        <pc:chgData name="Philippe Baucour" userId="5102170ae7533958" providerId="LiveId" clId="{3C79230B-7AE9-4581-A7F6-ED0B16643BEC}" dt="2024-11-27T11:35:51.136" v="242"/>
        <pc:sldMkLst>
          <pc:docMk/>
          <pc:sldMk cId="3512608356" sldId="317"/>
        </pc:sldMkLst>
      </pc:sldChg>
      <pc:sldChg chg="delSp modSp add mod modTransition modAnim">
        <pc:chgData name="Philippe Baucour" userId="5102170ae7533958" providerId="LiveId" clId="{3C79230B-7AE9-4581-A7F6-ED0B16643BEC}" dt="2024-11-27T11:35:56.331" v="243"/>
        <pc:sldMkLst>
          <pc:docMk/>
          <pc:sldMk cId="3611495779" sldId="318"/>
        </pc:sldMkLst>
        <pc:grpChg chg="mod">
          <ac:chgData name="Philippe Baucour" userId="5102170ae7533958" providerId="LiveId" clId="{3C79230B-7AE9-4581-A7F6-ED0B16643BEC}" dt="2024-11-27T11:28:48.798" v="150" actId="1037"/>
          <ac:grpSpMkLst>
            <pc:docMk/>
            <pc:sldMk cId="3611495779" sldId="318"/>
            <ac:grpSpMk id="44" creationId="{D1C6457C-0595-C86E-3C05-3714C5ED5417}"/>
          </ac:grpSpMkLst>
        </pc:grpChg>
        <pc:grpChg chg="mod">
          <ac:chgData name="Philippe Baucour" userId="5102170ae7533958" providerId="LiveId" clId="{3C79230B-7AE9-4581-A7F6-ED0B16643BEC}" dt="2024-11-27T11:28:53.022" v="159" actId="1036"/>
          <ac:grpSpMkLst>
            <pc:docMk/>
            <pc:sldMk cId="3611495779" sldId="318"/>
            <ac:grpSpMk id="62" creationId="{5AEB1A31-4B07-F29D-37B3-E05C92CBC4F2}"/>
          </ac:grpSpMkLst>
        </pc:grpChg>
      </pc:sldChg>
      <pc:sldChg chg="addSp delSp modSp new mod ord modShow chgLayout">
        <pc:chgData name="Philippe Baucour" userId="5102170ae7533958" providerId="LiveId" clId="{3C79230B-7AE9-4581-A7F6-ED0B16643BEC}" dt="2024-11-28T11:36:17.788" v="705" actId="1076"/>
        <pc:sldMkLst>
          <pc:docMk/>
          <pc:sldMk cId="745338049" sldId="319"/>
        </pc:sldMkLst>
        <pc:spChg chg="add mod ord">
          <ac:chgData name="Philippe Baucour" userId="5102170ae7533958" providerId="LiveId" clId="{3C79230B-7AE9-4581-A7F6-ED0B16643BEC}" dt="2024-11-28T11:36:10.857" v="704" actId="6549"/>
          <ac:spMkLst>
            <pc:docMk/>
            <pc:sldMk cId="745338049" sldId="319"/>
            <ac:spMk id="5" creationId="{DCE92FDD-E7BF-7922-887F-CE13FFA58A17}"/>
          </ac:spMkLst>
        </pc:spChg>
        <pc:picChg chg="add mod">
          <ac:chgData name="Philippe Baucour" userId="5102170ae7533958" providerId="LiveId" clId="{3C79230B-7AE9-4581-A7F6-ED0B16643BEC}" dt="2024-11-28T11:27:23.590" v="607" actId="1076"/>
          <ac:picMkLst>
            <pc:docMk/>
            <pc:sldMk cId="745338049" sldId="319"/>
            <ac:picMk id="3" creationId="{F2EF1D77-7E09-F0ED-9D05-23B8D0175593}"/>
          </ac:picMkLst>
        </pc:picChg>
        <pc:picChg chg="add mod">
          <ac:chgData name="Philippe Baucour" userId="5102170ae7533958" providerId="LiveId" clId="{3C79230B-7AE9-4581-A7F6-ED0B16643BEC}" dt="2024-11-28T11:27:25.968" v="608" actId="1076"/>
          <ac:picMkLst>
            <pc:docMk/>
            <pc:sldMk cId="745338049" sldId="319"/>
            <ac:picMk id="7" creationId="{06AAADE9-77A1-D6A9-8B11-F3C495B7240F}"/>
          </ac:picMkLst>
        </pc:picChg>
        <pc:picChg chg="add mod">
          <ac:chgData name="Philippe Baucour" userId="5102170ae7533958" providerId="LiveId" clId="{3C79230B-7AE9-4581-A7F6-ED0B16643BEC}" dt="2024-11-28T11:34:59.101" v="700" actId="1076"/>
          <ac:picMkLst>
            <pc:docMk/>
            <pc:sldMk cId="745338049" sldId="319"/>
            <ac:picMk id="9" creationId="{CDB66534-62A7-193F-698D-7A7E8F402B5D}"/>
          </ac:picMkLst>
        </pc:picChg>
        <pc:picChg chg="add mod">
          <ac:chgData name="Philippe Baucour" userId="5102170ae7533958" providerId="LiveId" clId="{3C79230B-7AE9-4581-A7F6-ED0B16643BEC}" dt="2024-11-28T11:36:17.788" v="705" actId="1076"/>
          <ac:picMkLst>
            <pc:docMk/>
            <pc:sldMk cId="745338049" sldId="319"/>
            <ac:picMk id="11" creationId="{90FEF72E-A724-68A4-7B7F-CBB5AC7B0457}"/>
          </ac:picMkLst>
        </pc:picChg>
        <pc:picChg chg="add mod">
          <ac:chgData name="Philippe Baucour" userId="5102170ae7533958" providerId="LiveId" clId="{3C79230B-7AE9-4581-A7F6-ED0B16643BEC}" dt="2024-11-28T11:36:07.890" v="703" actId="1076"/>
          <ac:picMkLst>
            <pc:docMk/>
            <pc:sldMk cId="745338049" sldId="319"/>
            <ac:picMk id="13" creationId="{3BF037C2-9A7E-1928-E684-0BACBD07B70D}"/>
          </ac:picMkLst>
        </pc:picChg>
      </pc:sldChg>
      <pc:sldChg chg="addSp modSp new mod modAnim">
        <pc:chgData name="Philippe Baucour" userId="5102170ae7533958" providerId="LiveId" clId="{3C79230B-7AE9-4581-A7F6-ED0B16643BEC}" dt="2024-11-28T11:41:35.063" v="715" actId="167"/>
        <pc:sldMkLst>
          <pc:docMk/>
          <pc:sldMk cId="592055540" sldId="320"/>
        </pc:sldMkLst>
        <pc:picChg chg="add mod">
          <ac:chgData name="Philippe Baucour" userId="5102170ae7533958" providerId="LiveId" clId="{3C79230B-7AE9-4581-A7F6-ED0B16643BEC}" dt="2024-11-27T11:58:30.477" v="362" actId="1076"/>
          <ac:picMkLst>
            <pc:docMk/>
            <pc:sldMk cId="592055540" sldId="320"/>
            <ac:picMk id="2" creationId="{4234009D-98D9-2710-5A75-1D5002ECB36C}"/>
          </ac:picMkLst>
        </pc:picChg>
        <pc:picChg chg="add mod">
          <ac:chgData name="Philippe Baucour" userId="5102170ae7533958" providerId="LiveId" clId="{3C79230B-7AE9-4581-A7F6-ED0B16643BEC}" dt="2024-11-27T11:58:36.434" v="363" actId="1076"/>
          <ac:picMkLst>
            <pc:docMk/>
            <pc:sldMk cId="592055540" sldId="320"/>
            <ac:picMk id="3" creationId="{846DAB20-866C-5F2A-DF80-AC58D48EA684}"/>
          </ac:picMkLst>
        </pc:picChg>
        <pc:picChg chg="add mod">
          <ac:chgData name="Philippe Baucour" userId="5102170ae7533958" providerId="LiveId" clId="{3C79230B-7AE9-4581-A7F6-ED0B16643BEC}" dt="2024-11-27T11:58:42.309" v="364" actId="1076"/>
          <ac:picMkLst>
            <pc:docMk/>
            <pc:sldMk cId="592055540" sldId="320"/>
            <ac:picMk id="4" creationId="{C14E5E57-A3CD-C319-1A82-191502A52214}"/>
          </ac:picMkLst>
        </pc:picChg>
        <pc:picChg chg="add mod ord">
          <ac:chgData name="Philippe Baucour" userId="5102170ae7533958" providerId="LiveId" clId="{3C79230B-7AE9-4581-A7F6-ED0B16643BEC}" dt="2024-11-27T12:13:04.365" v="467" actId="1076"/>
          <ac:picMkLst>
            <pc:docMk/>
            <pc:sldMk cId="592055540" sldId="320"/>
            <ac:picMk id="5" creationId="{20362191-99FE-2CC5-A08C-93875D5B4FB0}"/>
          </ac:picMkLst>
        </pc:picChg>
        <pc:picChg chg="add mod ord">
          <ac:chgData name="Philippe Baucour" userId="5102170ae7533958" providerId="LiveId" clId="{3C79230B-7AE9-4581-A7F6-ED0B16643BEC}" dt="2024-11-27T12:13:14.066" v="469" actId="1076"/>
          <ac:picMkLst>
            <pc:docMk/>
            <pc:sldMk cId="592055540" sldId="320"/>
            <ac:picMk id="6" creationId="{01B0A8D3-6244-00AD-6AFB-65C7D8748CCE}"/>
          </ac:picMkLst>
        </pc:picChg>
        <pc:picChg chg="add mod ord">
          <ac:chgData name="Philippe Baucour" userId="5102170ae7533958" providerId="LiveId" clId="{3C79230B-7AE9-4581-A7F6-ED0B16643BEC}" dt="2024-11-28T08:58:05.767" v="519" actId="1076"/>
          <ac:picMkLst>
            <pc:docMk/>
            <pc:sldMk cId="592055540" sldId="320"/>
            <ac:picMk id="7" creationId="{6297DC88-4D3A-B873-E492-D138B4B62C01}"/>
          </ac:picMkLst>
        </pc:picChg>
        <pc:picChg chg="add mod ord">
          <ac:chgData name="Philippe Baucour" userId="5102170ae7533958" providerId="LiveId" clId="{3C79230B-7AE9-4581-A7F6-ED0B16643BEC}" dt="2024-11-27T12:14:01.921" v="478" actId="1076"/>
          <ac:picMkLst>
            <pc:docMk/>
            <pc:sldMk cId="592055540" sldId="320"/>
            <ac:picMk id="8" creationId="{650DC282-3C64-B9B9-28CF-04FB219D7DBD}"/>
          </ac:picMkLst>
        </pc:picChg>
        <pc:picChg chg="add mod ord">
          <ac:chgData name="Philippe Baucour" userId="5102170ae7533958" providerId="LiveId" clId="{3C79230B-7AE9-4581-A7F6-ED0B16643BEC}" dt="2024-11-27T12:13:44.681" v="474" actId="1076"/>
          <ac:picMkLst>
            <pc:docMk/>
            <pc:sldMk cId="592055540" sldId="320"/>
            <ac:picMk id="9" creationId="{BAB7A6B8-0AD2-B8AC-EDCA-FC4F220947FC}"/>
          </ac:picMkLst>
        </pc:picChg>
        <pc:picChg chg="add mod">
          <ac:chgData name="Philippe Baucour" userId="5102170ae7533958" providerId="LiveId" clId="{3C79230B-7AE9-4581-A7F6-ED0B16643BEC}" dt="2024-11-27T12:12:49.270" v="464" actId="1076"/>
          <ac:picMkLst>
            <pc:docMk/>
            <pc:sldMk cId="592055540" sldId="320"/>
            <ac:picMk id="10" creationId="{A2E16496-9C1B-FF28-9DB3-FCDD761844BF}"/>
          </ac:picMkLst>
        </pc:picChg>
        <pc:picChg chg="add mod ord">
          <ac:chgData name="Philippe Baucour" userId="5102170ae7533958" providerId="LiveId" clId="{3C79230B-7AE9-4581-A7F6-ED0B16643BEC}" dt="2024-11-28T11:41:35.063" v="715" actId="167"/>
          <ac:picMkLst>
            <pc:docMk/>
            <pc:sldMk cId="592055540" sldId="320"/>
            <ac:picMk id="12" creationId="{2191F210-FD8F-C79F-51E0-7AA6D087E735}"/>
          </ac:picMkLst>
        </pc:picChg>
      </pc:sldChg>
    </pc:docChg>
  </pc:docChgLst>
  <pc:docChgLst>
    <pc:chgData name="Philippe Baucour" userId="5102170ae7533958" providerId="LiveId" clId="{40F711FF-06EA-48FB-94E5-8AF9239032B0}"/>
    <pc:docChg chg="undo custSel addSld delSld modSld sldOrd">
      <pc:chgData name="Philippe Baucour" userId="5102170ae7533958" providerId="LiveId" clId="{40F711FF-06EA-48FB-94E5-8AF9239032B0}" dt="2024-09-19T14:48:24.731" v="3481" actId="207"/>
      <pc:docMkLst>
        <pc:docMk/>
      </pc:docMkLst>
      <pc:sldChg chg="modSp mod modNotesTx">
        <pc:chgData name="Philippe Baucour" userId="5102170ae7533958" providerId="LiveId" clId="{40F711FF-06EA-48FB-94E5-8AF9239032B0}" dt="2024-09-16T13:29:25.648" v="2246" actId="20577"/>
        <pc:sldMkLst>
          <pc:docMk/>
          <pc:sldMk cId="1392602265" sldId="256"/>
        </pc:sldMkLst>
      </pc:sldChg>
      <pc:sldChg chg="addSp delSp modSp mod modAnim modNotesTx">
        <pc:chgData name="Philippe Baucour" userId="5102170ae7533958" providerId="LiveId" clId="{40F711FF-06EA-48FB-94E5-8AF9239032B0}" dt="2024-09-19T14:39:28.837" v="3478" actId="403"/>
        <pc:sldMkLst>
          <pc:docMk/>
          <pc:sldMk cId="3201622378" sldId="257"/>
        </pc:sldMkLst>
      </pc:sldChg>
      <pc:sldChg chg="delSp add del mod modShow">
        <pc:chgData name="Philippe Baucour" userId="5102170ae7533958" providerId="LiveId" clId="{40F711FF-06EA-48FB-94E5-8AF9239032B0}" dt="2024-09-16T07:07:11.396" v="1987" actId="478"/>
        <pc:sldMkLst>
          <pc:docMk/>
          <pc:sldMk cId="246086491" sldId="258"/>
        </pc:sldMkLst>
      </pc:sldChg>
      <pc:sldChg chg="mod ord modShow">
        <pc:chgData name="Philippe Baucour" userId="5102170ae7533958" providerId="LiveId" clId="{40F711FF-06EA-48FB-94E5-8AF9239032B0}" dt="2024-09-06T09:20:11.078" v="62" actId="729"/>
        <pc:sldMkLst>
          <pc:docMk/>
          <pc:sldMk cId="312535264" sldId="263"/>
        </pc:sldMkLst>
      </pc:sldChg>
      <pc:sldChg chg="addSp delSp modSp new mod modClrScheme modShow chgLayout">
        <pc:chgData name="Philippe Baucour" userId="5102170ae7533958" providerId="LiveId" clId="{40F711FF-06EA-48FB-94E5-8AF9239032B0}" dt="2024-09-16T07:05:47.477" v="1983" actId="729"/>
        <pc:sldMkLst>
          <pc:docMk/>
          <pc:sldMk cId="1373706002" sldId="264"/>
        </pc:sldMkLst>
      </pc:sldChg>
      <pc:sldChg chg="add mod modShow">
        <pc:chgData name="Philippe Baucour" userId="5102170ae7533958" providerId="LiveId" clId="{40F711FF-06EA-48FB-94E5-8AF9239032B0}" dt="2024-09-16T07:05:51.689" v="1984" actId="729"/>
        <pc:sldMkLst>
          <pc:docMk/>
          <pc:sldMk cId="710411366" sldId="265"/>
        </pc:sldMkLst>
      </pc:sldChg>
      <pc:sldChg chg="addSp delSp modSp new mod modClrScheme chgLayout modNotesTx">
        <pc:chgData name="Philippe Baucour" userId="5102170ae7533958" providerId="LiveId" clId="{40F711FF-06EA-48FB-94E5-8AF9239032B0}" dt="2024-09-17T00:01:14.338" v="2643" actId="1076"/>
        <pc:sldMkLst>
          <pc:docMk/>
          <pc:sldMk cId="3580628546" sldId="266"/>
        </pc:sldMkLst>
      </pc:sldChg>
      <pc:sldChg chg="addSp delSp modSp new mod modClrScheme chgLayout modNotesTx">
        <pc:chgData name="Philippe Baucour" userId="5102170ae7533958" providerId="LiveId" clId="{40F711FF-06EA-48FB-94E5-8AF9239032B0}" dt="2024-09-17T06:12:04.807" v="2926" actId="20577"/>
        <pc:sldMkLst>
          <pc:docMk/>
          <pc:sldMk cId="3903331035" sldId="267"/>
        </pc:sldMkLst>
      </pc:sldChg>
      <pc:sldChg chg="addSp modSp new mod">
        <pc:chgData name="Philippe Baucour" userId="5102170ae7533958" providerId="LiveId" clId="{40F711FF-06EA-48FB-94E5-8AF9239032B0}" dt="2024-09-17T00:03:15.096" v="2675" actId="20577"/>
        <pc:sldMkLst>
          <pc:docMk/>
          <pc:sldMk cId="2699701360" sldId="268"/>
        </pc:sldMkLst>
      </pc:sldChg>
      <pc:sldChg chg="addSp delSp modSp new mod modClrScheme chgLayout">
        <pc:chgData name="Philippe Baucour" userId="5102170ae7533958" providerId="LiveId" clId="{40F711FF-06EA-48FB-94E5-8AF9239032B0}" dt="2024-09-16T07:05:32.616" v="1982" actId="20577"/>
        <pc:sldMkLst>
          <pc:docMk/>
          <pc:sldMk cId="870064705" sldId="269"/>
        </pc:sldMkLst>
      </pc:sldChg>
      <pc:sldChg chg="addSp modSp new mod modNotesTx">
        <pc:chgData name="Philippe Baucour" userId="5102170ae7533958" providerId="LiveId" clId="{40F711FF-06EA-48FB-94E5-8AF9239032B0}" dt="2024-09-16T07:05:17.388" v="1978" actId="20577"/>
        <pc:sldMkLst>
          <pc:docMk/>
          <pc:sldMk cId="4157245695" sldId="270"/>
        </pc:sldMkLst>
      </pc:sldChg>
      <pc:sldChg chg="addSp delSp modSp new del mod">
        <pc:chgData name="Philippe Baucour" userId="5102170ae7533958" providerId="LiveId" clId="{40F711FF-06EA-48FB-94E5-8AF9239032B0}" dt="2024-09-15T12:43:12.050" v="1954" actId="47"/>
        <pc:sldMkLst>
          <pc:docMk/>
          <pc:sldMk cId="317899141" sldId="271"/>
        </pc:sldMkLst>
      </pc:sldChg>
      <pc:sldChg chg="addSp modSp new mod ord modNotesTx">
        <pc:chgData name="Philippe Baucour" userId="5102170ae7533958" providerId="LiveId" clId="{40F711FF-06EA-48FB-94E5-8AF9239032B0}" dt="2024-09-19T14:48:24.731" v="3481" actId="207"/>
        <pc:sldMkLst>
          <pc:docMk/>
          <pc:sldMk cId="706215125" sldId="272"/>
        </pc:sldMkLst>
      </pc:sldChg>
      <pc:sldChg chg="addSp delSp modSp new mod">
        <pc:chgData name="Philippe Baucour" userId="5102170ae7533958" providerId="LiveId" clId="{40F711FF-06EA-48FB-94E5-8AF9239032B0}" dt="2024-09-17T06:58:02.479" v="3415" actId="1035"/>
        <pc:sldMkLst>
          <pc:docMk/>
          <pc:sldMk cId="585511404" sldId="273"/>
        </pc:sldMkLst>
      </pc:sldChg>
    </pc:docChg>
  </pc:docChgLst>
  <pc:docChgLst>
    <pc:chgData name="Philippe Baucour" userId="5102170ae7533958" providerId="LiveId" clId="{336F8116-C764-4979-A376-3E7AF7BA8383}"/>
    <pc:docChg chg="undo custSel addSld delSld modSld sldOrd">
      <pc:chgData name="Philippe Baucour" userId="5102170ae7533958" providerId="LiveId" clId="{336F8116-C764-4979-A376-3E7AF7BA8383}" dt="2024-11-26T14:47:25.299" v="11442" actId="478"/>
      <pc:docMkLst>
        <pc:docMk/>
      </pc:docMkLst>
      <pc:sldChg chg="addSp delSp modSp mod modTransition modAnim modNotesTx">
        <pc:chgData name="Philippe Baucour" userId="5102170ae7533958" providerId="LiveId" clId="{336F8116-C764-4979-A376-3E7AF7BA8383}" dt="2024-11-26T14:40:14.550" v="11181" actId="478"/>
        <pc:sldMkLst>
          <pc:docMk/>
          <pc:sldMk cId="1392602265" sldId="256"/>
        </pc:sldMkLst>
        <pc:spChg chg="mod">
          <ac:chgData name="Philippe Baucour" userId="5102170ae7533958" providerId="LiveId" clId="{336F8116-C764-4979-A376-3E7AF7BA8383}" dt="2024-11-26T11:15:25.080" v="10482" actId="6549"/>
          <ac:spMkLst>
            <pc:docMk/>
            <pc:sldMk cId="1392602265" sldId="256"/>
            <ac:spMk id="2" creationId="{27403E06-B2E3-4008-35B5-576464278A6D}"/>
          </ac:spMkLst>
        </pc:spChg>
        <pc:spChg chg="mod">
          <ac:chgData name="Philippe Baucour" userId="5102170ae7533958" providerId="LiveId" clId="{336F8116-C764-4979-A376-3E7AF7BA8383}" dt="2024-11-26T11:16:01.037" v="10514" actId="1036"/>
          <ac:spMkLst>
            <pc:docMk/>
            <pc:sldMk cId="1392602265" sldId="256"/>
            <ac:spMk id="3" creationId="{08069205-150B-B4B1-565B-156D78F5E9E8}"/>
          </ac:spMkLst>
        </pc:spChg>
        <pc:spChg chg="add mod">
          <ac:chgData name="Philippe Baucour" userId="5102170ae7533958" providerId="LiveId" clId="{336F8116-C764-4979-A376-3E7AF7BA8383}" dt="2024-11-26T11:54:33.522" v="10589" actId="14861"/>
          <ac:spMkLst>
            <pc:docMk/>
            <pc:sldMk cId="1392602265" sldId="256"/>
            <ac:spMk id="9" creationId="{A0CDF9F3-4C89-322A-8854-59C64DD36E6C}"/>
          </ac:spMkLst>
        </pc:spChg>
        <pc:picChg chg="add mod">
          <ac:chgData name="Philippe Baucour" userId="5102170ae7533958" providerId="LiveId" clId="{336F8116-C764-4979-A376-3E7AF7BA8383}" dt="2024-10-31T07:56:48.039" v="162"/>
          <ac:picMkLst>
            <pc:docMk/>
            <pc:sldMk cId="1392602265" sldId="256"/>
            <ac:picMk id="4" creationId="{44B1A1B4-D0CD-EA8E-DBA4-56385D79DDA8}"/>
          </ac:picMkLst>
        </pc:picChg>
        <pc:picChg chg="add mod">
          <ac:chgData name="Philippe Baucour" userId="5102170ae7533958" providerId="LiveId" clId="{336F8116-C764-4979-A376-3E7AF7BA8383}" dt="2024-10-31T07:56:48.039" v="162"/>
          <ac:picMkLst>
            <pc:docMk/>
            <pc:sldMk cId="1392602265" sldId="256"/>
            <ac:picMk id="5" creationId="{D2F66180-A270-694C-7A84-CB5F721DFF31}"/>
          </ac:picMkLst>
        </pc:picChg>
        <pc:picChg chg="add mod">
          <ac:chgData name="Philippe Baucour" userId="5102170ae7533958" providerId="LiveId" clId="{336F8116-C764-4979-A376-3E7AF7BA8383}" dt="2024-10-31T07:56:48.039" v="162"/>
          <ac:picMkLst>
            <pc:docMk/>
            <pc:sldMk cId="1392602265" sldId="256"/>
            <ac:picMk id="6" creationId="{D06A6A00-B0E4-3AD8-2638-F8C5CEE40EEB}"/>
          </ac:picMkLst>
        </pc:picChg>
        <pc:picChg chg="add mod">
          <ac:chgData name="Philippe Baucour" userId="5102170ae7533958" providerId="LiveId" clId="{336F8116-C764-4979-A376-3E7AF7BA8383}" dt="2024-10-31T07:56:48.039" v="162"/>
          <ac:picMkLst>
            <pc:docMk/>
            <pc:sldMk cId="1392602265" sldId="256"/>
            <ac:picMk id="7" creationId="{E65DC5B8-20AD-8E73-ECE0-7144F19A2BE3}"/>
          </ac:picMkLst>
        </pc:picChg>
        <pc:picChg chg="add mod">
          <ac:chgData name="Philippe Baucour" userId="5102170ae7533958" providerId="LiveId" clId="{336F8116-C764-4979-A376-3E7AF7BA8383}" dt="2024-10-31T07:56:48.039" v="162"/>
          <ac:picMkLst>
            <pc:docMk/>
            <pc:sldMk cId="1392602265" sldId="256"/>
            <ac:picMk id="8" creationId="{ED5FF6AF-92FE-7A8C-FE6B-0B4E12DF7FFA}"/>
          </ac:picMkLst>
        </pc:picChg>
      </pc:sldChg>
      <pc:sldChg chg="addSp delSp modSp add del mod ord modTransition modAnim modNotesTx">
        <pc:chgData name="Philippe Baucour" userId="5102170ae7533958" providerId="LiveId" clId="{336F8116-C764-4979-A376-3E7AF7BA8383}" dt="2024-11-26T14:44:32.704" v="11310" actId="478"/>
        <pc:sldMkLst>
          <pc:docMk/>
          <pc:sldMk cId="3201622378" sldId="257"/>
        </pc:sldMkLst>
        <pc:spChg chg="mod">
          <ac:chgData name="Philippe Baucour" userId="5102170ae7533958" providerId="LiveId" clId="{336F8116-C764-4979-A376-3E7AF7BA8383}" dt="2024-11-26T11:03:43.957" v="10078" actId="179"/>
          <ac:spMkLst>
            <pc:docMk/>
            <pc:sldMk cId="3201622378" sldId="257"/>
            <ac:spMk id="3" creationId="{1A803C62-BD0B-D0AC-2B41-C4F420891B06}"/>
          </ac:spMkLst>
        </pc:spChg>
        <pc:spChg chg="mod topLvl">
          <ac:chgData name="Philippe Baucour" userId="5102170ae7533958" providerId="LiveId" clId="{336F8116-C764-4979-A376-3E7AF7BA8383}" dt="2024-11-25T10:03:57.091" v="9935" actId="164"/>
          <ac:spMkLst>
            <pc:docMk/>
            <pc:sldMk cId="3201622378" sldId="257"/>
            <ac:spMk id="6" creationId="{24E7E9CA-F20D-B615-A493-E5AC4055DA41}"/>
          </ac:spMkLst>
        </pc:spChg>
        <pc:spChg chg="mod topLvl">
          <ac:chgData name="Philippe Baucour" userId="5102170ae7533958" providerId="LiveId" clId="{336F8116-C764-4979-A376-3E7AF7BA8383}" dt="2024-11-26T11:02:56.007" v="10076" actId="1036"/>
          <ac:spMkLst>
            <pc:docMk/>
            <pc:sldMk cId="3201622378" sldId="257"/>
            <ac:spMk id="7" creationId="{F4C97974-E092-38BA-4150-43B734BDD140}"/>
          </ac:spMkLst>
        </pc:spChg>
        <pc:spChg chg="mod topLvl">
          <ac:chgData name="Philippe Baucour" userId="5102170ae7533958" providerId="LiveId" clId="{336F8116-C764-4979-A376-3E7AF7BA8383}" dt="2024-11-26T11:02:52.798" v="10069" actId="1037"/>
          <ac:spMkLst>
            <pc:docMk/>
            <pc:sldMk cId="3201622378" sldId="257"/>
            <ac:spMk id="8" creationId="{894A5451-FAD7-E527-5558-C6E16BC69264}"/>
          </ac:spMkLst>
        </pc:spChg>
        <pc:spChg chg="mod topLvl">
          <ac:chgData name="Philippe Baucour" userId="5102170ae7533958" providerId="LiveId" clId="{336F8116-C764-4979-A376-3E7AF7BA8383}" dt="2024-11-26T11:02:47.984" v="10056" actId="1035"/>
          <ac:spMkLst>
            <pc:docMk/>
            <pc:sldMk cId="3201622378" sldId="257"/>
            <ac:spMk id="9" creationId="{750FD02D-8713-8F57-9159-8B6DD4D2AEC2}"/>
          </ac:spMkLst>
        </pc:spChg>
        <pc:spChg chg="add mod topLvl">
          <ac:chgData name="Philippe Baucour" userId="5102170ae7533958" providerId="LiveId" clId="{336F8116-C764-4979-A376-3E7AF7BA8383}" dt="2024-11-26T11:02:43.158" v="10043" actId="1036"/>
          <ac:spMkLst>
            <pc:docMk/>
            <pc:sldMk cId="3201622378" sldId="257"/>
            <ac:spMk id="19" creationId="{6F0B11F4-9BC9-F695-AF91-506CB6E1AF55}"/>
          </ac:spMkLst>
        </pc:spChg>
        <pc:spChg chg="add mod topLvl">
          <ac:chgData name="Philippe Baucour" userId="5102170ae7533958" providerId="LiveId" clId="{336F8116-C764-4979-A376-3E7AF7BA8383}" dt="2024-11-26T11:02:39.090" v="10032" actId="1036"/>
          <ac:spMkLst>
            <pc:docMk/>
            <pc:sldMk cId="3201622378" sldId="257"/>
            <ac:spMk id="20" creationId="{EB243F75-5C70-3455-9E94-2976EAF410AC}"/>
          </ac:spMkLst>
        </pc:spChg>
        <pc:grpChg chg="add mod">
          <ac:chgData name="Philippe Baucour" userId="5102170ae7533958" providerId="LiveId" clId="{336F8116-C764-4979-A376-3E7AF7BA8383}" dt="2024-11-26T11:05:05.036" v="10109" actId="1035"/>
          <ac:grpSpMkLst>
            <pc:docMk/>
            <pc:sldMk cId="3201622378" sldId="257"/>
            <ac:grpSpMk id="22" creationId="{E3B57534-AF91-6B39-F3B8-F90A0ADF0EE0}"/>
          </ac:grpSpMkLst>
        </pc:grpChg>
        <pc:picChg chg="mod">
          <ac:chgData name="Philippe Baucour" userId="5102170ae7533958" providerId="LiveId" clId="{336F8116-C764-4979-A376-3E7AF7BA8383}" dt="2024-11-26T11:04:04.881" v="10102" actId="14100"/>
          <ac:picMkLst>
            <pc:docMk/>
            <pc:sldMk cId="3201622378" sldId="257"/>
            <ac:picMk id="5" creationId="{6A3C50B5-69FB-F9D8-70F1-0579A3213984}"/>
          </ac:picMkLst>
        </pc:picChg>
      </pc:sldChg>
      <pc:sldChg chg="del">
        <pc:chgData name="Philippe Baucour" userId="5102170ae7533958" providerId="LiveId" clId="{336F8116-C764-4979-A376-3E7AF7BA8383}" dt="2024-10-31T07:40:45.328" v="31" actId="47"/>
        <pc:sldMkLst>
          <pc:docMk/>
          <pc:sldMk cId="246086491" sldId="258"/>
        </pc:sldMkLst>
      </pc:sldChg>
      <pc:sldChg chg="addSp delSp modSp add mod modTransition modShow">
        <pc:chgData name="Philippe Baucour" userId="5102170ae7533958" providerId="LiveId" clId="{336F8116-C764-4979-A376-3E7AF7BA8383}" dt="2024-11-26T14:46:11.306" v="11388" actId="478"/>
        <pc:sldMkLst>
          <pc:docMk/>
          <pc:sldMk cId="655326077" sldId="258"/>
        </pc:sldMkLst>
      </pc:sldChg>
      <pc:sldChg chg="addSp delSp modSp add mod modTransition modShow">
        <pc:chgData name="Philippe Baucour" userId="5102170ae7533958" providerId="LiveId" clId="{336F8116-C764-4979-A376-3E7AF7BA8383}" dt="2024-11-26T14:46:18.671" v="11394" actId="478"/>
        <pc:sldMkLst>
          <pc:docMk/>
          <pc:sldMk cId="4209746022" sldId="259"/>
        </pc:sldMkLst>
      </pc:sldChg>
      <pc:sldChg chg="addSp delSp modSp add mod modTransition modShow">
        <pc:chgData name="Philippe Baucour" userId="5102170ae7533958" providerId="LiveId" clId="{336F8116-C764-4979-A376-3E7AF7BA8383}" dt="2024-11-26T14:44:51.143" v="11322" actId="478"/>
        <pc:sldMkLst>
          <pc:docMk/>
          <pc:sldMk cId="488452944" sldId="260"/>
        </pc:sldMkLst>
      </pc:sldChg>
      <pc:sldChg chg="addSp delSp modSp mod modTransition">
        <pc:chgData name="Philippe Baucour" userId="5102170ae7533958" providerId="LiveId" clId="{336F8116-C764-4979-A376-3E7AF7BA8383}" dt="2024-11-26T14:46:26.268" v="11400" actId="478"/>
        <pc:sldMkLst>
          <pc:docMk/>
          <pc:sldMk cId="312535264" sldId="263"/>
        </pc:sldMkLst>
      </pc:sldChg>
      <pc:sldChg chg="del">
        <pc:chgData name="Philippe Baucour" userId="5102170ae7533958" providerId="LiveId" clId="{336F8116-C764-4979-A376-3E7AF7BA8383}" dt="2024-10-31T07:40:45.328" v="31" actId="47"/>
        <pc:sldMkLst>
          <pc:docMk/>
          <pc:sldMk cId="1373706002" sldId="264"/>
        </pc:sldMkLst>
      </pc:sldChg>
      <pc:sldChg chg="del">
        <pc:chgData name="Philippe Baucour" userId="5102170ae7533958" providerId="LiveId" clId="{336F8116-C764-4979-A376-3E7AF7BA8383}" dt="2024-10-31T07:40:45.328" v="31" actId="47"/>
        <pc:sldMkLst>
          <pc:docMk/>
          <pc:sldMk cId="710411366" sldId="265"/>
        </pc:sldMkLst>
      </pc:sldChg>
      <pc:sldChg chg="del">
        <pc:chgData name="Philippe Baucour" userId="5102170ae7533958" providerId="LiveId" clId="{336F8116-C764-4979-A376-3E7AF7BA8383}" dt="2024-10-31T07:40:24.109" v="25" actId="47"/>
        <pc:sldMkLst>
          <pc:docMk/>
          <pc:sldMk cId="3580628546" sldId="266"/>
        </pc:sldMkLst>
      </pc:sldChg>
      <pc:sldChg chg="del">
        <pc:chgData name="Philippe Baucour" userId="5102170ae7533958" providerId="LiveId" clId="{336F8116-C764-4979-A376-3E7AF7BA8383}" dt="2024-10-31T07:40:30.635" v="27" actId="47"/>
        <pc:sldMkLst>
          <pc:docMk/>
          <pc:sldMk cId="3903331035" sldId="267"/>
        </pc:sldMkLst>
      </pc:sldChg>
      <pc:sldChg chg="del">
        <pc:chgData name="Philippe Baucour" userId="5102170ae7533958" providerId="LiveId" clId="{336F8116-C764-4979-A376-3E7AF7BA8383}" dt="2024-10-31T07:40:33.242" v="29" actId="47"/>
        <pc:sldMkLst>
          <pc:docMk/>
          <pc:sldMk cId="2699701360" sldId="268"/>
        </pc:sldMkLst>
      </pc:sldChg>
      <pc:sldChg chg="del">
        <pc:chgData name="Philippe Baucour" userId="5102170ae7533958" providerId="LiveId" clId="{336F8116-C764-4979-A376-3E7AF7BA8383}" dt="2024-10-31T07:40:34.245" v="30" actId="47"/>
        <pc:sldMkLst>
          <pc:docMk/>
          <pc:sldMk cId="870064705" sldId="269"/>
        </pc:sldMkLst>
      </pc:sldChg>
      <pc:sldChg chg="del">
        <pc:chgData name="Philippe Baucour" userId="5102170ae7533958" providerId="LiveId" clId="{336F8116-C764-4979-A376-3E7AF7BA8383}" dt="2024-10-31T07:40:32.003" v="28" actId="47"/>
        <pc:sldMkLst>
          <pc:docMk/>
          <pc:sldMk cId="4157245695" sldId="270"/>
        </pc:sldMkLst>
      </pc:sldChg>
      <pc:sldChg chg="addSp delSp modSp mod modTransition modShow">
        <pc:chgData name="Philippe Baucour" userId="5102170ae7533958" providerId="LiveId" clId="{336F8116-C764-4979-A376-3E7AF7BA8383}" dt="2024-11-26T14:46:45.982" v="11412" actId="478"/>
        <pc:sldMkLst>
          <pc:docMk/>
          <pc:sldMk cId="706215125" sldId="272"/>
        </pc:sldMkLst>
      </pc:sldChg>
      <pc:sldChg chg="del">
        <pc:chgData name="Philippe Baucour" userId="5102170ae7533958" providerId="LiveId" clId="{336F8116-C764-4979-A376-3E7AF7BA8383}" dt="2024-10-31T07:40:25.928" v="26" actId="47"/>
        <pc:sldMkLst>
          <pc:docMk/>
          <pc:sldMk cId="585511404" sldId="273"/>
        </pc:sldMkLst>
      </pc:sldChg>
      <pc:sldChg chg="addSp delSp modSp new mod modTransition modShow">
        <pc:chgData name="Philippe Baucour" userId="5102170ae7533958" providerId="LiveId" clId="{336F8116-C764-4979-A376-3E7AF7BA8383}" dt="2024-11-26T14:47:16.874" v="11436" actId="478"/>
        <pc:sldMkLst>
          <pc:docMk/>
          <pc:sldMk cId="3680579781" sldId="273"/>
        </pc:sldMkLst>
      </pc:sldChg>
      <pc:sldChg chg="addSp delSp modSp new mod modTransition modShow">
        <pc:chgData name="Philippe Baucour" userId="5102170ae7533958" providerId="LiveId" clId="{336F8116-C764-4979-A376-3E7AF7BA8383}" dt="2024-11-26T14:47:09.016" v="11430" actId="478"/>
        <pc:sldMkLst>
          <pc:docMk/>
          <pc:sldMk cId="4048940262" sldId="274"/>
        </pc:sldMkLst>
      </pc:sldChg>
      <pc:sldChg chg="addSp delSp modSp add mod modTransition">
        <pc:chgData name="Philippe Baucour" userId="5102170ae7533958" providerId="LiveId" clId="{336F8116-C764-4979-A376-3E7AF7BA8383}" dt="2024-11-26T14:47:02.127" v="11424" actId="478"/>
        <pc:sldMkLst>
          <pc:docMk/>
          <pc:sldMk cId="1804019632" sldId="275"/>
        </pc:sldMkLst>
      </pc:sldChg>
      <pc:sldChg chg="addSp delSp modSp add mod modTransition modNotesTx">
        <pc:chgData name="Philippe Baucour" userId="5102170ae7533958" providerId="LiveId" clId="{336F8116-C764-4979-A376-3E7AF7BA8383}" dt="2024-11-26T14:46:55.261" v="11418" actId="478"/>
        <pc:sldMkLst>
          <pc:docMk/>
          <pc:sldMk cId="3152686350" sldId="276"/>
        </pc:sldMkLst>
      </pc:sldChg>
      <pc:sldChg chg="new del">
        <pc:chgData name="Philippe Baucour" userId="5102170ae7533958" providerId="LiveId" clId="{336F8116-C764-4979-A376-3E7AF7BA8383}" dt="2024-10-31T08:26:19.274" v="398" actId="47"/>
        <pc:sldMkLst>
          <pc:docMk/>
          <pc:sldMk cId="3271177466" sldId="277"/>
        </pc:sldMkLst>
      </pc:sldChg>
      <pc:sldChg chg="addSp delSp modSp new mod modTransition modAnim modShow">
        <pc:chgData name="Philippe Baucour" userId="5102170ae7533958" providerId="LiveId" clId="{336F8116-C764-4979-A376-3E7AF7BA8383}" dt="2024-11-26T14:46:37.134" v="11406" actId="478"/>
        <pc:sldMkLst>
          <pc:docMk/>
          <pc:sldMk cId="1654938590" sldId="278"/>
        </pc:sldMkLst>
      </pc:sldChg>
      <pc:sldChg chg="addSp delSp modSp new mod modTransition modClrScheme modShow chgLayout">
        <pc:chgData name="Philippe Baucour" userId="5102170ae7533958" providerId="LiveId" clId="{336F8116-C764-4979-A376-3E7AF7BA8383}" dt="2024-11-26T14:46:04.804" v="11382" actId="478"/>
        <pc:sldMkLst>
          <pc:docMk/>
          <pc:sldMk cId="1259677183" sldId="279"/>
        </pc:sldMkLst>
      </pc:sldChg>
      <pc:sldChg chg="addSp delSp modSp new mod modTransition modShow">
        <pc:chgData name="Philippe Baucour" userId="5102170ae7533958" providerId="LiveId" clId="{336F8116-C764-4979-A376-3E7AF7BA8383}" dt="2024-11-26T14:45:49.855" v="11370" actId="478"/>
        <pc:sldMkLst>
          <pc:docMk/>
          <pc:sldMk cId="1540432292" sldId="280"/>
        </pc:sldMkLst>
      </pc:sldChg>
      <pc:sldChg chg="addSp delSp modSp add mod modTransition modShow">
        <pc:chgData name="Philippe Baucour" userId="5102170ae7533958" providerId="LiveId" clId="{336F8116-C764-4979-A376-3E7AF7BA8383}" dt="2024-11-26T14:45:56.377" v="11376" actId="478"/>
        <pc:sldMkLst>
          <pc:docMk/>
          <pc:sldMk cId="3926891295" sldId="281"/>
        </pc:sldMkLst>
      </pc:sldChg>
      <pc:sldChg chg="addSp delSp modSp new mod modTransition modShow modNotesTx">
        <pc:chgData name="Philippe Baucour" userId="5102170ae7533958" providerId="LiveId" clId="{336F8116-C764-4979-A376-3E7AF7BA8383}" dt="2024-11-26T14:45:35.246" v="11358" actId="478"/>
        <pc:sldMkLst>
          <pc:docMk/>
          <pc:sldMk cId="3830035145" sldId="282"/>
        </pc:sldMkLst>
      </pc:sldChg>
      <pc:sldChg chg="addSp delSp modSp new mod modTransition modShow">
        <pc:chgData name="Philippe Baucour" userId="5102170ae7533958" providerId="LiveId" clId="{336F8116-C764-4979-A376-3E7AF7BA8383}" dt="2024-11-26T14:45:26.631" v="11352" actId="478"/>
        <pc:sldMkLst>
          <pc:docMk/>
          <pc:sldMk cId="2406640145" sldId="283"/>
        </pc:sldMkLst>
      </pc:sldChg>
      <pc:sldChg chg="addSp delSp modSp new mod modTransition modShow">
        <pc:chgData name="Philippe Baucour" userId="5102170ae7533958" providerId="LiveId" clId="{336F8116-C764-4979-A376-3E7AF7BA8383}" dt="2024-11-26T14:45:42.190" v="11364" actId="478"/>
        <pc:sldMkLst>
          <pc:docMk/>
          <pc:sldMk cId="4078890052" sldId="284"/>
        </pc:sldMkLst>
      </pc:sldChg>
      <pc:sldChg chg="addSp delSp modSp add del mod ord modShow">
        <pc:chgData name="Philippe Baucour" userId="5102170ae7533958" providerId="LiveId" clId="{336F8116-C764-4979-A376-3E7AF7BA8383}" dt="2024-11-22T04:06:21.615" v="7604" actId="47"/>
        <pc:sldMkLst>
          <pc:docMk/>
          <pc:sldMk cId="4077676956" sldId="285"/>
        </pc:sldMkLst>
      </pc:sldChg>
      <pc:sldChg chg="addSp delSp modSp add mod ord modTransition modAnim">
        <pc:chgData name="Philippe Baucour" userId="5102170ae7533958" providerId="LiveId" clId="{336F8116-C764-4979-A376-3E7AF7BA8383}" dt="2024-11-26T14:43:10.184" v="11244" actId="478"/>
        <pc:sldMkLst>
          <pc:docMk/>
          <pc:sldMk cId="301730762" sldId="286"/>
        </pc:sldMkLst>
        <pc:spChg chg="mod">
          <ac:chgData name="Philippe Baucour" userId="5102170ae7533958" providerId="LiveId" clId="{336F8116-C764-4979-A376-3E7AF7BA8383}" dt="2024-11-22T06:07:50.976" v="8534" actId="1038"/>
          <ac:spMkLst>
            <pc:docMk/>
            <pc:sldMk cId="301730762" sldId="286"/>
            <ac:spMk id="18" creationId="{6F5B14EF-F8FB-6075-733B-3D5E200772EC}"/>
          </ac:spMkLst>
        </pc:spChg>
        <pc:spChg chg="mod">
          <ac:chgData name="Philippe Baucour" userId="5102170ae7533958" providerId="LiveId" clId="{336F8116-C764-4979-A376-3E7AF7BA8383}" dt="2024-11-22T07:10:35.867" v="9552" actId="1038"/>
          <ac:spMkLst>
            <pc:docMk/>
            <pc:sldMk cId="301730762" sldId="286"/>
            <ac:spMk id="19" creationId="{1044AEFF-968C-3E1A-33F8-14110D3B6479}"/>
          </ac:spMkLst>
        </pc:spChg>
        <pc:spChg chg="mod">
          <ac:chgData name="Philippe Baucour" userId="5102170ae7533958" providerId="LiveId" clId="{336F8116-C764-4979-A376-3E7AF7BA8383}" dt="2024-11-22T04:56:33.671" v="8143" actId="1076"/>
          <ac:spMkLst>
            <pc:docMk/>
            <pc:sldMk cId="301730762" sldId="286"/>
            <ac:spMk id="88" creationId="{977C0495-5DDF-5DDF-C112-380FE7E88D68}"/>
          </ac:spMkLst>
        </pc:spChg>
        <pc:spChg chg="mod">
          <ac:chgData name="Philippe Baucour" userId="5102170ae7533958" providerId="LiveId" clId="{336F8116-C764-4979-A376-3E7AF7BA8383}" dt="2024-11-22T06:09:33.974" v="8543" actId="6549"/>
          <ac:spMkLst>
            <pc:docMk/>
            <pc:sldMk cId="301730762" sldId="286"/>
            <ac:spMk id="121" creationId="{78025810-C5E9-917D-C21F-41FF8F443DC7}"/>
          </ac:spMkLst>
        </pc:spChg>
        <pc:spChg chg="mod">
          <ac:chgData name="Philippe Baucour" userId="5102170ae7533958" providerId="LiveId" clId="{336F8116-C764-4979-A376-3E7AF7BA8383}" dt="2024-11-22T06:06:22.199" v="8527" actId="164"/>
          <ac:spMkLst>
            <pc:docMk/>
            <pc:sldMk cId="301730762" sldId="286"/>
            <ac:spMk id="122" creationId="{3AAA773F-5889-EDED-4127-A87D06818E80}"/>
          </ac:spMkLst>
        </pc:spChg>
        <pc:spChg chg="mod">
          <ac:chgData name="Philippe Baucour" userId="5102170ae7533958" providerId="LiveId" clId="{336F8116-C764-4979-A376-3E7AF7BA8383}" dt="2024-11-22T06:02:51.677" v="8515" actId="164"/>
          <ac:spMkLst>
            <pc:docMk/>
            <pc:sldMk cId="301730762" sldId="286"/>
            <ac:spMk id="123" creationId="{5C53430B-5CE7-F111-54EB-47BC443935FB}"/>
          </ac:spMkLst>
        </pc:spChg>
        <pc:spChg chg="mod">
          <ac:chgData name="Philippe Baucour" userId="5102170ae7533958" providerId="LiveId" clId="{336F8116-C764-4979-A376-3E7AF7BA8383}" dt="2024-11-22T06:02:51.677" v="8515" actId="164"/>
          <ac:spMkLst>
            <pc:docMk/>
            <pc:sldMk cId="301730762" sldId="286"/>
            <ac:spMk id="148" creationId="{03746058-B00D-934F-AA47-76973C8A672B}"/>
          </ac:spMkLst>
        </pc:spChg>
        <pc:spChg chg="mod">
          <ac:chgData name="Philippe Baucour" userId="5102170ae7533958" providerId="LiveId" clId="{336F8116-C764-4979-A376-3E7AF7BA8383}" dt="2024-11-22T06:06:22.199" v="8527" actId="164"/>
          <ac:spMkLst>
            <pc:docMk/>
            <pc:sldMk cId="301730762" sldId="286"/>
            <ac:spMk id="150" creationId="{F8F588E2-1883-FB63-59F8-C13811793505}"/>
          </ac:spMkLst>
        </pc:spChg>
        <pc:grpChg chg="add mod">
          <ac:chgData name="Philippe Baucour" userId="5102170ae7533958" providerId="LiveId" clId="{336F8116-C764-4979-A376-3E7AF7BA8383}" dt="2024-11-22T06:09:33.974" v="8543" actId="6549"/>
          <ac:grpSpMkLst>
            <pc:docMk/>
            <pc:sldMk cId="301730762" sldId="286"/>
            <ac:grpSpMk id="7" creationId="{A32F916C-0652-6322-83D7-27D071DB185E}"/>
          </ac:grpSpMkLst>
        </pc:grpChg>
        <pc:grpChg chg="add mod">
          <ac:chgData name="Philippe Baucour" userId="5102170ae7533958" providerId="LiveId" clId="{336F8116-C764-4979-A376-3E7AF7BA8383}" dt="2024-11-22T06:02:51.677" v="8515" actId="164"/>
          <ac:grpSpMkLst>
            <pc:docMk/>
            <pc:sldMk cId="301730762" sldId="286"/>
            <ac:grpSpMk id="8" creationId="{9F7E842C-42E0-06DB-33DB-CF6EE339C336}"/>
          </ac:grpSpMkLst>
        </pc:grpChg>
        <pc:grpChg chg="add mod">
          <ac:chgData name="Philippe Baucour" userId="5102170ae7533958" providerId="LiveId" clId="{336F8116-C764-4979-A376-3E7AF7BA8383}" dt="2024-11-22T06:06:22.199" v="8527" actId="164"/>
          <ac:grpSpMkLst>
            <pc:docMk/>
            <pc:sldMk cId="301730762" sldId="286"/>
            <ac:grpSpMk id="9" creationId="{325787C6-C509-8BB0-C953-E05EC739534C}"/>
          </ac:grpSpMkLst>
        </pc:grpChg>
        <pc:picChg chg="mod">
          <ac:chgData name="Philippe Baucour" userId="5102170ae7533958" providerId="LiveId" clId="{336F8116-C764-4979-A376-3E7AF7BA8383}" dt="2024-11-22T06:09:33.974" v="8543" actId="6549"/>
          <ac:picMkLst>
            <pc:docMk/>
            <pc:sldMk cId="301730762" sldId="286"/>
            <ac:picMk id="21" creationId="{C84D16F6-CACA-43EA-0A2F-ED46F031629E}"/>
          </ac:picMkLst>
        </pc:picChg>
      </pc:sldChg>
      <pc:sldChg chg="addSp delSp modSp add mod ord modTransition modClrScheme modAnim modShow chgLayout">
        <pc:chgData name="Philippe Baucour" userId="5102170ae7533958" providerId="LiveId" clId="{336F8116-C764-4979-A376-3E7AF7BA8383}" dt="2024-11-26T14:40:36.877" v="11191" actId="478"/>
        <pc:sldMkLst>
          <pc:docMk/>
          <pc:sldMk cId="848441573" sldId="287"/>
        </pc:sldMkLst>
      </pc:sldChg>
      <pc:sldChg chg="addSp delSp modSp add mod ord modTransition modClrScheme modAnim chgLayout">
        <pc:chgData name="Philippe Baucour" userId="5102170ae7533958" providerId="LiveId" clId="{336F8116-C764-4979-A376-3E7AF7BA8383}" dt="2024-11-26T14:40:24.947" v="11185" actId="478"/>
        <pc:sldMkLst>
          <pc:docMk/>
          <pc:sldMk cId="941717338" sldId="288"/>
        </pc:sldMkLst>
        <pc:picChg chg="mod">
          <ac:chgData name="Philippe Baucour" userId="5102170ae7533958" providerId="LiveId" clId="{336F8116-C764-4979-A376-3E7AF7BA8383}" dt="2024-11-22T04:06:45.666" v="7608" actId="1076"/>
          <ac:picMkLst>
            <pc:docMk/>
            <pc:sldMk cId="941717338" sldId="288"/>
            <ac:picMk id="5" creationId="{553CDC2E-42F8-D971-E3E8-03D8DCB303B4}"/>
          </ac:picMkLst>
        </pc:picChg>
      </pc:sldChg>
      <pc:sldChg chg="delSp add del mod modTransition modClrScheme chgLayout">
        <pc:chgData name="Philippe Baucour" userId="5102170ae7533958" providerId="LiveId" clId="{336F8116-C764-4979-A376-3E7AF7BA8383}" dt="2024-11-22T05:03:23.241" v="8162" actId="47"/>
        <pc:sldMkLst>
          <pc:docMk/>
          <pc:sldMk cId="4063955285" sldId="289"/>
        </pc:sldMkLst>
      </pc:sldChg>
      <pc:sldChg chg="addSp delSp modSp add mod modTransition modAnim">
        <pc:chgData name="Philippe Baucour" userId="5102170ae7533958" providerId="LiveId" clId="{336F8116-C764-4979-A376-3E7AF7BA8383}" dt="2024-11-26T14:41:16.077" v="11198" actId="478"/>
        <pc:sldMkLst>
          <pc:docMk/>
          <pc:sldMk cId="3800159379" sldId="290"/>
        </pc:sldMkLst>
        <pc:spChg chg="mod">
          <ac:chgData name="Philippe Baucour" userId="5102170ae7533958" providerId="LiveId" clId="{336F8116-C764-4979-A376-3E7AF7BA8383}" dt="2024-11-22T04:09:07.193" v="7618" actId="1076"/>
          <ac:spMkLst>
            <pc:docMk/>
            <pc:sldMk cId="3800159379" sldId="290"/>
            <ac:spMk id="7" creationId="{043F5811-41FF-E80B-98F8-A05148C810E7}"/>
          </ac:spMkLst>
        </pc:spChg>
        <pc:spChg chg="mod">
          <ac:chgData name="Philippe Baucour" userId="5102170ae7533958" providerId="LiveId" clId="{336F8116-C764-4979-A376-3E7AF7BA8383}" dt="2024-11-22T04:08:32.008" v="7616" actId="1076"/>
          <ac:spMkLst>
            <pc:docMk/>
            <pc:sldMk cId="3800159379" sldId="290"/>
            <ac:spMk id="8" creationId="{82DFEDD4-A805-1AAF-E0DA-BD7518642AC0}"/>
          </ac:spMkLst>
        </pc:spChg>
        <pc:spChg chg="mod">
          <ac:chgData name="Philippe Baucour" userId="5102170ae7533958" providerId="LiveId" clId="{336F8116-C764-4979-A376-3E7AF7BA8383}" dt="2024-11-22T04:08:43.633" v="7617" actId="1076"/>
          <ac:spMkLst>
            <pc:docMk/>
            <pc:sldMk cId="3800159379" sldId="290"/>
            <ac:spMk id="9" creationId="{D183991E-ABE0-D7AF-247F-6590878CA237}"/>
          </ac:spMkLst>
        </pc:spChg>
        <pc:spChg chg="mod">
          <ac:chgData name="Philippe Baucour" userId="5102170ae7533958" providerId="LiveId" clId="{336F8116-C764-4979-A376-3E7AF7BA8383}" dt="2024-11-22T04:08:12.843" v="7615" actId="1076"/>
          <ac:spMkLst>
            <pc:docMk/>
            <pc:sldMk cId="3800159379" sldId="290"/>
            <ac:spMk id="10" creationId="{32BB9FA1-FB67-346D-4F2C-71080C98D037}"/>
          </ac:spMkLst>
        </pc:spChg>
      </pc:sldChg>
      <pc:sldChg chg="modSp add del mod">
        <pc:chgData name="Philippe Baucour" userId="5102170ae7533958" providerId="LiveId" clId="{336F8116-C764-4979-A376-3E7AF7BA8383}" dt="2024-11-22T04:17:19.736" v="7649" actId="47"/>
        <pc:sldMkLst>
          <pc:docMk/>
          <pc:sldMk cId="2836092169" sldId="291"/>
        </pc:sldMkLst>
      </pc:sldChg>
      <pc:sldChg chg="addSp delSp modSp add mod modTransition modAnim">
        <pc:chgData name="Philippe Baucour" userId="5102170ae7533958" providerId="LiveId" clId="{336F8116-C764-4979-A376-3E7AF7BA8383}" dt="2024-11-26T14:41:33.967" v="11202" actId="478"/>
        <pc:sldMkLst>
          <pc:docMk/>
          <pc:sldMk cId="3781190597" sldId="292"/>
        </pc:sldMkLst>
        <pc:spChg chg="mod">
          <ac:chgData name="Philippe Baucour" userId="5102170ae7533958" providerId="LiveId" clId="{336F8116-C764-4979-A376-3E7AF7BA8383}" dt="2024-11-22T04:51:15.064" v="8128" actId="1076"/>
          <ac:spMkLst>
            <pc:docMk/>
            <pc:sldMk cId="3781190597" sldId="292"/>
            <ac:spMk id="4" creationId="{E722A9A3-29FF-BD3E-285B-C7EBCDE13145}"/>
          </ac:spMkLst>
        </pc:spChg>
        <pc:spChg chg="mod">
          <ac:chgData name="Philippe Baucour" userId="5102170ae7533958" providerId="LiveId" clId="{336F8116-C764-4979-A376-3E7AF7BA8383}" dt="2024-11-22T04:51:57.772" v="8130" actId="1076"/>
          <ac:spMkLst>
            <pc:docMk/>
            <pc:sldMk cId="3781190597" sldId="292"/>
            <ac:spMk id="6" creationId="{A6E3CA33-26FE-2A9E-2ECE-E7F375DCC083}"/>
          </ac:spMkLst>
        </pc:spChg>
        <pc:spChg chg="mod">
          <ac:chgData name="Philippe Baucour" userId="5102170ae7533958" providerId="LiveId" clId="{336F8116-C764-4979-A376-3E7AF7BA8383}" dt="2024-11-22T04:47:30.990" v="8118" actId="1076"/>
          <ac:spMkLst>
            <pc:docMk/>
            <pc:sldMk cId="3781190597" sldId="292"/>
            <ac:spMk id="7" creationId="{F33FFB81-5C06-4072-0E74-43624D580D18}"/>
          </ac:spMkLst>
        </pc:spChg>
        <pc:spChg chg="mod">
          <ac:chgData name="Philippe Baucour" userId="5102170ae7533958" providerId="LiveId" clId="{336F8116-C764-4979-A376-3E7AF7BA8383}" dt="2024-11-22T04:48:19.146" v="8121" actId="1076"/>
          <ac:spMkLst>
            <pc:docMk/>
            <pc:sldMk cId="3781190597" sldId="292"/>
            <ac:spMk id="8" creationId="{36714DCE-DFC4-AE65-B467-0E0F73B88BE4}"/>
          </ac:spMkLst>
        </pc:spChg>
        <pc:spChg chg="mod">
          <ac:chgData name="Philippe Baucour" userId="5102170ae7533958" providerId="LiveId" clId="{336F8116-C764-4979-A376-3E7AF7BA8383}" dt="2024-11-22T04:54:54.656" v="8136" actId="1076"/>
          <ac:spMkLst>
            <pc:docMk/>
            <pc:sldMk cId="3781190597" sldId="292"/>
            <ac:spMk id="9" creationId="{1F9A7897-6988-BAF8-82CA-F6F22EE3F9AC}"/>
          </ac:spMkLst>
        </pc:spChg>
        <pc:spChg chg="mod">
          <ac:chgData name="Philippe Baucour" userId="5102170ae7533958" providerId="LiveId" clId="{336F8116-C764-4979-A376-3E7AF7BA8383}" dt="2024-11-22T04:49:30.171" v="8124" actId="1076"/>
          <ac:spMkLst>
            <pc:docMk/>
            <pc:sldMk cId="3781190597" sldId="292"/>
            <ac:spMk id="10" creationId="{8082BA86-BEDC-52F7-C432-A65B391E000A}"/>
          </ac:spMkLst>
        </pc:spChg>
      </pc:sldChg>
      <pc:sldChg chg="addSp delSp modSp add mod modTransition">
        <pc:chgData name="Philippe Baucour" userId="5102170ae7533958" providerId="LiveId" clId="{336F8116-C764-4979-A376-3E7AF7BA8383}" dt="2024-11-26T14:41:50.405" v="11208" actId="478"/>
        <pc:sldMkLst>
          <pc:docMk/>
          <pc:sldMk cId="3387629389" sldId="293"/>
        </pc:sldMkLst>
        <pc:spChg chg="mod">
          <ac:chgData name="Philippe Baucour" userId="5102170ae7533958" providerId="LiveId" clId="{336F8116-C764-4979-A376-3E7AF7BA8383}" dt="2024-11-22T05:12:01.998" v="8230" actId="207"/>
          <ac:spMkLst>
            <pc:docMk/>
            <pc:sldMk cId="3387629389" sldId="293"/>
            <ac:spMk id="4" creationId="{A7361BEF-EA2B-8D62-C150-5E93899257CA}"/>
          </ac:spMkLst>
        </pc:spChg>
        <pc:spChg chg="mod">
          <ac:chgData name="Philippe Baucour" userId="5102170ae7533958" providerId="LiveId" clId="{336F8116-C764-4979-A376-3E7AF7BA8383}" dt="2024-11-22T05:12:01.998" v="8230" actId="207"/>
          <ac:spMkLst>
            <pc:docMk/>
            <pc:sldMk cId="3387629389" sldId="293"/>
            <ac:spMk id="6" creationId="{29E00C17-B81D-DAB7-6E72-A80E4A53C409}"/>
          </ac:spMkLst>
        </pc:spChg>
        <pc:spChg chg="mod">
          <ac:chgData name="Philippe Baucour" userId="5102170ae7533958" providerId="LiveId" clId="{336F8116-C764-4979-A376-3E7AF7BA8383}" dt="2024-11-22T05:12:01.998" v="8230" actId="207"/>
          <ac:spMkLst>
            <pc:docMk/>
            <pc:sldMk cId="3387629389" sldId="293"/>
            <ac:spMk id="7" creationId="{59ADBEFB-05C5-F7DF-CD0C-67BEE4120202}"/>
          </ac:spMkLst>
        </pc:spChg>
        <pc:spChg chg="mod">
          <ac:chgData name="Philippe Baucour" userId="5102170ae7533958" providerId="LiveId" clId="{336F8116-C764-4979-A376-3E7AF7BA8383}" dt="2024-11-22T05:12:01.998" v="8230" actId="207"/>
          <ac:spMkLst>
            <pc:docMk/>
            <pc:sldMk cId="3387629389" sldId="293"/>
            <ac:spMk id="8" creationId="{72E711AA-9081-573D-E6D9-DA1B3F29FEEA}"/>
          </ac:spMkLst>
        </pc:spChg>
        <pc:spChg chg="mod">
          <ac:chgData name="Philippe Baucour" userId="5102170ae7533958" providerId="LiveId" clId="{336F8116-C764-4979-A376-3E7AF7BA8383}" dt="2024-11-22T04:55:18.981" v="8137" actId="6549"/>
          <ac:spMkLst>
            <pc:docMk/>
            <pc:sldMk cId="3387629389" sldId="293"/>
            <ac:spMk id="9" creationId="{49F0E765-BF28-0E10-7B02-C047E6F4A07F}"/>
          </ac:spMkLst>
        </pc:spChg>
        <pc:spChg chg="mod">
          <ac:chgData name="Philippe Baucour" userId="5102170ae7533958" providerId="LiveId" clId="{336F8116-C764-4979-A376-3E7AF7BA8383}" dt="2024-11-22T04:45:31.528" v="8064" actId="1036"/>
          <ac:spMkLst>
            <pc:docMk/>
            <pc:sldMk cId="3387629389" sldId="293"/>
            <ac:spMk id="10" creationId="{50A903FB-4610-F64D-488B-7D8AC5053E10}"/>
          </ac:spMkLst>
        </pc:spChg>
        <pc:spChg chg="add mod">
          <ac:chgData name="Philippe Baucour" userId="5102170ae7533958" providerId="LiveId" clId="{336F8116-C764-4979-A376-3E7AF7BA8383}" dt="2024-11-22T04:56:11.298" v="8142" actId="1038"/>
          <ac:spMkLst>
            <pc:docMk/>
            <pc:sldMk cId="3387629389" sldId="293"/>
            <ac:spMk id="36" creationId="{F8D2B58F-35BC-A2E3-CC32-DC40CAFFE9CF}"/>
          </ac:spMkLst>
        </pc:spChg>
        <pc:cxnChg chg="add mod">
          <ac:chgData name="Philippe Baucour" userId="5102170ae7533958" providerId="LiveId" clId="{336F8116-C764-4979-A376-3E7AF7BA8383}" dt="2024-11-22T04:45:31.528" v="8064" actId="1036"/>
          <ac:cxnSpMkLst>
            <pc:docMk/>
            <pc:sldMk cId="3387629389" sldId="293"/>
            <ac:cxnSpMk id="2" creationId="{498A190E-2502-C9E1-B2D6-E45175441E54}"/>
          </ac:cxnSpMkLst>
        </pc:cxnChg>
        <pc:cxnChg chg="add mod">
          <ac:chgData name="Philippe Baucour" userId="5102170ae7533958" providerId="LiveId" clId="{336F8116-C764-4979-A376-3E7AF7BA8383}" dt="2024-11-22T04:45:31.528" v="8064" actId="1036"/>
          <ac:cxnSpMkLst>
            <pc:docMk/>
            <pc:sldMk cId="3387629389" sldId="293"/>
            <ac:cxnSpMk id="11" creationId="{80B044A2-200C-A310-C4A7-850F38FD230C}"/>
          </ac:cxnSpMkLst>
        </pc:cxnChg>
        <pc:cxnChg chg="add mod">
          <ac:chgData name="Philippe Baucour" userId="5102170ae7533958" providerId="LiveId" clId="{336F8116-C764-4979-A376-3E7AF7BA8383}" dt="2024-11-22T05:04:10.930" v="8164" actId="14100"/>
          <ac:cxnSpMkLst>
            <pc:docMk/>
            <pc:sldMk cId="3387629389" sldId="293"/>
            <ac:cxnSpMk id="13" creationId="{1B4D9C04-6CDD-2282-DF13-5D2E4F4398B0}"/>
          </ac:cxnSpMkLst>
        </pc:cxnChg>
        <pc:cxnChg chg="add mod">
          <ac:chgData name="Philippe Baucour" userId="5102170ae7533958" providerId="LiveId" clId="{336F8116-C764-4979-A376-3E7AF7BA8383}" dt="2024-11-22T05:00:17.964" v="8158" actId="1036"/>
          <ac:cxnSpMkLst>
            <pc:docMk/>
            <pc:sldMk cId="3387629389" sldId="293"/>
            <ac:cxnSpMk id="19" creationId="{817CF68D-628A-4225-09DC-55D7DEF8E16E}"/>
          </ac:cxnSpMkLst>
        </pc:cxnChg>
        <pc:cxnChg chg="add mod">
          <ac:chgData name="Philippe Baucour" userId="5102170ae7533958" providerId="LiveId" clId="{336F8116-C764-4979-A376-3E7AF7BA8383}" dt="2024-11-22T05:00:41.029" v="8160" actId="1036"/>
          <ac:cxnSpMkLst>
            <pc:docMk/>
            <pc:sldMk cId="3387629389" sldId="293"/>
            <ac:cxnSpMk id="20" creationId="{6FC1F011-8E30-1B74-E0F2-BC5A30CA0409}"/>
          </ac:cxnSpMkLst>
        </pc:cxnChg>
      </pc:sldChg>
      <pc:sldChg chg="add del">
        <pc:chgData name="Philippe Baucour" userId="5102170ae7533958" providerId="LiveId" clId="{336F8116-C764-4979-A376-3E7AF7BA8383}" dt="2024-11-22T04:38:26.867" v="7934"/>
        <pc:sldMkLst>
          <pc:docMk/>
          <pc:sldMk cId="294895867" sldId="294"/>
        </pc:sldMkLst>
      </pc:sldChg>
      <pc:sldChg chg="addSp delSp modSp add mod ord modTransition modAnim">
        <pc:chgData name="Philippe Baucour" userId="5102170ae7533958" providerId="LiveId" clId="{336F8116-C764-4979-A376-3E7AF7BA8383}" dt="2024-11-26T14:42:36.510" v="11220" actId="478"/>
        <pc:sldMkLst>
          <pc:docMk/>
          <pc:sldMk cId="951661512" sldId="294"/>
        </pc:sldMkLst>
      </pc:sldChg>
      <pc:sldChg chg="add del">
        <pc:chgData name="Philippe Baucour" userId="5102170ae7533958" providerId="LiveId" clId="{336F8116-C764-4979-A376-3E7AF7BA8383}" dt="2024-11-22T05:05:08.860" v="8166"/>
        <pc:sldMkLst>
          <pc:docMk/>
          <pc:sldMk cId="1084223716" sldId="294"/>
        </pc:sldMkLst>
      </pc:sldChg>
      <pc:sldChg chg="addSp delSp modSp add mod modTransition modAnim">
        <pc:chgData name="Philippe Baucour" userId="5102170ae7533958" providerId="LiveId" clId="{336F8116-C764-4979-A376-3E7AF7BA8383}" dt="2024-11-26T14:42:43.851" v="11226" actId="478"/>
        <pc:sldMkLst>
          <pc:docMk/>
          <pc:sldMk cId="1438234499" sldId="295"/>
        </pc:sldMkLst>
        <pc:spChg chg="add mod">
          <ac:chgData name="Philippe Baucour" userId="5102170ae7533958" providerId="LiveId" clId="{336F8116-C764-4979-A376-3E7AF7BA8383}" dt="2024-11-22T05:27:53.646" v="8317"/>
          <ac:spMkLst>
            <pc:docMk/>
            <pc:sldMk cId="1438234499" sldId="295"/>
            <ac:spMk id="5" creationId="{21E16CB1-75ED-CF0F-8514-4DC64D7E7CDC}"/>
          </ac:spMkLst>
        </pc:spChg>
        <pc:cxnChg chg="add mod">
          <ac:chgData name="Philippe Baucour" userId="5102170ae7533958" providerId="LiveId" clId="{336F8116-C764-4979-A376-3E7AF7BA8383}" dt="2024-11-22T05:28:45.792" v="8322"/>
          <ac:cxnSpMkLst>
            <pc:docMk/>
            <pc:sldMk cId="1438234499" sldId="295"/>
            <ac:cxnSpMk id="12" creationId="{DDB17917-CA6E-5C93-4A52-D2BDE2FC6EE5}"/>
          </ac:cxnSpMkLst>
        </pc:cxnChg>
        <pc:cxnChg chg="add mod">
          <ac:chgData name="Philippe Baucour" userId="5102170ae7533958" providerId="LiveId" clId="{336F8116-C764-4979-A376-3E7AF7BA8383}" dt="2024-11-22T05:30:34.648" v="8331" actId="14100"/>
          <ac:cxnSpMkLst>
            <pc:docMk/>
            <pc:sldMk cId="1438234499" sldId="295"/>
            <ac:cxnSpMk id="14" creationId="{107BEC6A-C561-04CD-6208-7503F4512760}"/>
          </ac:cxnSpMkLst>
        </pc:cxnChg>
      </pc:sldChg>
      <pc:sldChg chg="addSp delSp modSp add mod modTransition modAnim">
        <pc:chgData name="Philippe Baucour" userId="5102170ae7533958" providerId="LiveId" clId="{336F8116-C764-4979-A376-3E7AF7BA8383}" dt="2024-11-26T14:42:52.365" v="11232" actId="478"/>
        <pc:sldMkLst>
          <pc:docMk/>
          <pc:sldMk cId="2559120772" sldId="296"/>
        </pc:sldMkLst>
        <pc:spChg chg="mod">
          <ac:chgData name="Philippe Baucour" userId="5102170ae7533958" providerId="LiveId" clId="{336F8116-C764-4979-A376-3E7AF7BA8383}" dt="2024-11-22T05:36:33.838" v="8384"/>
          <ac:spMkLst>
            <pc:docMk/>
            <pc:sldMk cId="2559120772" sldId="296"/>
            <ac:spMk id="34" creationId="{1557A7BF-7071-AC85-8B29-1E3AFCF0A782}"/>
          </ac:spMkLst>
        </pc:spChg>
        <pc:spChg chg="mod">
          <ac:chgData name="Philippe Baucour" userId="5102170ae7533958" providerId="LiveId" clId="{336F8116-C764-4979-A376-3E7AF7BA8383}" dt="2024-11-22T05:36:33.838" v="8384"/>
          <ac:spMkLst>
            <pc:docMk/>
            <pc:sldMk cId="2559120772" sldId="296"/>
            <ac:spMk id="38" creationId="{E3D3B08B-0736-484B-A517-50E88BB9EDAF}"/>
          </ac:spMkLst>
        </pc:spChg>
        <pc:spChg chg="mod">
          <ac:chgData name="Philippe Baucour" userId="5102170ae7533958" providerId="LiveId" clId="{336F8116-C764-4979-A376-3E7AF7BA8383}" dt="2024-11-22T05:40:22.352" v="8401"/>
          <ac:spMkLst>
            <pc:docMk/>
            <pc:sldMk cId="2559120772" sldId="296"/>
            <ac:spMk id="44" creationId="{2A44F280-DA49-A710-95E7-3FB7FE349A54}"/>
          </ac:spMkLst>
        </pc:spChg>
        <pc:spChg chg="mod">
          <ac:chgData name="Philippe Baucour" userId="5102170ae7533958" providerId="LiveId" clId="{336F8116-C764-4979-A376-3E7AF7BA8383}" dt="2024-11-22T05:40:22.352" v="8401"/>
          <ac:spMkLst>
            <pc:docMk/>
            <pc:sldMk cId="2559120772" sldId="296"/>
            <ac:spMk id="47" creationId="{61A7DFC1-7401-1FD2-B4E4-2E2F73BACE86}"/>
          </ac:spMkLst>
        </pc:spChg>
        <pc:spChg chg="mod">
          <ac:chgData name="Philippe Baucour" userId="5102170ae7533958" providerId="LiveId" clId="{336F8116-C764-4979-A376-3E7AF7BA8383}" dt="2024-11-22T05:42:32.394" v="8413"/>
          <ac:spMkLst>
            <pc:docMk/>
            <pc:sldMk cId="2559120772" sldId="296"/>
            <ac:spMk id="50" creationId="{D9ACFA67-A801-37AD-5F00-F2E511832555}"/>
          </ac:spMkLst>
        </pc:spChg>
        <pc:spChg chg="mod">
          <ac:chgData name="Philippe Baucour" userId="5102170ae7533958" providerId="LiveId" clId="{336F8116-C764-4979-A376-3E7AF7BA8383}" dt="2024-11-22T05:51:54.913" v="8467"/>
          <ac:spMkLst>
            <pc:docMk/>
            <pc:sldMk cId="2559120772" sldId="296"/>
            <ac:spMk id="53" creationId="{BAB586A5-C9C5-9244-4DEE-62EE4E9BE4B2}"/>
          </ac:spMkLst>
        </pc:spChg>
        <pc:grpChg chg="add mod">
          <ac:chgData name="Philippe Baucour" userId="5102170ae7533958" providerId="LiveId" clId="{336F8116-C764-4979-A376-3E7AF7BA8383}" dt="2024-11-22T05:36:33.838" v="8384"/>
          <ac:grpSpMkLst>
            <pc:docMk/>
            <pc:sldMk cId="2559120772" sldId="296"/>
            <ac:grpSpMk id="32" creationId="{E4BEE32A-F5E1-976D-5951-53DEE4CAD0BE}"/>
          </ac:grpSpMkLst>
        </pc:grpChg>
        <pc:grpChg chg="add mod">
          <ac:chgData name="Philippe Baucour" userId="5102170ae7533958" providerId="LiveId" clId="{336F8116-C764-4979-A376-3E7AF7BA8383}" dt="2024-11-22T05:36:33.838" v="8384"/>
          <ac:grpSpMkLst>
            <pc:docMk/>
            <pc:sldMk cId="2559120772" sldId="296"/>
            <ac:grpSpMk id="35" creationId="{11989A6D-DF63-4E52-8DBF-A84107E62323}"/>
          </ac:grpSpMkLst>
        </pc:grpChg>
        <pc:grpChg chg="add mod">
          <ac:chgData name="Philippe Baucour" userId="5102170ae7533958" providerId="LiveId" clId="{336F8116-C764-4979-A376-3E7AF7BA8383}" dt="2024-11-22T05:40:22.352" v="8401"/>
          <ac:grpSpMkLst>
            <pc:docMk/>
            <pc:sldMk cId="2559120772" sldId="296"/>
            <ac:grpSpMk id="42" creationId="{83970EBE-385A-AB7E-ABDC-91BD732ACA11}"/>
          </ac:grpSpMkLst>
        </pc:grpChg>
        <pc:grpChg chg="add mod">
          <ac:chgData name="Philippe Baucour" userId="5102170ae7533958" providerId="LiveId" clId="{336F8116-C764-4979-A376-3E7AF7BA8383}" dt="2024-11-22T05:40:22.352" v="8401"/>
          <ac:grpSpMkLst>
            <pc:docMk/>
            <pc:sldMk cId="2559120772" sldId="296"/>
            <ac:grpSpMk id="45" creationId="{A59C860A-F807-430D-1713-9E0EC814D1C8}"/>
          </ac:grpSpMkLst>
        </pc:grpChg>
        <pc:grpChg chg="add mod">
          <ac:chgData name="Philippe Baucour" userId="5102170ae7533958" providerId="LiveId" clId="{336F8116-C764-4979-A376-3E7AF7BA8383}" dt="2024-11-22T05:42:32.394" v="8413"/>
          <ac:grpSpMkLst>
            <pc:docMk/>
            <pc:sldMk cId="2559120772" sldId="296"/>
            <ac:grpSpMk id="48" creationId="{FB5A7E73-1576-27C4-974A-3FF674172441}"/>
          </ac:grpSpMkLst>
        </pc:grpChg>
        <pc:grpChg chg="add mod">
          <ac:chgData name="Philippe Baucour" userId="5102170ae7533958" providerId="LiveId" clId="{336F8116-C764-4979-A376-3E7AF7BA8383}" dt="2024-11-22T05:51:54.913" v="8467"/>
          <ac:grpSpMkLst>
            <pc:docMk/>
            <pc:sldMk cId="2559120772" sldId="296"/>
            <ac:grpSpMk id="51" creationId="{510F4070-6EE5-C3EF-2983-8A87BFCA0AEF}"/>
          </ac:grpSpMkLst>
        </pc:grpChg>
        <pc:picChg chg="add mod">
          <ac:chgData name="Philippe Baucour" userId="5102170ae7533958" providerId="LiveId" clId="{336F8116-C764-4979-A376-3E7AF7BA8383}" dt="2024-11-22T05:33:01.313" v="8355"/>
          <ac:picMkLst>
            <pc:docMk/>
            <pc:sldMk cId="2559120772" sldId="296"/>
            <ac:picMk id="9" creationId="{73DEED46-162B-98DA-B3EC-1796F96137A9}"/>
          </ac:picMkLst>
        </pc:picChg>
        <pc:picChg chg="mod">
          <ac:chgData name="Philippe Baucour" userId="5102170ae7533958" providerId="LiveId" clId="{336F8116-C764-4979-A376-3E7AF7BA8383}" dt="2024-11-22T05:36:33.838" v="8384"/>
          <ac:picMkLst>
            <pc:docMk/>
            <pc:sldMk cId="2559120772" sldId="296"/>
            <ac:picMk id="33" creationId="{FB184330-AB7B-F0BB-5A83-0B52D7E31121}"/>
          </ac:picMkLst>
        </pc:picChg>
        <pc:picChg chg="mod">
          <ac:chgData name="Philippe Baucour" userId="5102170ae7533958" providerId="LiveId" clId="{336F8116-C764-4979-A376-3E7AF7BA8383}" dt="2024-11-22T05:36:33.838" v="8384"/>
          <ac:picMkLst>
            <pc:docMk/>
            <pc:sldMk cId="2559120772" sldId="296"/>
            <ac:picMk id="37" creationId="{43367EA2-55C1-9AAE-5E0F-92280077AD3C}"/>
          </ac:picMkLst>
        </pc:picChg>
        <pc:picChg chg="add mod">
          <ac:chgData name="Philippe Baucour" userId="5102170ae7533958" providerId="LiveId" clId="{336F8116-C764-4979-A376-3E7AF7BA8383}" dt="2024-11-22T05:38:22.534" v="8391"/>
          <ac:picMkLst>
            <pc:docMk/>
            <pc:sldMk cId="2559120772" sldId="296"/>
            <ac:picMk id="41" creationId="{D36B3295-42F0-9E7B-AB18-CBCCC56538FD}"/>
          </ac:picMkLst>
        </pc:picChg>
        <pc:picChg chg="mod">
          <ac:chgData name="Philippe Baucour" userId="5102170ae7533958" providerId="LiveId" clId="{336F8116-C764-4979-A376-3E7AF7BA8383}" dt="2024-11-22T05:40:22.352" v="8401"/>
          <ac:picMkLst>
            <pc:docMk/>
            <pc:sldMk cId="2559120772" sldId="296"/>
            <ac:picMk id="43" creationId="{550CF048-F935-EA4D-3497-30DA53356990}"/>
          </ac:picMkLst>
        </pc:picChg>
        <pc:picChg chg="mod">
          <ac:chgData name="Philippe Baucour" userId="5102170ae7533958" providerId="LiveId" clId="{336F8116-C764-4979-A376-3E7AF7BA8383}" dt="2024-11-22T05:40:22.352" v="8401"/>
          <ac:picMkLst>
            <pc:docMk/>
            <pc:sldMk cId="2559120772" sldId="296"/>
            <ac:picMk id="46" creationId="{9AFFD9A9-D4A2-1B18-6E74-133555209A84}"/>
          </ac:picMkLst>
        </pc:picChg>
        <pc:picChg chg="mod">
          <ac:chgData name="Philippe Baucour" userId="5102170ae7533958" providerId="LiveId" clId="{336F8116-C764-4979-A376-3E7AF7BA8383}" dt="2024-11-22T05:42:32.394" v="8413"/>
          <ac:picMkLst>
            <pc:docMk/>
            <pc:sldMk cId="2559120772" sldId="296"/>
            <ac:picMk id="49" creationId="{4E051526-E50C-B7EE-61DA-4ECCA449B488}"/>
          </ac:picMkLst>
        </pc:picChg>
        <pc:picChg chg="mod">
          <ac:chgData name="Philippe Baucour" userId="5102170ae7533958" providerId="LiveId" clId="{336F8116-C764-4979-A376-3E7AF7BA8383}" dt="2024-11-22T05:51:54.913" v="8467"/>
          <ac:picMkLst>
            <pc:docMk/>
            <pc:sldMk cId="2559120772" sldId="296"/>
            <ac:picMk id="52" creationId="{690E4058-A2EE-7ED1-66C4-CC87C9EED867}"/>
          </ac:picMkLst>
        </pc:picChg>
        <pc:cxnChg chg="add mod">
          <ac:chgData name="Philippe Baucour" userId="5102170ae7533958" providerId="LiveId" clId="{336F8116-C764-4979-A376-3E7AF7BA8383}" dt="2024-11-22T07:07:41.217" v="9550" actId="1036"/>
          <ac:cxnSpMkLst>
            <pc:docMk/>
            <pc:sldMk cId="2559120772" sldId="296"/>
            <ac:cxnSpMk id="13" creationId="{7CE8419E-ECD4-C7FF-1ABA-FB6648B3CA22}"/>
          </ac:cxnSpMkLst>
        </pc:cxnChg>
        <pc:cxnChg chg="add mod">
          <ac:chgData name="Philippe Baucour" userId="5102170ae7533958" providerId="LiveId" clId="{336F8116-C764-4979-A376-3E7AF7BA8383}" dt="2024-11-22T05:33:52.343" v="8362"/>
          <ac:cxnSpMkLst>
            <pc:docMk/>
            <pc:sldMk cId="2559120772" sldId="296"/>
            <ac:cxnSpMk id="15" creationId="{46D68756-024A-7136-8FA9-77D486FC3D94}"/>
          </ac:cxnSpMkLst>
        </pc:cxnChg>
        <pc:cxnChg chg="add mod">
          <ac:chgData name="Philippe Baucour" userId="5102170ae7533958" providerId="LiveId" clId="{336F8116-C764-4979-A376-3E7AF7BA8383}" dt="2024-11-22T05:38:22.534" v="8391"/>
          <ac:cxnSpMkLst>
            <pc:docMk/>
            <pc:sldMk cId="2559120772" sldId="296"/>
            <ac:cxnSpMk id="39" creationId="{E620B8EB-35A7-3430-C6A7-E7A9157950FA}"/>
          </ac:cxnSpMkLst>
        </pc:cxnChg>
        <pc:cxnChg chg="add mod">
          <ac:chgData name="Philippe Baucour" userId="5102170ae7533958" providerId="LiveId" clId="{336F8116-C764-4979-A376-3E7AF7BA8383}" dt="2024-11-22T05:38:22.534" v="8391"/>
          <ac:cxnSpMkLst>
            <pc:docMk/>
            <pc:sldMk cId="2559120772" sldId="296"/>
            <ac:cxnSpMk id="40" creationId="{1FB3D158-4880-F170-1ADC-962C549958EA}"/>
          </ac:cxnSpMkLst>
        </pc:cxnChg>
      </pc:sldChg>
      <pc:sldChg chg="addSp delSp modSp add mod modTransition modAnim">
        <pc:chgData name="Philippe Baucour" userId="5102170ae7533958" providerId="LiveId" clId="{336F8116-C764-4979-A376-3E7AF7BA8383}" dt="2024-11-26T14:43:00.993" v="11238" actId="478"/>
        <pc:sldMkLst>
          <pc:docMk/>
          <pc:sldMk cId="3062080250" sldId="297"/>
        </pc:sldMkLst>
        <pc:spChg chg="mod">
          <ac:chgData name="Philippe Baucour" userId="5102170ae7533958" providerId="LiveId" clId="{336F8116-C764-4979-A376-3E7AF7BA8383}" dt="2024-11-22T05:44:02.998" v="8424" actId="1037"/>
          <ac:spMkLst>
            <pc:docMk/>
            <pc:sldMk cId="3062080250" sldId="297"/>
            <ac:spMk id="8" creationId="{F11E5F01-D5E9-BB33-A3D2-EF9EF1E6168B}"/>
          </ac:spMkLst>
        </pc:spChg>
        <pc:spChg chg="add mod">
          <ac:chgData name="Philippe Baucour" userId="5102170ae7533958" providerId="LiveId" clId="{336F8116-C764-4979-A376-3E7AF7BA8383}" dt="2024-11-22T05:46:29.564" v="8444"/>
          <ac:spMkLst>
            <pc:docMk/>
            <pc:sldMk cId="3062080250" sldId="297"/>
            <ac:spMk id="51" creationId="{A91B69F3-5014-07A2-241C-9D93AEABD12A}"/>
          </ac:spMkLst>
        </pc:spChg>
        <pc:spChg chg="mod">
          <ac:chgData name="Philippe Baucour" userId="5102170ae7533958" providerId="LiveId" clId="{336F8116-C764-4979-A376-3E7AF7BA8383}" dt="2024-11-22T05:47:29.520" v="8453"/>
          <ac:spMkLst>
            <pc:docMk/>
            <pc:sldMk cId="3062080250" sldId="297"/>
            <ac:spMk id="56" creationId="{959DE538-089C-D183-5285-F2335922C82A}"/>
          </ac:spMkLst>
        </pc:spChg>
        <pc:spChg chg="add mod">
          <ac:chgData name="Philippe Baucour" userId="5102170ae7533958" providerId="LiveId" clId="{336F8116-C764-4979-A376-3E7AF7BA8383}" dt="2024-11-22T05:49:02.707" v="8460" actId="164"/>
          <ac:spMkLst>
            <pc:docMk/>
            <pc:sldMk cId="3062080250" sldId="297"/>
            <ac:spMk id="57" creationId="{C6FA8FD4-A87D-8216-5D6F-BFC095067FCD}"/>
          </ac:spMkLst>
        </pc:spChg>
        <pc:spChg chg="mod">
          <ac:chgData name="Philippe Baucour" userId="5102170ae7533958" providerId="LiveId" clId="{336F8116-C764-4979-A376-3E7AF7BA8383}" dt="2024-11-22T05:52:35.214" v="8475"/>
          <ac:spMkLst>
            <pc:docMk/>
            <pc:sldMk cId="3062080250" sldId="297"/>
            <ac:spMk id="63" creationId="{9E01B249-0083-5065-B1C2-D1DF6CFA1719}"/>
          </ac:spMkLst>
        </pc:spChg>
        <pc:spChg chg="mod">
          <ac:chgData name="Philippe Baucour" userId="5102170ae7533958" providerId="LiveId" clId="{336F8116-C764-4979-A376-3E7AF7BA8383}" dt="2024-11-22T06:10:25.632" v="8544"/>
          <ac:spMkLst>
            <pc:docMk/>
            <pc:sldMk cId="3062080250" sldId="297"/>
            <ac:spMk id="66" creationId="{3310F110-3E14-AA06-EED7-C94E820AA22B}"/>
          </ac:spMkLst>
        </pc:spChg>
        <pc:spChg chg="mod">
          <ac:chgData name="Philippe Baucour" userId="5102170ae7533958" providerId="LiveId" clId="{336F8116-C764-4979-A376-3E7AF7BA8383}" dt="2024-11-22T06:10:25.632" v="8544"/>
          <ac:spMkLst>
            <pc:docMk/>
            <pc:sldMk cId="3062080250" sldId="297"/>
            <ac:spMk id="69" creationId="{1564A49B-9254-F573-43FE-CC12D96D34A2}"/>
          </ac:spMkLst>
        </pc:spChg>
        <pc:grpChg chg="add mod">
          <ac:chgData name="Philippe Baucour" userId="5102170ae7533958" providerId="LiveId" clId="{336F8116-C764-4979-A376-3E7AF7BA8383}" dt="2024-11-22T05:47:29.520" v="8453"/>
          <ac:grpSpMkLst>
            <pc:docMk/>
            <pc:sldMk cId="3062080250" sldId="297"/>
            <ac:grpSpMk id="54" creationId="{C534E1B9-8F78-9ECF-0BEA-195FECB70A74}"/>
          </ac:grpSpMkLst>
        </pc:grpChg>
        <pc:grpChg chg="add mod">
          <ac:chgData name="Philippe Baucour" userId="5102170ae7533958" providerId="LiveId" clId="{336F8116-C764-4979-A376-3E7AF7BA8383}" dt="2024-11-22T05:49:02.707" v="8460" actId="164"/>
          <ac:grpSpMkLst>
            <pc:docMk/>
            <pc:sldMk cId="3062080250" sldId="297"/>
            <ac:grpSpMk id="60" creationId="{38F39961-9DCB-CF2A-C4DB-19F04ADBEA94}"/>
          </ac:grpSpMkLst>
        </pc:grpChg>
        <pc:grpChg chg="add mod">
          <ac:chgData name="Philippe Baucour" userId="5102170ae7533958" providerId="LiveId" clId="{336F8116-C764-4979-A376-3E7AF7BA8383}" dt="2024-11-22T05:52:35.214" v="8475"/>
          <ac:grpSpMkLst>
            <pc:docMk/>
            <pc:sldMk cId="3062080250" sldId="297"/>
            <ac:grpSpMk id="61" creationId="{7A7DE5AB-0990-8812-ABF9-E67A4703D265}"/>
          </ac:grpSpMkLst>
        </pc:grpChg>
        <pc:grpChg chg="add mod">
          <ac:chgData name="Philippe Baucour" userId="5102170ae7533958" providerId="LiveId" clId="{336F8116-C764-4979-A376-3E7AF7BA8383}" dt="2024-11-22T06:10:25.632" v="8544"/>
          <ac:grpSpMkLst>
            <pc:docMk/>
            <pc:sldMk cId="3062080250" sldId="297"/>
            <ac:grpSpMk id="64" creationId="{01AF0BAB-0202-C8AC-B755-E8C073D46419}"/>
          </ac:grpSpMkLst>
        </pc:grpChg>
        <pc:grpChg chg="add mod">
          <ac:chgData name="Philippe Baucour" userId="5102170ae7533958" providerId="LiveId" clId="{336F8116-C764-4979-A376-3E7AF7BA8383}" dt="2024-11-22T06:10:25.632" v="8544"/>
          <ac:grpSpMkLst>
            <pc:docMk/>
            <pc:sldMk cId="3062080250" sldId="297"/>
            <ac:grpSpMk id="67" creationId="{12982451-160F-24C1-A269-342E5AD1319C}"/>
          </ac:grpSpMkLst>
        </pc:grpChg>
        <pc:picChg chg="mod">
          <ac:chgData name="Philippe Baucour" userId="5102170ae7533958" providerId="LiveId" clId="{336F8116-C764-4979-A376-3E7AF7BA8383}" dt="2024-11-22T05:47:29.520" v="8453"/>
          <ac:picMkLst>
            <pc:docMk/>
            <pc:sldMk cId="3062080250" sldId="297"/>
            <ac:picMk id="55" creationId="{75CB3183-2E9E-2082-B10F-F9BA19B5FBF8}"/>
          </ac:picMkLst>
        </pc:picChg>
        <pc:picChg chg="add mod">
          <ac:chgData name="Philippe Baucour" userId="5102170ae7533958" providerId="LiveId" clId="{336F8116-C764-4979-A376-3E7AF7BA8383}" dt="2024-11-22T05:49:02.707" v="8460" actId="164"/>
          <ac:picMkLst>
            <pc:docMk/>
            <pc:sldMk cId="3062080250" sldId="297"/>
            <ac:picMk id="58" creationId="{364C5F4D-F5B4-BF3D-1B12-286F5CEAFC8E}"/>
          </ac:picMkLst>
        </pc:picChg>
        <pc:picChg chg="add mod">
          <ac:chgData name="Philippe Baucour" userId="5102170ae7533958" providerId="LiveId" clId="{336F8116-C764-4979-A376-3E7AF7BA8383}" dt="2024-11-22T05:49:02.707" v="8460" actId="164"/>
          <ac:picMkLst>
            <pc:docMk/>
            <pc:sldMk cId="3062080250" sldId="297"/>
            <ac:picMk id="59" creationId="{9EE37D28-C9AD-EB42-4695-4F2684C749BC}"/>
          </ac:picMkLst>
        </pc:picChg>
        <pc:picChg chg="mod">
          <ac:chgData name="Philippe Baucour" userId="5102170ae7533958" providerId="LiveId" clId="{336F8116-C764-4979-A376-3E7AF7BA8383}" dt="2024-11-22T05:52:35.214" v="8475"/>
          <ac:picMkLst>
            <pc:docMk/>
            <pc:sldMk cId="3062080250" sldId="297"/>
            <ac:picMk id="62" creationId="{F80304E0-2DFB-F066-DC7B-61E36204F3AE}"/>
          </ac:picMkLst>
        </pc:picChg>
        <pc:picChg chg="mod">
          <ac:chgData name="Philippe Baucour" userId="5102170ae7533958" providerId="LiveId" clId="{336F8116-C764-4979-A376-3E7AF7BA8383}" dt="2024-11-22T06:10:25.632" v="8544"/>
          <ac:picMkLst>
            <pc:docMk/>
            <pc:sldMk cId="3062080250" sldId="297"/>
            <ac:picMk id="65" creationId="{89920810-FF34-87A1-0B7F-59420A6B254A}"/>
          </ac:picMkLst>
        </pc:picChg>
        <pc:picChg chg="mod">
          <ac:chgData name="Philippe Baucour" userId="5102170ae7533958" providerId="LiveId" clId="{336F8116-C764-4979-A376-3E7AF7BA8383}" dt="2024-11-22T06:10:25.632" v="8544"/>
          <ac:picMkLst>
            <pc:docMk/>
            <pc:sldMk cId="3062080250" sldId="297"/>
            <ac:picMk id="68" creationId="{122B2963-F210-DD0F-34FD-57B84B8B09B7}"/>
          </ac:picMkLst>
        </pc:picChg>
        <pc:cxnChg chg="add mod">
          <ac:chgData name="Philippe Baucour" userId="5102170ae7533958" providerId="LiveId" clId="{336F8116-C764-4979-A376-3E7AF7BA8383}" dt="2024-11-22T05:46:09.494" v="8442"/>
          <ac:cxnSpMkLst>
            <pc:docMk/>
            <pc:sldMk cId="3062080250" sldId="297"/>
            <ac:cxnSpMk id="2" creationId="{6C7BE669-B1A2-050A-F342-0051A1306F4A}"/>
          </ac:cxnSpMkLst>
        </pc:cxnChg>
        <pc:cxnChg chg="add mod">
          <ac:chgData name="Philippe Baucour" userId="5102170ae7533958" providerId="LiveId" clId="{336F8116-C764-4979-A376-3E7AF7BA8383}" dt="2024-11-22T05:46:44.099" v="8446"/>
          <ac:cxnSpMkLst>
            <pc:docMk/>
            <pc:sldMk cId="3062080250" sldId="297"/>
            <ac:cxnSpMk id="52" creationId="{A63B4B85-6C46-3678-06AE-0EFE2FC0741B}"/>
          </ac:cxnSpMkLst>
        </pc:cxnChg>
        <pc:cxnChg chg="add mod">
          <ac:chgData name="Philippe Baucour" userId="5102170ae7533958" providerId="LiveId" clId="{336F8116-C764-4979-A376-3E7AF7BA8383}" dt="2024-11-22T05:47:08.023" v="8449"/>
          <ac:cxnSpMkLst>
            <pc:docMk/>
            <pc:sldMk cId="3062080250" sldId="297"/>
            <ac:cxnSpMk id="53" creationId="{28798626-3457-450A-82C1-7D70EC250F07}"/>
          </ac:cxnSpMkLst>
        </pc:cxnChg>
      </pc:sldChg>
      <pc:sldChg chg="addSp delSp modSp add mod modTransition modAnim">
        <pc:chgData name="Philippe Baucour" userId="5102170ae7533958" providerId="LiveId" clId="{336F8116-C764-4979-A376-3E7AF7BA8383}" dt="2024-11-26T14:43:17.953" v="11250" actId="478"/>
        <pc:sldMkLst>
          <pc:docMk/>
          <pc:sldMk cId="4248122501" sldId="298"/>
        </pc:sldMkLst>
        <pc:spChg chg="add mod">
          <ac:chgData name="Philippe Baucour" userId="5102170ae7533958" providerId="LiveId" clId="{336F8116-C764-4979-A376-3E7AF7BA8383}" dt="2024-11-22T08:56:32.344" v="9698" actId="1035"/>
          <ac:spMkLst>
            <pc:docMk/>
            <pc:sldMk cId="4248122501" sldId="298"/>
            <ac:spMk id="8" creationId="{DC2E548A-C39C-4AF4-F203-5AA778271409}"/>
          </ac:spMkLst>
        </pc:spChg>
        <pc:spChg chg="add mod">
          <ac:chgData name="Philippe Baucour" userId="5102170ae7533958" providerId="LiveId" clId="{336F8116-C764-4979-A376-3E7AF7BA8383}" dt="2024-11-22T09:01:18.067" v="9860" actId="1035"/>
          <ac:spMkLst>
            <pc:docMk/>
            <pc:sldMk cId="4248122501" sldId="298"/>
            <ac:spMk id="9" creationId="{0DD964CC-8F4A-61A9-9D60-D6E86368AA09}"/>
          </ac:spMkLst>
        </pc:spChg>
        <pc:spChg chg="add mod">
          <ac:chgData name="Philippe Baucour" userId="5102170ae7533958" providerId="LiveId" clId="{336F8116-C764-4979-A376-3E7AF7BA8383}" dt="2024-11-22T08:58:30.605" v="9754" actId="404"/>
          <ac:spMkLst>
            <pc:docMk/>
            <pc:sldMk cId="4248122501" sldId="298"/>
            <ac:spMk id="12" creationId="{B91399FA-0B49-61DC-F75B-348F5CA88F3A}"/>
          </ac:spMkLst>
        </pc:spChg>
        <pc:spChg chg="add mod">
          <ac:chgData name="Philippe Baucour" userId="5102170ae7533958" providerId="LiveId" clId="{336F8116-C764-4979-A376-3E7AF7BA8383}" dt="2024-11-22T22:55:09.276" v="9869" actId="20577"/>
          <ac:spMkLst>
            <pc:docMk/>
            <pc:sldMk cId="4248122501" sldId="298"/>
            <ac:spMk id="13" creationId="{691BC83E-4F83-91C6-CD96-D034080F7D08}"/>
          </ac:spMkLst>
        </pc:spChg>
        <pc:spChg chg="mod">
          <ac:chgData name="Philippe Baucour" userId="5102170ae7533958" providerId="LiveId" clId="{336F8116-C764-4979-A376-3E7AF7BA8383}" dt="2024-11-22T06:07:57.477" v="8535" actId="1038"/>
          <ac:spMkLst>
            <pc:docMk/>
            <pc:sldMk cId="4248122501" sldId="298"/>
            <ac:spMk id="18" creationId="{02AE0534-6FCD-3412-B264-334CC1187E61}"/>
          </ac:spMkLst>
        </pc:spChg>
        <pc:spChg chg="mod">
          <ac:chgData name="Philippe Baucour" userId="5102170ae7533958" providerId="LiveId" clId="{336F8116-C764-4979-A376-3E7AF7BA8383}" dt="2024-11-26T11:56:53.128" v="10658"/>
          <ac:spMkLst>
            <pc:docMk/>
            <pc:sldMk cId="4248122501" sldId="298"/>
            <ac:spMk id="33" creationId="{DD4D9334-6671-B9EF-3D8B-92EF9D993E32}"/>
          </ac:spMkLst>
        </pc:spChg>
        <pc:spChg chg="mod">
          <ac:chgData name="Philippe Baucour" userId="5102170ae7533958" providerId="LiveId" clId="{336F8116-C764-4979-A376-3E7AF7BA8383}" dt="2024-11-26T11:56:53.128" v="10658"/>
          <ac:spMkLst>
            <pc:docMk/>
            <pc:sldMk cId="4248122501" sldId="298"/>
            <ac:spMk id="34" creationId="{9077FA69-AC58-26EC-8CB7-3A155C90F152}"/>
          </ac:spMkLst>
        </pc:spChg>
        <pc:spChg chg="mod">
          <ac:chgData name="Philippe Baucour" userId="5102170ae7533958" providerId="LiveId" clId="{336F8116-C764-4979-A376-3E7AF7BA8383}" dt="2024-11-22T08:50:30.066" v="9580" actId="6549"/>
          <ac:spMkLst>
            <pc:docMk/>
            <pc:sldMk cId="4248122501" sldId="298"/>
            <ac:spMk id="116" creationId="{A0D48AA0-1546-3E72-AE6C-E43830C0CF66}"/>
          </ac:spMkLst>
        </pc:spChg>
        <pc:grpChg chg="add mod">
          <ac:chgData name="Philippe Baucour" userId="5102170ae7533958" providerId="LiveId" clId="{336F8116-C764-4979-A376-3E7AF7BA8383}" dt="2024-11-26T11:58:18.423" v="10694" actId="1038"/>
          <ac:grpSpMkLst>
            <pc:docMk/>
            <pc:sldMk cId="4248122501" sldId="298"/>
            <ac:grpSpMk id="20" creationId="{52D2354D-18C6-4019-4B05-54BEB55487E8}"/>
          </ac:grpSpMkLst>
        </pc:grpChg>
        <pc:grpChg chg="add mod">
          <ac:chgData name="Philippe Baucour" userId="5102170ae7533958" providerId="LiveId" clId="{336F8116-C764-4979-A376-3E7AF7BA8383}" dt="2024-11-26T11:11:05.071" v="10452" actId="1076"/>
          <ac:grpSpMkLst>
            <pc:docMk/>
            <pc:sldMk cId="4248122501" sldId="298"/>
            <ac:grpSpMk id="24" creationId="{DE142100-5848-65FD-3E2D-6E7DFB1144EE}"/>
          </ac:grpSpMkLst>
        </pc:grpChg>
        <pc:grpChg chg="add mod">
          <ac:chgData name="Philippe Baucour" userId="5102170ae7533958" providerId="LiveId" clId="{336F8116-C764-4979-A376-3E7AF7BA8383}" dt="2024-11-26T11:58:25.142" v="10716" actId="1038"/>
          <ac:grpSpMkLst>
            <pc:docMk/>
            <pc:sldMk cId="4248122501" sldId="298"/>
            <ac:grpSpMk id="31" creationId="{9540325B-E1C1-4040-D519-F5E90F5585C6}"/>
          </ac:grpSpMkLst>
        </pc:grpChg>
        <pc:picChg chg="add mod">
          <ac:chgData name="Philippe Baucour" userId="5102170ae7533958" providerId="LiveId" clId="{336F8116-C764-4979-A376-3E7AF7BA8383}" dt="2024-11-26T11:58:18.423" v="10694" actId="1038"/>
          <ac:picMkLst>
            <pc:docMk/>
            <pc:sldMk cId="4248122501" sldId="298"/>
            <ac:picMk id="5" creationId="{161645F6-908A-E028-342C-2EB883E6349A}"/>
          </ac:picMkLst>
        </pc:picChg>
        <pc:picChg chg="mod">
          <ac:chgData name="Philippe Baucour" userId="5102170ae7533958" providerId="LiveId" clId="{336F8116-C764-4979-A376-3E7AF7BA8383}" dt="2024-11-26T11:11:05.071" v="10452" actId="1076"/>
          <ac:picMkLst>
            <pc:docMk/>
            <pc:sldMk cId="4248122501" sldId="298"/>
            <ac:picMk id="26" creationId="{A2AC528A-AEB9-0052-6719-92BA0D158816}"/>
          </ac:picMkLst>
        </pc:picChg>
        <pc:picChg chg="mod">
          <ac:chgData name="Philippe Baucour" userId="5102170ae7533958" providerId="LiveId" clId="{336F8116-C764-4979-A376-3E7AF7BA8383}" dt="2024-11-26T11:11:05.071" v="10452" actId="1076"/>
          <ac:picMkLst>
            <pc:docMk/>
            <pc:sldMk cId="4248122501" sldId="298"/>
            <ac:picMk id="27" creationId="{12BC941E-32EC-23B2-4D73-D99F25A62352}"/>
          </ac:picMkLst>
        </pc:picChg>
        <pc:picChg chg="mod">
          <ac:chgData name="Philippe Baucour" userId="5102170ae7533958" providerId="LiveId" clId="{336F8116-C764-4979-A376-3E7AF7BA8383}" dt="2024-11-26T11:56:53.128" v="10658"/>
          <ac:picMkLst>
            <pc:docMk/>
            <pc:sldMk cId="4248122501" sldId="298"/>
            <ac:picMk id="32" creationId="{42414C6E-28A7-CD83-EF1E-6B0A31C21BE4}"/>
          </ac:picMkLst>
        </pc:picChg>
        <pc:picChg chg="add mod">
          <ac:chgData name="Philippe Baucour" userId="5102170ae7533958" providerId="LiveId" clId="{336F8116-C764-4979-A376-3E7AF7BA8383}" dt="2024-11-26T11:58:18.423" v="10694" actId="1038"/>
          <ac:picMkLst>
            <pc:docMk/>
            <pc:sldMk cId="4248122501" sldId="298"/>
            <ac:picMk id="1030" creationId="{C6AD0A5B-7E85-5357-CB0E-F4933EDB25B5}"/>
          </ac:picMkLst>
        </pc:picChg>
        <pc:cxnChg chg="add mod ord">
          <ac:chgData name="Philippe Baucour" userId="5102170ae7533958" providerId="LiveId" clId="{336F8116-C764-4979-A376-3E7AF7BA8383}" dt="2024-11-26T11:13:44.205" v="10476" actId="167"/>
          <ac:cxnSpMkLst>
            <pc:docMk/>
            <pc:sldMk cId="4248122501" sldId="298"/>
            <ac:cxnSpMk id="7" creationId="{D9DEBCDB-262E-C053-2E9D-B73D458243F8}"/>
          </ac:cxnSpMkLst>
        </pc:cxnChg>
      </pc:sldChg>
      <pc:sldChg chg="addSp delSp modSp new mod modTransition modShow">
        <pc:chgData name="Philippe Baucour" userId="5102170ae7533958" providerId="LiveId" clId="{336F8116-C764-4979-A376-3E7AF7BA8383}" dt="2024-11-26T14:45:18.990" v="11346" actId="478"/>
        <pc:sldMkLst>
          <pc:docMk/>
          <pc:sldMk cId="1714252387" sldId="299"/>
        </pc:sldMkLst>
      </pc:sldChg>
      <pc:sldChg chg="addSp delSp modSp add mod modTransition modAnim">
        <pc:chgData name="Philippe Baucour" userId="5102170ae7533958" providerId="LiveId" clId="{336F8116-C764-4979-A376-3E7AF7BA8383}" dt="2024-11-26T14:42:28.808" v="11214" actId="478"/>
        <pc:sldMkLst>
          <pc:docMk/>
          <pc:sldMk cId="3845065587" sldId="300"/>
        </pc:sldMkLst>
      </pc:sldChg>
      <pc:sldChg chg="addSp delSp modSp add mod modTransition modShow">
        <pc:chgData name="Philippe Baucour" userId="5102170ae7533958" providerId="LiveId" clId="{336F8116-C764-4979-A376-3E7AF7BA8383}" dt="2024-11-26T14:47:25.299" v="11442" actId="478"/>
        <pc:sldMkLst>
          <pc:docMk/>
          <pc:sldMk cId="905268203" sldId="301"/>
        </pc:sldMkLst>
      </pc:sldChg>
      <pc:sldChg chg="addSp delSp modSp add mod modTransition modShow">
        <pc:chgData name="Philippe Baucour" userId="5102170ae7533958" providerId="LiveId" clId="{336F8116-C764-4979-A376-3E7AF7BA8383}" dt="2024-11-26T14:45:12.418" v="11340" actId="478"/>
        <pc:sldMkLst>
          <pc:docMk/>
          <pc:sldMk cId="2365695644" sldId="302"/>
        </pc:sldMkLst>
      </pc:sldChg>
      <pc:sldChg chg="addSp delSp modSp add mod modTransition modShow">
        <pc:chgData name="Philippe Baucour" userId="5102170ae7533958" providerId="LiveId" clId="{336F8116-C764-4979-A376-3E7AF7BA8383}" dt="2024-11-26T14:45:05.223" v="11334" actId="478"/>
        <pc:sldMkLst>
          <pc:docMk/>
          <pc:sldMk cId="2699665340" sldId="303"/>
        </pc:sldMkLst>
      </pc:sldChg>
      <pc:sldChg chg="addSp delSp modSp add mod modTransition modShow">
        <pc:chgData name="Philippe Baucour" userId="5102170ae7533958" providerId="LiveId" clId="{336F8116-C764-4979-A376-3E7AF7BA8383}" dt="2024-11-26T14:44:58.260" v="11328" actId="478"/>
        <pc:sldMkLst>
          <pc:docMk/>
          <pc:sldMk cId="962497801" sldId="304"/>
        </pc:sldMkLst>
      </pc:sldChg>
      <pc:sldChg chg="addSp delSp modSp add mod modTransition delAnim modAnim">
        <pc:chgData name="Philippe Baucour" userId="5102170ae7533958" providerId="LiveId" clId="{336F8116-C764-4979-A376-3E7AF7BA8383}" dt="2024-11-26T14:41:05.314" v="11192" actId="478"/>
        <pc:sldMkLst>
          <pc:docMk/>
          <pc:sldMk cId="394850863" sldId="305"/>
        </pc:sldMkLst>
      </pc:sldChg>
      <pc:sldChg chg="delSp add del mod ord">
        <pc:chgData name="Philippe Baucour" userId="5102170ae7533958" providerId="LiveId" clId="{336F8116-C764-4979-A376-3E7AF7BA8383}" dt="2024-11-26T11:36:44.209" v="10551" actId="47"/>
        <pc:sldMkLst>
          <pc:docMk/>
          <pc:sldMk cId="571720928" sldId="306"/>
        </pc:sldMkLst>
      </pc:sldChg>
      <pc:sldChg chg="addSp delSp modSp add mod ord modTransition">
        <pc:chgData name="Philippe Baucour" userId="5102170ae7533958" providerId="LiveId" clId="{336F8116-C764-4979-A376-3E7AF7BA8383}" dt="2024-11-26T14:43:25.473" v="11256" actId="478"/>
        <pc:sldMkLst>
          <pc:docMk/>
          <pc:sldMk cId="2675427882" sldId="306"/>
        </pc:sldMkLst>
      </pc:sldChg>
      <pc:sldChg chg="addSp delSp modSp new mod modTransition modClrScheme modAnim chgLayout">
        <pc:chgData name="Philippe Baucour" userId="5102170ae7533958" providerId="LiveId" clId="{336F8116-C764-4979-A376-3E7AF7BA8383}" dt="2024-11-26T14:43:32.838" v="11262" actId="478"/>
        <pc:sldMkLst>
          <pc:docMk/>
          <pc:sldMk cId="1629941818" sldId="307"/>
        </pc:sldMkLst>
      </pc:sldChg>
      <pc:sldChg chg="addSp delSp modSp new mod modTransition modAnim">
        <pc:chgData name="Philippe Baucour" userId="5102170ae7533958" providerId="LiveId" clId="{336F8116-C764-4979-A376-3E7AF7BA8383}" dt="2024-11-26T14:43:39.908" v="11268" actId="478"/>
        <pc:sldMkLst>
          <pc:docMk/>
          <pc:sldMk cId="1746926135" sldId="308"/>
        </pc:sldMkLst>
      </pc:sldChg>
      <pc:sldChg chg="addSp delSp modSp new mod modTransition modShow">
        <pc:chgData name="Philippe Baucour" userId="5102170ae7533958" providerId="LiveId" clId="{336F8116-C764-4979-A376-3E7AF7BA8383}" dt="2024-11-26T14:44:43.852" v="11316" actId="478"/>
        <pc:sldMkLst>
          <pc:docMk/>
          <pc:sldMk cId="3595595243" sldId="309"/>
        </pc:sldMkLst>
      </pc:sldChg>
      <pc:sldChg chg="addSp delSp modSp new mod modTransition modAnim">
        <pc:chgData name="Philippe Baucour" userId="5102170ae7533958" providerId="LiveId" clId="{336F8116-C764-4979-A376-3E7AF7BA8383}" dt="2024-11-26T14:43:47.224" v="11274" actId="478"/>
        <pc:sldMkLst>
          <pc:docMk/>
          <pc:sldMk cId="794782909" sldId="310"/>
        </pc:sldMkLst>
      </pc:sldChg>
      <pc:sldChg chg="addSp delSp modSp new mod modTransition modAnim">
        <pc:chgData name="Philippe Baucour" userId="5102170ae7533958" providerId="LiveId" clId="{336F8116-C764-4979-A376-3E7AF7BA8383}" dt="2024-11-26T14:43:57.104" v="11280" actId="478"/>
        <pc:sldMkLst>
          <pc:docMk/>
          <pc:sldMk cId="4249659686" sldId="311"/>
        </pc:sldMkLst>
      </pc:sldChg>
      <pc:sldChg chg="addSp delSp modSp new mod modTransition modAnim">
        <pc:chgData name="Philippe Baucour" userId="5102170ae7533958" providerId="LiveId" clId="{336F8116-C764-4979-A376-3E7AF7BA8383}" dt="2024-11-26T14:44:04.793" v="11286" actId="478"/>
        <pc:sldMkLst>
          <pc:docMk/>
          <pc:sldMk cId="27430406" sldId="312"/>
        </pc:sldMkLst>
      </pc:sldChg>
      <pc:sldChg chg="addSp delSp modSp new mod modTransition modAnim">
        <pc:chgData name="Philippe Baucour" userId="5102170ae7533958" providerId="LiveId" clId="{336F8116-C764-4979-A376-3E7AF7BA8383}" dt="2024-11-26T14:44:11.768" v="11292" actId="478"/>
        <pc:sldMkLst>
          <pc:docMk/>
          <pc:sldMk cId="3884277203" sldId="313"/>
        </pc:sldMkLst>
      </pc:sldChg>
      <pc:sldChg chg="addSp delSp modSp new mod modTransition">
        <pc:chgData name="Philippe Baucour" userId="5102170ae7533958" providerId="LiveId" clId="{336F8116-C764-4979-A376-3E7AF7BA8383}" dt="2024-11-26T14:44:19.319" v="11298" actId="478"/>
        <pc:sldMkLst>
          <pc:docMk/>
          <pc:sldMk cId="3557111272" sldId="314"/>
        </pc:sldMkLst>
      </pc:sldChg>
      <pc:sldChg chg="addSp delSp modSp new mod modTransition modAnim">
        <pc:chgData name="Philippe Baucour" userId="5102170ae7533958" providerId="LiveId" clId="{336F8116-C764-4979-A376-3E7AF7BA8383}" dt="2024-11-26T14:44:26.034" v="11304" actId="478"/>
        <pc:sldMkLst>
          <pc:docMk/>
          <pc:sldMk cId="647165855" sldId="315"/>
        </pc:sldMkLst>
      </pc:sldChg>
    </pc:docChg>
  </pc:docChgLst>
  <pc:docChgLst>
    <pc:chgData name="Philippe Baucour" userId="5102170ae7533958" providerId="LiveId" clId="{BB8911C8-9531-4685-9B90-F69D2DC28E26}"/>
    <pc:docChg chg="modSld">
      <pc:chgData name="Philippe Baucour" userId="5102170ae7533958" providerId="LiveId" clId="{BB8911C8-9531-4685-9B90-F69D2DC28E26}" dt="2024-12-19T16:53:54.015" v="2" actId="1076"/>
      <pc:docMkLst>
        <pc:docMk/>
      </pc:docMkLst>
      <pc:sldChg chg="modSp mod">
        <pc:chgData name="Philippe Baucour" userId="5102170ae7533958" providerId="LiveId" clId="{BB8911C8-9531-4685-9B90-F69D2DC28E26}" dt="2024-12-19T16:53:54.015" v="2" actId="1076"/>
        <pc:sldMkLst>
          <pc:docMk/>
          <pc:sldMk cId="592055540" sldId="320"/>
        </pc:sldMkLst>
        <pc:picChg chg="mod">
          <ac:chgData name="Philippe Baucour" userId="5102170ae7533958" providerId="LiveId" clId="{BB8911C8-9531-4685-9B90-F69D2DC28E26}" dt="2024-12-19T16:53:54.015" v="2" actId="1076"/>
          <ac:picMkLst>
            <pc:docMk/>
            <pc:sldMk cId="592055540" sldId="320"/>
            <ac:picMk id="8" creationId="{650DC282-3C64-B9B9-28CF-04FB219D7DBD}"/>
          </ac:picMkLst>
        </pc:picChg>
      </pc:sldChg>
    </pc:docChg>
  </pc:docChgLst>
  <pc:docChgLst>
    <pc:chgData name="Philippe Baucour" userId="5102170ae7533958" providerId="LiveId" clId="{B2EE689F-2065-402A-8908-926DEA39FEF1}"/>
    <pc:docChg chg="undo custSel addSld delSld modSld sldOrd">
      <pc:chgData name="Philippe Baucour" userId="5102170ae7533958" providerId="LiveId" clId="{B2EE689F-2065-402A-8908-926DEA39FEF1}" dt="2024-08-20T16:49:57.237" v="2645" actId="700"/>
      <pc:docMkLst>
        <pc:docMk/>
      </pc:docMkLst>
      <pc:sldChg chg="modSp mod">
        <pc:chgData name="Philippe Baucour" userId="5102170ae7533958" providerId="LiveId" clId="{B2EE689F-2065-402A-8908-926DEA39FEF1}" dt="2024-08-20T13:48:38.878" v="23" actId="20577"/>
        <pc:sldMkLst>
          <pc:docMk/>
          <pc:sldMk cId="1392602265" sldId="256"/>
        </pc:sldMkLst>
      </pc:sldChg>
      <pc:sldChg chg="modSp mod">
        <pc:chgData name="Philippe Baucour" userId="5102170ae7533958" providerId="LiveId" clId="{B2EE689F-2065-402A-8908-926DEA39FEF1}" dt="2024-08-20T16:42:59.488" v="2421" actId="6549"/>
        <pc:sldMkLst>
          <pc:docMk/>
          <pc:sldMk cId="3201622378" sldId="257"/>
        </pc:sldMkLst>
      </pc:sldChg>
      <pc:sldChg chg="modSp add mod">
        <pc:chgData name="Philippe Baucour" userId="5102170ae7533958" providerId="LiveId" clId="{B2EE689F-2065-402A-8908-926DEA39FEF1}" dt="2024-08-20T16:43:36.696" v="2422" actId="108"/>
        <pc:sldMkLst>
          <pc:docMk/>
          <pc:sldMk cId="246086491" sldId="258"/>
        </pc:sldMkLst>
      </pc:sldChg>
      <pc:sldChg chg="del">
        <pc:chgData name="Philippe Baucour" userId="5102170ae7533958" providerId="LiveId" clId="{B2EE689F-2065-402A-8908-926DEA39FEF1}" dt="2024-08-20T13:56:09.548" v="55" actId="47"/>
        <pc:sldMkLst>
          <pc:docMk/>
          <pc:sldMk cId="1677250047" sldId="258"/>
        </pc:sldMkLst>
      </pc:sldChg>
      <pc:sldChg chg="del">
        <pc:chgData name="Philippe Baucour" userId="5102170ae7533958" providerId="LiveId" clId="{B2EE689F-2065-402A-8908-926DEA39FEF1}" dt="2024-08-20T13:48:55.857" v="24" actId="47"/>
        <pc:sldMkLst>
          <pc:docMk/>
          <pc:sldMk cId="2354581829" sldId="259"/>
        </pc:sldMkLst>
      </pc:sldChg>
      <pc:sldChg chg="addSp delSp modSp new mod ord modClrScheme chgLayout modNotesTx">
        <pc:chgData name="Philippe Baucour" userId="5102170ae7533958" providerId="LiveId" clId="{B2EE689F-2065-402A-8908-926DEA39FEF1}" dt="2024-08-20T16:41:28.836" v="2358" actId="20577"/>
        <pc:sldMkLst>
          <pc:docMk/>
          <pc:sldMk cId="3595025937" sldId="259"/>
        </pc:sldMkLst>
      </pc:sldChg>
      <pc:sldChg chg="del">
        <pc:chgData name="Philippe Baucour" userId="5102170ae7533958" providerId="LiveId" clId="{B2EE689F-2065-402A-8908-926DEA39FEF1}" dt="2024-08-20T13:48:59.157" v="25" actId="47"/>
        <pc:sldMkLst>
          <pc:docMk/>
          <pc:sldMk cId="1044313820" sldId="260"/>
        </pc:sldMkLst>
      </pc:sldChg>
      <pc:sldChg chg="modSp add mod ord">
        <pc:chgData name="Philippe Baucour" userId="5102170ae7533958" providerId="LiveId" clId="{B2EE689F-2065-402A-8908-926DEA39FEF1}" dt="2024-08-20T14:21:35.650" v="325" actId="20577"/>
        <pc:sldMkLst>
          <pc:docMk/>
          <pc:sldMk cId="3605500931" sldId="260"/>
        </pc:sldMkLst>
      </pc:sldChg>
      <pc:sldChg chg="modSp add mod">
        <pc:chgData name="Philippe Baucour" userId="5102170ae7533958" providerId="LiveId" clId="{B2EE689F-2065-402A-8908-926DEA39FEF1}" dt="2024-08-20T16:44:25.434" v="2428" actId="113"/>
        <pc:sldMkLst>
          <pc:docMk/>
          <pc:sldMk cId="1735660937" sldId="261"/>
        </pc:sldMkLst>
      </pc:sldChg>
      <pc:sldChg chg="del">
        <pc:chgData name="Philippe Baucour" userId="5102170ae7533958" providerId="LiveId" clId="{B2EE689F-2065-402A-8908-926DEA39FEF1}" dt="2024-08-20T13:49:05.039" v="26" actId="47"/>
        <pc:sldMkLst>
          <pc:docMk/>
          <pc:sldMk cId="3213887435" sldId="261"/>
        </pc:sldMkLst>
      </pc:sldChg>
      <pc:sldChg chg="addSp delSp modSp new del mod ord modClrScheme chgLayout">
        <pc:chgData name="Philippe Baucour" userId="5102170ae7533958" providerId="LiveId" clId="{B2EE689F-2065-402A-8908-926DEA39FEF1}" dt="2024-08-20T14:42:31.705" v="558" actId="47"/>
        <pc:sldMkLst>
          <pc:docMk/>
          <pc:sldMk cId="2620637221" sldId="262"/>
        </pc:sldMkLst>
      </pc:sldChg>
      <pc:sldChg chg="modSp add mod">
        <pc:chgData name="Philippe Baucour" userId="5102170ae7533958" providerId="LiveId" clId="{B2EE689F-2065-402A-8908-926DEA39FEF1}" dt="2024-08-20T14:20:52.676" v="283" actId="20577"/>
        <pc:sldMkLst>
          <pc:docMk/>
          <pc:sldMk cId="3032471110" sldId="264"/>
        </pc:sldMkLst>
      </pc:sldChg>
      <pc:sldChg chg="add del mod modShow">
        <pc:chgData name="Philippe Baucour" userId="5102170ae7533958" providerId="LiveId" clId="{B2EE689F-2065-402A-8908-926DEA39FEF1}" dt="2024-08-20T16:46:53.469" v="2439" actId="47"/>
        <pc:sldMkLst>
          <pc:docMk/>
          <pc:sldMk cId="3631102099" sldId="265"/>
        </pc:sldMkLst>
      </pc:sldChg>
      <pc:sldChg chg="addSp modSp add mod modNotesTx">
        <pc:chgData name="Philippe Baucour" userId="5102170ae7533958" providerId="LiveId" clId="{B2EE689F-2065-402A-8908-926DEA39FEF1}" dt="2024-08-20T14:20:24.282" v="273" actId="14100"/>
        <pc:sldMkLst>
          <pc:docMk/>
          <pc:sldMk cId="747625521" sldId="266"/>
        </pc:sldMkLst>
      </pc:sldChg>
      <pc:sldChg chg="modSp add mod ord">
        <pc:chgData name="Philippe Baucour" userId="5102170ae7533958" providerId="LiveId" clId="{B2EE689F-2065-402A-8908-926DEA39FEF1}" dt="2024-08-20T14:21:11.262" v="301" actId="20577"/>
        <pc:sldMkLst>
          <pc:docMk/>
          <pc:sldMk cId="2297956533" sldId="267"/>
        </pc:sldMkLst>
      </pc:sldChg>
      <pc:sldChg chg="addSp modSp new mod ord">
        <pc:chgData name="Philippe Baucour" userId="5102170ae7533958" providerId="LiveId" clId="{B2EE689F-2065-402A-8908-926DEA39FEF1}" dt="2024-08-20T16:46:17.043" v="2438" actId="20577"/>
        <pc:sldMkLst>
          <pc:docMk/>
          <pc:sldMk cId="1147535142" sldId="268"/>
        </pc:sldMkLst>
      </pc:sldChg>
      <pc:sldChg chg="addSp delSp modSp new mod modClrScheme chgLayout">
        <pc:chgData name="Philippe Baucour" userId="5102170ae7533958" providerId="LiveId" clId="{B2EE689F-2065-402A-8908-926DEA39FEF1}" dt="2024-08-20T15:04:27.183" v="881" actId="108"/>
        <pc:sldMkLst>
          <pc:docMk/>
          <pc:sldMk cId="1748231111" sldId="269"/>
        </pc:sldMkLst>
      </pc:sldChg>
      <pc:sldChg chg="modSp new mod">
        <pc:chgData name="Philippe Baucour" userId="5102170ae7533958" providerId="LiveId" clId="{B2EE689F-2065-402A-8908-926DEA39FEF1}" dt="2024-08-20T15:48:27.513" v="1265" actId="27636"/>
        <pc:sldMkLst>
          <pc:docMk/>
          <pc:sldMk cId="2492228979" sldId="270"/>
        </pc:sldMkLst>
      </pc:sldChg>
      <pc:sldChg chg="addSp delSp modSp new mod modClrScheme chgLayout modNotesTx">
        <pc:chgData name="Philippe Baucour" userId="5102170ae7533958" providerId="LiveId" clId="{B2EE689F-2065-402A-8908-926DEA39FEF1}" dt="2024-08-20T15:51:05.017" v="1352" actId="6549"/>
        <pc:sldMkLst>
          <pc:docMk/>
          <pc:sldMk cId="1525589597" sldId="271"/>
        </pc:sldMkLst>
      </pc:sldChg>
      <pc:sldChg chg="addSp delSp modSp new mod">
        <pc:chgData name="Philippe Baucour" userId="5102170ae7533958" providerId="LiveId" clId="{B2EE689F-2065-402A-8908-926DEA39FEF1}" dt="2024-08-20T16:36:47.045" v="2084" actId="20577"/>
        <pc:sldMkLst>
          <pc:docMk/>
          <pc:sldMk cId="789373151" sldId="272"/>
        </pc:sldMkLst>
      </pc:sldChg>
      <pc:sldChg chg="addSp modSp new mod">
        <pc:chgData name="Philippe Baucour" userId="5102170ae7533958" providerId="LiveId" clId="{B2EE689F-2065-402A-8908-926DEA39FEF1}" dt="2024-08-20T16:47:48.114" v="2492" actId="1035"/>
        <pc:sldMkLst>
          <pc:docMk/>
          <pc:sldMk cId="84679321" sldId="273"/>
        </pc:sldMkLst>
      </pc:sldChg>
      <pc:sldChg chg="addSp modSp new mod">
        <pc:chgData name="Philippe Baucour" userId="5102170ae7533958" providerId="LiveId" clId="{B2EE689F-2065-402A-8908-926DEA39FEF1}" dt="2024-08-20T15:46:11.395" v="1217" actId="20577"/>
        <pc:sldMkLst>
          <pc:docMk/>
          <pc:sldMk cId="3456324371" sldId="274"/>
        </pc:sldMkLst>
      </pc:sldChg>
      <pc:sldChg chg="addSp delSp modSp new mod modClrScheme chgLayout">
        <pc:chgData name="Philippe Baucour" userId="5102170ae7533958" providerId="LiveId" clId="{B2EE689F-2065-402A-8908-926DEA39FEF1}" dt="2024-08-20T15:25:47.792" v="1206" actId="108"/>
        <pc:sldMkLst>
          <pc:docMk/>
          <pc:sldMk cId="2038859278" sldId="275"/>
        </pc:sldMkLst>
      </pc:sldChg>
      <pc:sldChg chg="addSp delSp modSp new mod modClrScheme chgLayout">
        <pc:chgData name="Philippe Baucour" userId="5102170ae7533958" providerId="LiveId" clId="{B2EE689F-2065-402A-8908-926DEA39FEF1}" dt="2024-08-20T16:49:57.237" v="2645" actId="700"/>
        <pc:sldMkLst>
          <pc:docMk/>
          <pc:sldMk cId="983044138" sldId="276"/>
        </pc:sldMkLst>
      </pc:sldChg>
      <pc:sldChg chg="addSp modSp new mod">
        <pc:chgData name="Philippe Baucour" userId="5102170ae7533958" providerId="LiveId" clId="{B2EE689F-2065-402A-8908-926DEA39FEF1}" dt="2024-08-20T16:18:41.695" v="1623" actId="108"/>
        <pc:sldMkLst>
          <pc:docMk/>
          <pc:sldMk cId="3225795604" sldId="277"/>
        </pc:sldMkLst>
      </pc:sldChg>
      <pc:sldChg chg="addSp modSp new mod modNotesTx">
        <pc:chgData name="Philippe Baucour" userId="5102170ae7533958" providerId="LiveId" clId="{B2EE689F-2065-402A-8908-926DEA39FEF1}" dt="2024-08-20T16:37:26.001" v="2098" actId="20577"/>
        <pc:sldMkLst>
          <pc:docMk/>
          <pc:sldMk cId="694977292" sldId="278"/>
        </pc:sldMkLst>
      </pc:sldChg>
      <pc:sldChg chg="addSp modSp new mod">
        <pc:chgData name="Philippe Baucour" userId="5102170ae7533958" providerId="LiveId" clId="{B2EE689F-2065-402A-8908-926DEA39FEF1}" dt="2024-08-20T16:34:41.208" v="1938" actId="1038"/>
        <pc:sldMkLst>
          <pc:docMk/>
          <pc:sldMk cId="1712493428" sldId="279"/>
        </pc:sldMkLst>
      </pc:sldChg>
    </pc:docChg>
  </pc:docChgLst>
  <pc:docChgLst>
    <pc:chgData name="Philippe Baucour" userId="5102170ae7533958" providerId="LiveId" clId="{FB309223-E9E0-44D1-8A29-32821B1882E7}"/>
    <pc:docChg chg="custSel addSld delSld modSld sldOrd">
      <pc:chgData name="Philippe Baucour" userId="5102170ae7533958" providerId="LiveId" clId="{FB309223-E9E0-44D1-8A29-32821B1882E7}" dt="2024-08-21T12:31:04.125" v="986" actId="20577"/>
      <pc:docMkLst>
        <pc:docMk/>
      </pc:docMkLst>
      <pc:sldChg chg="modSp mod">
        <pc:chgData name="Philippe Baucour" userId="5102170ae7533958" providerId="LiveId" clId="{FB309223-E9E0-44D1-8A29-32821B1882E7}" dt="2024-08-21T06:25:23.044" v="23" actId="20577"/>
        <pc:sldMkLst>
          <pc:docMk/>
          <pc:sldMk cId="1392602265" sldId="256"/>
        </pc:sldMkLst>
      </pc:sldChg>
      <pc:sldChg chg="modSp mod">
        <pc:chgData name="Philippe Baucour" userId="5102170ae7533958" providerId="LiveId" clId="{FB309223-E9E0-44D1-8A29-32821B1882E7}" dt="2024-08-21T12:31:04.125" v="986" actId="20577"/>
        <pc:sldMkLst>
          <pc:docMk/>
          <pc:sldMk cId="3201622378" sldId="257"/>
        </pc:sldMkLst>
      </pc:sldChg>
      <pc:sldChg chg="modSp mod">
        <pc:chgData name="Philippe Baucour" userId="5102170ae7533958" providerId="LiveId" clId="{FB309223-E9E0-44D1-8A29-32821B1882E7}" dt="2024-08-21T09:33:23.752" v="122" actId="113"/>
        <pc:sldMkLst>
          <pc:docMk/>
          <pc:sldMk cId="246086491" sldId="258"/>
        </pc:sldMkLst>
      </pc:sldChg>
      <pc:sldChg chg="addSp delSp modSp new mod">
        <pc:chgData name="Philippe Baucour" userId="5102170ae7533958" providerId="LiveId" clId="{FB309223-E9E0-44D1-8A29-32821B1882E7}" dt="2024-08-21T09:38:10.829" v="184" actId="20577"/>
        <pc:sldMkLst>
          <pc:docMk/>
          <pc:sldMk cId="892752956" sldId="259"/>
        </pc:sldMkLst>
      </pc:sldChg>
      <pc:sldChg chg="del">
        <pc:chgData name="Philippe Baucour" userId="5102170ae7533958" providerId="LiveId" clId="{FB309223-E9E0-44D1-8A29-32821B1882E7}" dt="2024-08-21T06:25:51.407" v="26" actId="47"/>
        <pc:sldMkLst>
          <pc:docMk/>
          <pc:sldMk cId="3595025937" sldId="259"/>
        </pc:sldMkLst>
      </pc:sldChg>
      <pc:sldChg chg="del">
        <pc:chgData name="Philippe Baucour" userId="5102170ae7533958" providerId="LiveId" clId="{FB309223-E9E0-44D1-8A29-32821B1882E7}" dt="2024-08-21T06:25:44.400" v="25" actId="47"/>
        <pc:sldMkLst>
          <pc:docMk/>
          <pc:sldMk cId="3605500931" sldId="260"/>
        </pc:sldMkLst>
      </pc:sldChg>
      <pc:sldChg chg="addSp new mod modShow">
        <pc:chgData name="Philippe Baucour" userId="5102170ae7533958" providerId="LiveId" clId="{FB309223-E9E0-44D1-8A29-32821B1882E7}" dt="2024-08-21T09:34:57.080" v="123" actId="729"/>
        <pc:sldMkLst>
          <pc:docMk/>
          <pc:sldMk cId="3990801946" sldId="260"/>
        </pc:sldMkLst>
      </pc:sldChg>
      <pc:sldChg chg="del">
        <pc:chgData name="Philippe Baucour" userId="5102170ae7533958" providerId="LiveId" clId="{FB309223-E9E0-44D1-8A29-32821B1882E7}" dt="2024-08-21T06:25:44.400" v="25" actId="47"/>
        <pc:sldMkLst>
          <pc:docMk/>
          <pc:sldMk cId="1735660937" sldId="261"/>
        </pc:sldMkLst>
      </pc:sldChg>
      <pc:sldChg chg="addSp modSp new mod">
        <pc:chgData name="Philippe Baucour" userId="5102170ae7533958" providerId="LiveId" clId="{FB309223-E9E0-44D1-8A29-32821B1882E7}" dt="2024-08-21T09:43:32.664" v="374" actId="1076"/>
        <pc:sldMkLst>
          <pc:docMk/>
          <pc:sldMk cId="3454558438" sldId="261"/>
        </pc:sldMkLst>
      </pc:sldChg>
      <pc:sldChg chg="addSp modSp new mod">
        <pc:chgData name="Philippe Baucour" userId="5102170ae7533958" providerId="LiveId" clId="{FB309223-E9E0-44D1-8A29-32821B1882E7}" dt="2024-08-21T09:50:30.265" v="615" actId="1076"/>
        <pc:sldMkLst>
          <pc:docMk/>
          <pc:sldMk cId="2740920124" sldId="262"/>
        </pc:sldMkLst>
      </pc:sldChg>
      <pc:sldChg chg="addSp delSp modSp new mod ord modClrScheme chgLayout">
        <pc:chgData name="Philippe Baucour" userId="5102170ae7533958" providerId="LiveId" clId="{FB309223-E9E0-44D1-8A29-32821B1882E7}" dt="2024-08-21T12:23:40.864" v="827" actId="14100"/>
        <pc:sldMkLst>
          <pc:docMk/>
          <pc:sldMk cId="312535264" sldId="263"/>
        </pc:sldMkLst>
      </pc:sldChg>
      <pc:sldChg chg="del">
        <pc:chgData name="Philippe Baucour" userId="5102170ae7533958" providerId="LiveId" clId="{FB309223-E9E0-44D1-8A29-32821B1882E7}" dt="2024-08-21T06:25:44.400" v="25" actId="47"/>
        <pc:sldMkLst>
          <pc:docMk/>
          <pc:sldMk cId="3032471110" sldId="264"/>
        </pc:sldMkLst>
      </pc:sldChg>
      <pc:sldChg chg="del">
        <pc:chgData name="Philippe Baucour" userId="5102170ae7533958" providerId="LiveId" clId="{FB309223-E9E0-44D1-8A29-32821B1882E7}" dt="2024-08-21T06:25:44.400" v="25" actId="47"/>
        <pc:sldMkLst>
          <pc:docMk/>
          <pc:sldMk cId="747625521" sldId="266"/>
        </pc:sldMkLst>
      </pc:sldChg>
      <pc:sldChg chg="del">
        <pc:chgData name="Philippe Baucour" userId="5102170ae7533958" providerId="LiveId" clId="{FB309223-E9E0-44D1-8A29-32821B1882E7}" dt="2024-08-21T06:25:44.400" v="25" actId="47"/>
        <pc:sldMkLst>
          <pc:docMk/>
          <pc:sldMk cId="2297956533" sldId="267"/>
        </pc:sldMkLst>
      </pc:sldChg>
      <pc:sldChg chg="del">
        <pc:chgData name="Philippe Baucour" userId="5102170ae7533958" providerId="LiveId" clId="{FB309223-E9E0-44D1-8A29-32821B1882E7}" dt="2024-08-21T06:25:44.400" v="25" actId="47"/>
        <pc:sldMkLst>
          <pc:docMk/>
          <pc:sldMk cId="1147535142" sldId="268"/>
        </pc:sldMkLst>
      </pc:sldChg>
      <pc:sldChg chg="del">
        <pc:chgData name="Philippe Baucour" userId="5102170ae7533958" providerId="LiveId" clId="{FB309223-E9E0-44D1-8A29-32821B1882E7}" dt="2024-08-21T06:25:44.400" v="25" actId="47"/>
        <pc:sldMkLst>
          <pc:docMk/>
          <pc:sldMk cId="1748231111" sldId="269"/>
        </pc:sldMkLst>
      </pc:sldChg>
      <pc:sldChg chg="del">
        <pc:chgData name="Philippe Baucour" userId="5102170ae7533958" providerId="LiveId" clId="{FB309223-E9E0-44D1-8A29-32821B1882E7}" dt="2024-08-21T06:25:44.400" v="25" actId="47"/>
        <pc:sldMkLst>
          <pc:docMk/>
          <pc:sldMk cId="2492228979" sldId="270"/>
        </pc:sldMkLst>
      </pc:sldChg>
      <pc:sldChg chg="del">
        <pc:chgData name="Philippe Baucour" userId="5102170ae7533958" providerId="LiveId" clId="{FB309223-E9E0-44D1-8A29-32821B1882E7}" dt="2024-08-21T06:25:44.400" v="25" actId="47"/>
        <pc:sldMkLst>
          <pc:docMk/>
          <pc:sldMk cId="1525589597" sldId="271"/>
        </pc:sldMkLst>
      </pc:sldChg>
      <pc:sldChg chg="del">
        <pc:chgData name="Philippe Baucour" userId="5102170ae7533958" providerId="LiveId" clId="{FB309223-E9E0-44D1-8A29-32821B1882E7}" dt="2024-08-21T06:25:44.400" v="25" actId="47"/>
        <pc:sldMkLst>
          <pc:docMk/>
          <pc:sldMk cId="789373151" sldId="272"/>
        </pc:sldMkLst>
      </pc:sldChg>
      <pc:sldChg chg="del">
        <pc:chgData name="Philippe Baucour" userId="5102170ae7533958" providerId="LiveId" clId="{FB309223-E9E0-44D1-8A29-32821B1882E7}" dt="2024-08-21T06:25:44.400" v="25" actId="47"/>
        <pc:sldMkLst>
          <pc:docMk/>
          <pc:sldMk cId="84679321" sldId="273"/>
        </pc:sldMkLst>
      </pc:sldChg>
      <pc:sldChg chg="del">
        <pc:chgData name="Philippe Baucour" userId="5102170ae7533958" providerId="LiveId" clId="{FB309223-E9E0-44D1-8A29-32821B1882E7}" dt="2024-08-21T06:25:44.400" v="25" actId="47"/>
        <pc:sldMkLst>
          <pc:docMk/>
          <pc:sldMk cId="3456324371" sldId="274"/>
        </pc:sldMkLst>
      </pc:sldChg>
      <pc:sldChg chg="del">
        <pc:chgData name="Philippe Baucour" userId="5102170ae7533958" providerId="LiveId" clId="{FB309223-E9E0-44D1-8A29-32821B1882E7}" dt="2024-08-21T06:25:44.400" v="25" actId="47"/>
        <pc:sldMkLst>
          <pc:docMk/>
          <pc:sldMk cId="2038859278" sldId="275"/>
        </pc:sldMkLst>
      </pc:sldChg>
      <pc:sldChg chg="del">
        <pc:chgData name="Philippe Baucour" userId="5102170ae7533958" providerId="LiveId" clId="{FB309223-E9E0-44D1-8A29-32821B1882E7}" dt="2024-08-21T06:25:44.400" v="25" actId="47"/>
        <pc:sldMkLst>
          <pc:docMk/>
          <pc:sldMk cId="983044138" sldId="276"/>
        </pc:sldMkLst>
      </pc:sldChg>
      <pc:sldChg chg="del">
        <pc:chgData name="Philippe Baucour" userId="5102170ae7533958" providerId="LiveId" clId="{FB309223-E9E0-44D1-8A29-32821B1882E7}" dt="2024-08-21T06:25:44.400" v="25" actId="47"/>
        <pc:sldMkLst>
          <pc:docMk/>
          <pc:sldMk cId="3225795604" sldId="277"/>
        </pc:sldMkLst>
      </pc:sldChg>
      <pc:sldChg chg="del">
        <pc:chgData name="Philippe Baucour" userId="5102170ae7533958" providerId="LiveId" clId="{FB309223-E9E0-44D1-8A29-32821B1882E7}" dt="2024-08-21T06:25:44.400" v="25" actId="47"/>
        <pc:sldMkLst>
          <pc:docMk/>
          <pc:sldMk cId="694977292" sldId="278"/>
        </pc:sldMkLst>
      </pc:sldChg>
      <pc:sldChg chg="del">
        <pc:chgData name="Philippe Baucour" userId="5102170ae7533958" providerId="LiveId" clId="{FB309223-E9E0-44D1-8A29-32821B1882E7}" dt="2024-08-21T06:25:44.400" v="25" actId="47"/>
        <pc:sldMkLst>
          <pc:docMk/>
          <pc:sldMk cId="1712493428" sldId="279"/>
        </pc:sldMkLst>
      </pc:sldChg>
      <pc:sldMasterChg chg="delSldLayout">
        <pc:chgData name="Philippe Baucour" userId="5102170ae7533958" providerId="LiveId" clId="{FB309223-E9E0-44D1-8A29-32821B1882E7}" dt="2024-08-21T06:25:44.400" v="25" actId="47"/>
        <pc:sldMasterMkLst>
          <pc:docMk/>
          <pc:sldMasterMk cId="4125817664" sldId="2147483660"/>
        </pc:sldMasterMkLst>
        <pc:sldLayoutChg chg="del">
          <pc:chgData name="Philippe Baucour" userId="5102170ae7533958" providerId="LiveId" clId="{FB309223-E9E0-44D1-8A29-32821B1882E7}" dt="2024-08-21T06:25:44.400" v="25" actId="47"/>
          <pc:sldLayoutMkLst>
            <pc:docMk/>
            <pc:sldMasterMk cId="4125817664" sldId="2147483660"/>
            <pc:sldLayoutMk cId="1645818959" sldId="214748367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752CD-A7D2-4825-BC26-9DAEFBD0A5FF}" type="datetimeFigureOut">
              <a:rPr lang="fr-FR" smtClean="0"/>
              <a:t>19/12/2024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AEC00-4977-4C47-A11B-52155DC12F54}" type="slidenum">
              <a:rPr lang="fr-FR" smtClean="0"/>
              <a:t>‹N°›</a:t>
            </a:fld>
            <a:endParaRPr lang="fr-FR"/>
          </a:p>
        </p:txBody>
      </p:sp>
    </p:spTree>
    <p:extLst>
      <p:ext uri="{BB962C8B-B14F-4D97-AF65-F5344CB8AC3E}">
        <p14:creationId xmlns:p14="http://schemas.microsoft.com/office/powerpoint/2010/main" val="182986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pp.jedha.co/course/project-prep-lds/project-overview-ld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1</a:t>
            </a:fld>
            <a:endParaRPr lang="fr-FR"/>
          </a:p>
        </p:txBody>
      </p:sp>
    </p:spTree>
    <p:extLst>
      <p:ext uri="{BB962C8B-B14F-4D97-AF65-F5344CB8AC3E}">
        <p14:creationId xmlns:p14="http://schemas.microsoft.com/office/powerpoint/2010/main" val="1069068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None/>
            </a:pPr>
            <a:r>
              <a:rPr lang="en-US" b="1" i="0" dirty="0">
                <a:solidFill>
                  <a:srgbClr val="1F2123"/>
                </a:solidFill>
                <a:effectLst/>
                <a:highlight>
                  <a:srgbClr val="FBFDFF"/>
                </a:highlight>
                <a:latin typeface="Inter"/>
              </a:rPr>
              <a:t>See also : </a:t>
            </a:r>
            <a:r>
              <a:rPr lang="fr-FR" sz="1200" dirty="0">
                <a:hlinkClick r:id="rId3"/>
              </a:rPr>
              <a:t>https://app.jedha.co/course/project-prep-lds/project-overview-lds</a:t>
            </a:r>
            <a:br>
              <a:rPr lang="en-US" b="1" i="0" dirty="0">
                <a:solidFill>
                  <a:srgbClr val="1F2123"/>
                </a:solidFill>
                <a:effectLst/>
                <a:highlight>
                  <a:srgbClr val="FBFDFF"/>
                </a:highlight>
                <a:latin typeface="Inter"/>
              </a:rPr>
            </a:br>
            <a:br>
              <a:rPr lang="en-US" b="1" i="0" dirty="0">
                <a:solidFill>
                  <a:srgbClr val="1F2123"/>
                </a:solidFill>
                <a:effectLst/>
                <a:highlight>
                  <a:srgbClr val="FBFDFF"/>
                </a:highlight>
                <a:latin typeface="Inter"/>
              </a:rPr>
            </a:br>
            <a:r>
              <a:rPr lang="en-US" b="1" i="0" dirty="0">
                <a:solidFill>
                  <a:srgbClr val="1F2123"/>
                </a:solidFill>
                <a:effectLst/>
                <a:highlight>
                  <a:srgbClr val="FBFDFF"/>
                </a:highlight>
                <a:latin typeface="Inter"/>
              </a:rPr>
              <a:t>Criteria :</a:t>
            </a:r>
          </a:p>
          <a:p>
            <a:pPr algn="l">
              <a:buFont typeface="Arial" panose="020B0604020202020204" pitchFamily="34" charset="0"/>
              <a:buNone/>
            </a:pPr>
            <a:endParaRPr lang="en-US" b="1" i="0" dirty="0">
              <a:solidFill>
                <a:srgbClr val="1F2123"/>
              </a:solidFill>
              <a:effectLst/>
              <a:highlight>
                <a:srgbClr val="FBFDFF"/>
              </a:highlight>
              <a:latin typeface="Inter"/>
            </a:endParaRPr>
          </a:p>
          <a:p>
            <a:pPr marL="0" indent="0" algn="l">
              <a:buFont typeface="Arial" panose="020B0604020202020204" pitchFamily="34" charset="0"/>
              <a:buNone/>
            </a:pPr>
            <a:r>
              <a:rPr lang="en-US" b="0" i="0" dirty="0">
                <a:solidFill>
                  <a:srgbClr val="1F2123"/>
                </a:solidFill>
                <a:effectLst/>
                <a:highlight>
                  <a:srgbClr val="FBFDFF"/>
                </a:highlight>
                <a:latin typeface="Inter"/>
              </a:rPr>
              <a:t>The use of machine learning algorithms is automated and accessible through a web interface :</a:t>
            </a:r>
          </a:p>
          <a:p>
            <a:pPr marL="0" indent="0" algn="l">
              <a:buFont typeface="Arial" panose="020B0604020202020204" pitchFamily="34" charset="0"/>
              <a:buNone/>
            </a:pPr>
            <a:endParaRPr lang="en-US" b="0" i="0" dirty="0">
              <a:solidFill>
                <a:srgbClr val="1F2123"/>
              </a:solidFill>
              <a:effectLst/>
              <a:highlight>
                <a:srgbClr val="FBFDFF"/>
              </a:highlight>
              <a:latin typeface="Inter"/>
            </a:endParaRP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machine learning algorithm construction process in an environment (Containerization via Docker and normalization via </a:t>
            </a:r>
            <a:r>
              <a:rPr lang="en-US" b="0" i="0" dirty="0" err="1">
                <a:solidFill>
                  <a:srgbClr val="1F2123"/>
                </a:solidFill>
                <a:effectLst/>
                <a:highlight>
                  <a:srgbClr val="FBFDFF"/>
                </a:highlight>
                <a:latin typeface="Inter"/>
              </a:rPr>
              <a:t>MLFlow</a:t>
            </a:r>
            <a:r>
              <a:rPr lang="en-US" b="0" i="0" dirty="0">
                <a:solidFill>
                  <a:srgbClr val="1F2123"/>
                </a:solidFill>
                <a:effectLst/>
                <a:highlight>
                  <a:srgbClr val="FBFDFF"/>
                </a:highlight>
                <a:latin typeface="Inter"/>
              </a:rPr>
              <a:t>)</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Quality of the data returned by the application programming interface (API) incorporating the predictions of the algorithm implemented</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Cleanliness of the code (compliance with PEP8 standards in Python)</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Practicality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Usefulness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web interface including the use of the application programming interface</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2</a:t>
            </a:fld>
            <a:endParaRPr lang="fr-FR"/>
          </a:p>
        </p:txBody>
      </p:sp>
    </p:spTree>
    <p:extLst>
      <p:ext uri="{BB962C8B-B14F-4D97-AF65-F5344CB8AC3E}">
        <p14:creationId xmlns:p14="http://schemas.microsoft.com/office/powerpoint/2010/main" val="2337437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FR    :      400/sec</a:t>
            </a:r>
          </a:p>
          <a:p>
            <a:r>
              <a:rPr lang="fr-FR" dirty="0"/>
              <a:t>WW : 23_000/sec</a:t>
            </a:r>
          </a:p>
          <a:p>
            <a:endParaRPr lang="fr-FR" dirty="0"/>
          </a:p>
          <a:p>
            <a:r>
              <a:rPr lang="fr-FR" dirty="0"/>
              <a:t>En France, il y a environ 400 transactions par carte bancaire chaque seconde, ce qui représente environ 34,5 millions de transactions par jour. </a:t>
            </a:r>
          </a:p>
          <a:p>
            <a:r>
              <a:rPr lang="fr-FR" dirty="0"/>
              <a:t>À l'échelle mondiale, le nombre de transactions par carte bancaire est beaucoup plus élevé. En 2020, il y avait environ 726 milliards de transactions électroniques dans le monde, ce qui représente environ 2 milliards de transactions par jour.</a:t>
            </a:r>
          </a:p>
          <a:p>
            <a:r>
              <a:rPr lang="fr-FR" dirty="0"/>
              <a:t>: [</a:t>
            </a:r>
            <a:r>
              <a:rPr lang="fr-FR" dirty="0" err="1"/>
              <a:t>Planetoscope</a:t>
            </a:r>
            <a:r>
              <a:rPr lang="fr-FR" dirty="0"/>
              <a:t>](https://www.planetoscope.com/Commerce/1346-nombre-de-paiements-par-carte-bleue-bancaire-en-france.html)</a:t>
            </a:r>
          </a:p>
          <a:p>
            <a:r>
              <a:rPr lang="fr-FR" dirty="0"/>
              <a:t>: [</a:t>
            </a:r>
            <a:r>
              <a:rPr lang="fr-FR" dirty="0" err="1"/>
              <a:t>MoneyVox</a:t>
            </a:r>
            <a:r>
              <a:rPr lang="fr-FR"/>
              <a:t>](https://www.moneyvox.fr/banque/actualites/64681/plus-de-700-milliards-de-paiements-electroniques-dans-le-monde-en-2020)</a:t>
            </a:r>
          </a:p>
          <a:p>
            <a:endParaRPr lang="fr-FR"/>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3</a:t>
            </a:fld>
            <a:endParaRPr lang="fr-FR"/>
          </a:p>
        </p:txBody>
      </p:sp>
    </p:spTree>
    <p:extLst>
      <p:ext uri="{BB962C8B-B14F-4D97-AF65-F5344CB8AC3E}">
        <p14:creationId xmlns:p14="http://schemas.microsoft.com/office/powerpoint/2010/main" val="1432228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Le rat </a:t>
            </a:r>
            <a:r>
              <a:rPr lang="en-US" dirty="0" err="1"/>
              <a:t>c'est</a:t>
            </a:r>
            <a:r>
              <a:rPr lang="en-US" dirty="0"/>
              <a:t> Rémy</a:t>
            </a:r>
          </a:p>
          <a:p>
            <a:endParaRPr lang="en-US" dirty="0"/>
          </a:p>
          <a:p>
            <a:r>
              <a:rPr lang="en-US" dirty="0"/>
              <a:t>EDA 		: The recipe </a:t>
            </a:r>
          </a:p>
          <a:p>
            <a:r>
              <a:rPr lang="en-US" dirty="0"/>
              <a:t>Features Engineering 	: The secret sauce </a:t>
            </a:r>
          </a:p>
          <a:p>
            <a:r>
              <a:rPr lang="en-US" dirty="0"/>
              <a:t>Baseline model 	: The first taste </a:t>
            </a:r>
          </a:p>
          <a:p>
            <a:r>
              <a:rPr lang="en-US" dirty="0"/>
              <a:t>Metrics Analysis 	: The critics' score </a:t>
            </a:r>
          </a:p>
          <a:p>
            <a:r>
              <a:rPr lang="en-US" dirty="0"/>
              <a:t>API &amp; App 		: Sharing with friends </a:t>
            </a:r>
          </a:p>
          <a:p>
            <a:r>
              <a:rPr lang="en-US" dirty="0"/>
              <a:t>Deployment &amp; Monitoring	: Serve the dish, maintain quality</a:t>
            </a:r>
          </a:p>
          <a:p>
            <a:r>
              <a:rPr lang="en-US" dirty="0"/>
              <a:t> </a:t>
            </a:r>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17</a:t>
            </a:fld>
            <a:endParaRPr lang="fr-FR"/>
          </a:p>
        </p:txBody>
      </p:sp>
    </p:spTree>
    <p:extLst>
      <p:ext uri="{BB962C8B-B14F-4D97-AF65-F5344CB8AC3E}">
        <p14:creationId xmlns:p14="http://schemas.microsoft.com/office/powerpoint/2010/main" val="1869599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2E32E5-0E32-21BA-7B33-4E84FCE765F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FBD7FAC-BB3B-23EA-9DCA-FDE2BCD127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AA99329-0D08-F208-031F-DEF48D78752E}"/>
              </a:ext>
            </a:extLst>
          </p:cNvPr>
          <p:cNvSpPr>
            <a:spLocks noGrp="1"/>
          </p:cNvSpPr>
          <p:nvPr>
            <p:ph type="dt" sz="half" idx="10"/>
          </p:nvPr>
        </p:nvSpPr>
        <p:spPr/>
        <p:txBody>
          <a:bodyPr/>
          <a:lstStyle/>
          <a:p>
            <a:fld id="{7ECB9D5A-E5E4-41FE-AF39-634902D6D5D2}" type="datetimeFigureOut">
              <a:rPr lang="fr-FR" smtClean="0"/>
              <a:t>19/12/2024</a:t>
            </a:fld>
            <a:endParaRPr lang="fr-FR"/>
          </a:p>
        </p:txBody>
      </p:sp>
      <p:sp>
        <p:nvSpPr>
          <p:cNvPr id="5" name="Espace réservé du pied de page 4">
            <a:extLst>
              <a:ext uri="{FF2B5EF4-FFF2-40B4-BE49-F238E27FC236}">
                <a16:creationId xmlns:a16="http://schemas.microsoft.com/office/drawing/2014/main" id="{7B342EDF-8D45-AC0D-6E19-A6A4EF3C3B4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713D4AF-DEE6-8DD5-B765-24AE23D120D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6211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992431-887A-42A2-F0D6-035FF2E1079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824D626-1967-394F-7202-187C9B46016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F9BBAD-5AEA-D507-ED47-8366B8930AF9}"/>
              </a:ext>
            </a:extLst>
          </p:cNvPr>
          <p:cNvSpPr>
            <a:spLocks noGrp="1"/>
          </p:cNvSpPr>
          <p:nvPr>
            <p:ph type="dt" sz="half" idx="10"/>
          </p:nvPr>
        </p:nvSpPr>
        <p:spPr/>
        <p:txBody>
          <a:bodyPr/>
          <a:lstStyle/>
          <a:p>
            <a:fld id="{7ECB9D5A-E5E4-41FE-AF39-634902D6D5D2}" type="datetimeFigureOut">
              <a:rPr lang="fr-FR" smtClean="0"/>
              <a:t>19/12/2024</a:t>
            </a:fld>
            <a:endParaRPr lang="fr-FR"/>
          </a:p>
        </p:txBody>
      </p:sp>
      <p:sp>
        <p:nvSpPr>
          <p:cNvPr id="5" name="Espace réservé du pied de page 4">
            <a:extLst>
              <a:ext uri="{FF2B5EF4-FFF2-40B4-BE49-F238E27FC236}">
                <a16:creationId xmlns:a16="http://schemas.microsoft.com/office/drawing/2014/main" id="{D5AED1F4-5541-9CA6-1F75-070FDB547D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74956F1-6D3B-07B2-62D8-B15CA8B49E1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6897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1A4FCC2-DF80-4ABE-1016-2E3CABDBF74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67A9DEB-9A40-84E7-F564-90C9501677D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B9AE88-E141-604C-E8AF-26F45F495CB8}"/>
              </a:ext>
            </a:extLst>
          </p:cNvPr>
          <p:cNvSpPr>
            <a:spLocks noGrp="1"/>
          </p:cNvSpPr>
          <p:nvPr>
            <p:ph type="dt" sz="half" idx="10"/>
          </p:nvPr>
        </p:nvSpPr>
        <p:spPr/>
        <p:txBody>
          <a:bodyPr/>
          <a:lstStyle/>
          <a:p>
            <a:fld id="{7ECB9D5A-E5E4-41FE-AF39-634902D6D5D2}" type="datetimeFigureOut">
              <a:rPr lang="fr-FR" smtClean="0"/>
              <a:t>19/12/2024</a:t>
            </a:fld>
            <a:endParaRPr lang="fr-FR"/>
          </a:p>
        </p:txBody>
      </p:sp>
      <p:sp>
        <p:nvSpPr>
          <p:cNvPr id="5" name="Espace réservé du pied de page 4">
            <a:extLst>
              <a:ext uri="{FF2B5EF4-FFF2-40B4-BE49-F238E27FC236}">
                <a16:creationId xmlns:a16="http://schemas.microsoft.com/office/drawing/2014/main" id="{B2F2E2E7-6ADF-D886-C29B-F3A498A593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3C4F5E-12FB-E4BE-0188-2A09E8FDA59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1056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AA457-D715-902A-8022-19B233A9202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E68595C-2546-C479-6C1A-F6870F70EE6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61E16D-AC4D-321B-D85F-24E4322273DE}"/>
              </a:ext>
            </a:extLst>
          </p:cNvPr>
          <p:cNvSpPr>
            <a:spLocks noGrp="1"/>
          </p:cNvSpPr>
          <p:nvPr>
            <p:ph type="dt" sz="half" idx="10"/>
          </p:nvPr>
        </p:nvSpPr>
        <p:spPr/>
        <p:txBody>
          <a:bodyPr/>
          <a:lstStyle/>
          <a:p>
            <a:fld id="{7ECB9D5A-E5E4-41FE-AF39-634902D6D5D2}" type="datetimeFigureOut">
              <a:rPr lang="fr-FR" smtClean="0"/>
              <a:t>19/12/2024</a:t>
            </a:fld>
            <a:endParaRPr lang="fr-FR"/>
          </a:p>
        </p:txBody>
      </p:sp>
      <p:sp>
        <p:nvSpPr>
          <p:cNvPr id="5" name="Espace réservé du pied de page 4">
            <a:extLst>
              <a:ext uri="{FF2B5EF4-FFF2-40B4-BE49-F238E27FC236}">
                <a16:creationId xmlns:a16="http://schemas.microsoft.com/office/drawing/2014/main" id="{7B0E9905-B105-3D84-8023-4E4B5E61EA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833BA0-16E0-2959-7F41-DE6E63225AD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54436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3AD5C4-7662-3C33-749A-835A03D5085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2D68AA6-121B-EA82-5BBC-BB5F0B3FC1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5827D68-8003-E662-5E08-8D974E7B3736}"/>
              </a:ext>
            </a:extLst>
          </p:cNvPr>
          <p:cNvSpPr>
            <a:spLocks noGrp="1"/>
          </p:cNvSpPr>
          <p:nvPr>
            <p:ph type="dt" sz="half" idx="10"/>
          </p:nvPr>
        </p:nvSpPr>
        <p:spPr/>
        <p:txBody>
          <a:bodyPr/>
          <a:lstStyle/>
          <a:p>
            <a:fld id="{7ECB9D5A-E5E4-41FE-AF39-634902D6D5D2}" type="datetimeFigureOut">
              <a:rPr lang="fr-FR" smtClean="0"/>
              <a:t>19/12/2024</a:t>
            </a:fld>
            <a:endParaRPr lang="fr-FR"/>
          </a:p>
        </p:txBody>
      </p:sp>
      <p:sp>
        <p:nvSpPr>
          <p:cNvPr id="5" name="Espace réservé du pied de page 4">
            <a:extLst>
              <a:ext uri="{FF2B5EF4-FFF2-40B4-BE49-F238E27FC236}">
                <a16:creationId xmlns:a16="http://schemas.microsoft.com/office/drawing/2014/main" id="{1FDAD31B-54BC-D012-D333-D4B81E75AC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3A2F7A-9018-D14E-C480-3D5C3B85CF4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24346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C89948-B46C-0C47-D808-4E9C52EF282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8F6A89F-013B-B944-3E28-ADE725E6D07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12AF6CB-C120-49AD-394E-7A2C8046BE2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50391BE-BB8F-55D3-8C8D-FF731253DA85}"/>
              </a:ext>
            </a:extLst>
          </p:cNvPr>
          <p:cNvSpPr>
            <a:spLocks noGrp="1"/>
          </p:cNvSpPr>
          <p:nvPr>
            <p:ph type="dt" sz="half" idx="10"/>
          </p:nvPr>
        </p:nvSpPr>
        <p:spPr/>
        <p:txBody>
          <a:bodyPr/>
          <a:lstStyle/>
          <a:p>
            <a:fld id="{7ECB9D5A-E5E4-41FE-AF39-634902D6D5D2}" type="datetimeFigureOut">
              <a:rPr lang="fr-FR" smtClean="0"/>
              <a:t>19/12/2024</a:t>
            </a:fld>
            <a:endParaRPr lang="fr-FR"/>
          </a:p>
        </p:txBody>
      </p:sp>
      <p:sp>
        <p:nvSpPr>
          <p:cNvPr id="6" name="Espace réservé du pied de page 5">
            <a:extLst>
              <a:ext uri="{FF2B5EF4-FFF2-40B4-BE49-F238E27FC236}">
                <a16:creationId xmlns:a16="http://schemas.microsoft.com/office/drawing/2014/main" id="{F1EC92AD-3B4C-6B83-5236-02C9695E0B2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75454A0-AEB1-CEF4-38D7-23229D7532B1}"/>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32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E31C28-DDFF-E7C0-C681-A1FDFA05CB6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F223A1E-8CBB-445D-5595-1C0A466A6D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687C315-4355-1178-CE98-6521D44E0AB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096C1CD-D3B7-36B0-E7C0-4B5F36587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64A8461-FC21-6251-30CA-171A860F8E5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F22BA07-48E4-B0F6-D73E-BCE7A5F136CC}"/>
              </a:ext>
            </a:extLst>
          </p:cNvPr>
          <p:cNvSpPr>
            <a:spLocks noGrp="1"/>
          </p:cNvSpPr>
          <p:nvPr>
            <p:ph type="dt" sz="half" idx="10"/>
          </p:nvPr>
        </p:nvSpPr>
        <p:spPr/>
        <p:txBody>
          <a:bodyPr/>
          <a:lstStyle/>
          <a:p>
            <a:fld id="{7ECB9D5A-E5E4-41FE-AF39-634902D6D5D2}" type="datetimeFigureOut">
              <a:rPr lang="fr-FR" smtClean="0"/>
              <a:t>19/12/2024</a:t>
            </a:fld>
            <a:endParaRPr lang="fr-FR"/>
          </a:p>
        </p:txBody>
      </p:sp>
      <p:sp>
        <p:nvSpPr>
          <p:cNvPr id="8" name="Espace réservé du pied de page 7">
            <a:extLst>
              <a:ext uri="{FF2B5EF4-FFF2-40B4-BE49-F238E27FC236}">
                <a16:creationId xmlns:a16="http://schemas.microsoft.com/office/drawing/2014/main" id="{A90A414A-FEAA-4D59-82D7-7544B0EB76A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ECF0D7E-BA83-BA43-6663-42AAD4F77E0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29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7B553A-B5AF-69E8-EF7D-44D72EDA1FB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9C6FD63-B6C6-CA87-2D42-CE1DD3962873}"/>
              </a:ext>
            </a:extLst>
          </p:cNvPr>
          <p:cNvSpPr>
            <a:spLocks noGrp="1"/>
          </p:cNvSpPr>
          <p:nvPr>
            <p:ph type="dt" sz="half" idx="10"/>
          </p:nvPr>
        </p:nvSpPr>
        <p:spPr/>
        <p:txBody>
          <a:bodyPr/>
          <a:lstStyle/>
          <a:p>
            <a:fld id="{7ECB9D5A-E5E4-41FE-AF39-634902D6D5D2}" type="datetimeFigureOut">
              <a:rPr lang="fr-FR" smtClean="0"/>
              <a:t>19/12/2024</a:t>
            </a:fld>
            <a:endParaRPr lang="fr-FR"/>
          </a:p>
        </p:txBody>
      </p:sp>
      <p:sp>
        <p:nvSpPr>
          <p:cNvPr id="4" name="Espace réservé du pied de page 3">
            <a:extLst>
              <a:ext uri="{FF2B5EF4-FFF2-40B4-BE49-F238E27FC236}">
                <a16:creationId xmlns:a16="http://schemas.microsoft.com/office/drawing/2014/main" id="{0DFE31A8-2E9E-2EE1-0B65-CD612EF9F7D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B92A002-D0C5-1785-9613-E21F5C7A097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2695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D8CDF41-3BAA-6E63-BE65-EF0DA30980F2}"/>
              </a:ext>
            </a:extLst>
          </p:cNvPr>
          <p:cNvSpPr>
            <a:spLocks noGrp="1"/>
          </p:cNvSpPr>
          <p:nvPr>
            <p:ph type="dt" sz="half" idx="10"/>
          </p:nvPr>
        </p:nvSpPr>
        <p:spPr/>
        <p:txBody>
          <a:bodyPr/>
          <a:lstStyle/>
          <a:p>
            <a:fld id="{7ECB9D5A-E5E4-41FE-AF39-634902D6D5D2}" type="datetimeFigureOut">
              <a:rPr lang="fr-FR" smtClean="0"/>
              <a:t>19/12/2024</a:t>
            </a:fld>
            <a:endParaRPr lang="fr-FR"/>
          </a:p>
        </p:txBody>
      </p:sp>
      <p:sp>
        <p:nvSpPr>
          <p:cNvPr id="3" name="Espace réservé du pied de page 2">
            <a:extLst>
              <a:ext uri="{FF2B5EF4-FFF2-40B4-BE49-F238E27FC236}">
                <a16:creationId xmlns:a16="http://schemas.microsoft.com/office/drawing/2014/main" id="{5A3F9B48-44F1-076B-BBCC-367415C85C0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8DAEEE3-188D-B8F5-4D1A-A61618618A4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41106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CDBC42-0539-2ACD-1B55-0AB76F19F40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1A16142-FC29-A51F-AA37-05AA4DE91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B372C61-604A-D8C7-8EA8-60F6B9ECA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2FDD401-A606-D7F7-F885-31B4C44E2531}"/>
              </a:ext>
            </a:extLst>
          </p:cNvPr>
          <p:cNvSpPr>
            <a:spLocks noGrp="1"/>
          </p:cNvSpPr>
          <p:nvPr>
            <p:ph type="dt" sz="half" idx="10"/>
          </p:nvPr>
        </p:nvSpPr>
        <p:spPr/>
        <p:txBody>
          <a:bodyPr/>
          <a:lstStyle/>
          <a:p>
            <a:fld id="{7ECB9D5A-E5E4-41FE-AF39-634902D6D5D2}" type="datetimeFigureOut">
              <a:rPr lang="fr-FR" smtClean="0"/>
              <a:t>19/12/2024</a:t>
            </a:fld>
            <a:endParaRPr lang="fr-FR"/>
          </a:p>
        </p:txBody>
      </p:sp>
      <p:sp>
        <p:nvSpPr>
          <p:cNvPr id="6" name="Espace réservé du pied de page 5">
            <a:extLst>
              <a:ext uri="{FF2B5EF4-FFF2-40B4-BE49-F238E27FC236}">
                <a16:creationId xmlns:a16="http://schemas.microsoft.com/office/drawing/2014/main" id="{AD894DFA-51DC-3F56-2721-D6B2BD3A02A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C0A7F5F-8510-20E3-B00C-70E722C8B1D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82958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1DE8F-1E91-2DBE-0EAE-676D32663D1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5EC1E0D-D738-25ED-72DF-FCAB91A199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a:extLst>
              <a:ext uri="{FF2B5EF4-FFF2-40B4-BE49-F238E27FC236}">
                <a16:creationId xmlns:a16="http://schemas.microsoft.com/office/drawing/2014/main" id="{F0237CA8-10A3-2F58-A40E-2FD6DE488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D0797A5-0516-BCA8-8BC8-676AFC8E80CD}"/>
              </a:ext>
            </a:extLst>
          </p:cNvPr>
          <p:cNvSpPr>
            <a:spLocks noGrp="1"/>
          </p:cNvSpPr>
          <p:nvPr>
            <p:ph type="dt" sz="half" idx="10"/>
          </p:nvPr>
        </p:nvSpPr>
        <p:spPr/>
        <p:txBody>
          <a:bodyPr/>
          <a:lstStyle/>
          <a:p>
            <a:fld id="{7ECB9D5A-E5E4-41FE-AF39-634902D6D5D2}" type="datetimeFigureOut">
              <a:rPr lang="fr-FR" smtClean="0"/>
              <a:t>19/12/2024</a:t>
            </a:fld>
            <a:endParaRPr lang="fr-FR"/>
          </a:p>
        </p:txBody>
      </p:sp>
      <p:sp>
        <p:nvSpPr>
          <p:cNvPr id="6" name="Espace réservé du pied de page 5">
            <a:extLst>
              <a:ext uri="{FF2B5EF4-FFF2-40B4-BE49-F238E27FC236}">
                <a16:creationId xmlns:a16="http://schemas.microsoft.com/office/drawing/2014/main" id="{9BD4B060-FE88-63D9-46A1-C978734594A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794F1AD-C7CB-BC1B-ED74-474F82D092A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57789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86DFC44-42A8-2BFC-28F3-7F6E6B2A2650}"/>
              </a:ext>
            </a:extLst>
          </p:cNvPr>
          <p:cNvSpPr>
            <a:spLocks noGrp="1"/>
          </p:cNvSpPr>
          <p:nvPr>
            <p:ph type="title"/>
          </p:nvPr>
        </p:nvSpPr>
        <p:spPr>
          <a:xfrm>
            <a:off x="213360" y="136525"/>
            <a:ext cx="11765280" cy="998855"/>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C4539119-6287-B133-CEB0-416B3F43FBB5}"/>
              </a:ext>
            </a:extLst>
          </p:cNvPr>
          <p:cNvSpPr>
            <a:spLocks noGrp="1"/>
          </p:cNvSpPr>
          <p:nvPr>
            <p:ph type="body" idx="1"/>
          </p:nvPr>
        </p:nvSpPr>
        <p:spPr>
          <a:xfrm>
            <a:off x="213360" y="1249680"/>
            <a:ext cx="11765280" cy="4927283"/>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1C1367E4-B888-67CD-1F58-76EA915F01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B9D5A-E5E4-41FE-AF39-634902D6D5D2}" type="datetimeFigureOut">
              <a:rPr lang="fr-FR" smtClean="0"/>
              <a:t>19/12/2024</a:t>
            </a:fld>
            <a:endParaRPr lang="fr-FR"/>
          </a:p>
        </p:txBody>
      </p:sp>
      <p:sp>
        <p:nvSpPr>
          <p:cNvPr id="5" name="Espace réservé du pied de page 4">
            <a:extLst>
              <a:ext uri="{FF2B5EF4-FFF2-40B4-BE49-F238E27FC236}">
                <a16:creationId xmlns:a16="http://schemas.microsoft.com/office/drawing/2014/main" id="{66E924FB-8853-7ADD-5044-7B81C15F9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2BA40FF-EDF1-54D9-336A-B755D355F4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87C53-F3DD-493A-BD0E-6AA202F748FC}" type="slidenum">
              <a:rPr lang="fr-FR" smtClean="0"/>
              <a:t>‹N°›</a:t>
            </a:fld>
            <a:endParaRPr lang="fr-FR"/>
          </a:p>
        </p:txBody>
      </p:sp>
    </p:spTree>
    <p:extLst>
      <p:ext uri="{BB962C8B-B14F-4D97-AF65-F5344CB8AC3E}">
        <p14:creationId xmlns:p14="http://schemas.microsoft.com/office/powerpoint/2010/main" val="4125817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Courier New" panose="02070309020205020404" pitchFamily="49" charset="0"/>
          <a:ea typeface="+mj-ea"/>
          <a:cs typeface="Courier New" panose="02070309020205020404" pitchFamily="49"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eu-west-3.console.aws.amazon.com/console/home?region=eu-west-3" TargetMode="External"/><Relationship Id="rId13" Type="http://schemas.openxmlformats.org/officeDocument/2006/relationships/image" Target="../media/image5.png"/><Relationship Id="rId3" Type="http://schemas.openxmlformats.org/officeDocument/2006/relationships/hyperlink" Target="https://github.com/40tude/fraud_detection_2" TargetMode="External"/><Relationship Id="rId7" Type="http://schemas.openxmlformats.org/officeDocument/2006/relationships/hyperlink" Target="https://fd2-drift-server-485e8a3514d2.herokuapp.com/" TargetMode="External"/><Relationship Id="rId12"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fraud-detection-2-ab95815c7127.herokuapp.com/" TargetMode="External"/><Relationship Id="rId11" Type="http://schemas.openxmlformats.org/officeDocument/2006/relationships/image" Target="../media/image3.png"/><Relationship Id="rId5" Type="http://schemas.openxmlformats.org/officeDocument/2006/relationships/hyperlink" Target="https://www.youtube.com/watch?v=06B4iT7odOM" TargetMode="External"/><Relationship Id="rId10" Type="http://schemas.openxmlformats.org/officeDocument/2006/relationships/image" Target="../media/image2.png"/><Relationship Id="rId4" Type="http://schemas.openxmlformats.org/officeDocument/2006/relationships/hyperlink" Target="https://www.youtube.com/watch?v=uJKpLAfofVA&amp;t" TargetMode="External"/><Relationship Id="rId9"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8.svg"/><Relationship Id="rId7" Type="http://schemas.openxmlformats.org/officeDocument/2006/relationships/image" Target="../media/image26.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8.svg"/><Relationship Id="rId7" Type="http://schemas.openxmlformats.org/officeDocument/2006/relationships/image" Target="../media/image27.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8.svg"/><Relationship Id="rId7" Type="http://schemas.openxmlformats.org/officeDocument/2006/relationships/image" Target="../media/image27.png"/><Relationship Id="rId12" Type="http://schemas.openxmlformats.org/officeDocument/2006/relationships/image" Target="../media/image31.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svg"/><Relationship Id="rId11" Type="http://schemas.openxmlformats.org/officeDocument/2006/relationships/image" Target="../media/image30.png"/><Relationship Id="rId5" Type="http://schemas.openxmlformats.org/officeDocument/2006/relationships/image" Target="../media/image20.png"/><Relationship Id="rId10" Type="http://schemas.openxmlformats.org/officeDocument/2006/relationships/image" Target="../media/image29.svg"/><Relationship Id="rId4" Type="http://schemas.openxmlformats.org/officeDocument/2006/relationships/image" Target="../media/image19.png"/><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0.png"/><Relationship Id="rId7"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1.svg"/></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0.png"/><Relationship Id="rId7" Type="http://schemas.openxmlformats.org/officeDocument/2006/relationships/image" Target="../media/image27.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34.png"/><Relationship Id="rId4" Type="http://schemas.openxmlformats.org/officeDocument/2006/relationships/image" Target="../media/image21.svg"/><Relationship Id="rId9"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0" Type="http://schemas.openxmlformats.org/officeDocument/2006/relationships/image" Target="../media/image43.png"/><Relationship Id="rId4" Type="http://schemas.openxmlformats.org/officeDocument/2006/relationships/image" Target="../media/image37.png"/><Relationship Id="rId9"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hyperlink" Target="mailto:philippe.baucour@gmail.com" TargetMode="External"/><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hyperlink" Target="https://github.com/40tude/fraud_detection_2" TargetMode="External"/><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hyperlink" Target="https://app.jedha.co/course/become-certified-ai-architect-lds/data-analyst-certificate-lds" TargetMode="External"/><Relationship Id="rId9" Type="http://schemas.openxmlformats.org/officeDocument/2006/relationships/image" Target="../media/image9.sv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DCE92FDD-E7BF-7922-887F-CE13FFA58A17}"/>
              </a:ext>
            </a:extLst>
          </p:cNvPr>
          <p:cNvSpPr>
            <a:spLocks noGrp="1"/>
          </p:cNvSpPr>
          <p:nvPr>
            <p:ph idx="1"/>
          </p:nvPr>
        </p:nvSpPr>
        <p:spPr>
          <a:xfrm>
            <a:off x="213360" y="0"/>
            <a:ext cx="11765280" cy="6858000"/>
          </a:xfrm>
        </p:spPr>
        <p:txBody>
          <a:bodyPr/>
          <a:lstStyle/>
          <a:p>
            <a:r>
              <a:rPr lang="fr-FR" dirty="0"/>
              <a:t>GitHub : </a:t>
            </a:r>
          </a:p>
          <a:p>
            <a:pPr lvl="1"/>
            <a:r>
              <a:rPr lang="fr-FR" sz="1800" dirty="0">
                <a:hlinkClick r:id="rId3"/>
              </a:rPr>
              <a:t>GitHub - 40tude/fraud_detection_2</a:t>
            </a:r>
            <a:endParaRPr lang="fr-FR" dirty="0"/>
          </a:p>
          <a:p>
            <a:r>
              <a:rPr lang="fr-FR" dirty="0"/>
              <a:t>YouTube : </a:t>
            </a:r>
          </a:p>
          <a:p>
            <a:pPr lvl="1"/>
            <a:r>
              <a:rPr lang="fr-FR" sz="1800" dirty="0">
                <a:hlinkClick r:id="rId4"/>
              </a:rPr>
              <a:t>fraud_detection_2 1/2</a:t>
            </a:r>
            <a:endParaRPr lang="fr-FR" dirty="0"/>
          </a:p>
          <a:p>
            <a:pPr lvl="1"/>
            <a:r>
              <a:rPr lang="fr-FR" sz="1800" dirty="0">
                <a:hlinkClick r:id="rId5"/>
              </a:rPr>
              <a:t>fraud_detection_2 2/2</a:t>
            </a:r>
            <a:endParaRPr lang="fr-FR" dirty="0"/>
          </a:p>
          <a:p>
            <a:r>
              <a:rPr lang="fr-FR" dirty="0" err="1"/>
              <a:t>Mlflow</a:t>
            </a:r>
            <a:r>
              <a:rPr lang="fr-FR" dirty="0"/>
              <a:t> </a:t>
            </a:r>
            <a:r>
              <a:rPr lang="fr-FR" dirty="0" err="1"/>
              <a:t>Tracking</a:t>
            </a:r>
            <a:r>
              <a:rPr lang="fr-FR" dirty="0"/>
              <a:t> Server :</a:t>
            </a:r>
          </a:p>
          <a:p>
            <a:pPr lvl="1"/>
            <a:r>
              <a:rPr lang="fr-FR" sz="1800" dirty="0">
                <a:hlinkClick r:id="rId6"/>
              </a:rPr>
              <a:t>https://fraud-detection-2-ab95815c7127.herokuapp.com/</a:t>
            </a:r>
            <a:endParaRPr lang="fr-FR" sz="1800" dirty="0"/>
          </a:p>
          <a:p>
            <a:r>
              <a:rPr lang="fr-FR" dirty="0"/>
              <a:t>Drift Server</a:t>
            </a:r>
            <a:endParaRPr lang="fr-FR" sz="2200" dirty="0"/>
          </a:p>
          <a:p>
            <a:pPr lvl="1"/>
            <a:r>
              <a:rPr lang="fr-FR" sz="1800" dirty="0">
                <a:hlinkClick r:id="rId7"/>
              </a:rPr>
              <a:t>https://fd2-drift-server-485e8a3514d2.herokuapp.com/</a:t>
            </a:r>
            <a:endParaRPr lang="fr-FR" sz="1800" dirty="0"/>
          </a:p>
          <a:p>
            <a:endParaRPr lang="fr-FR" dirty="0"/>
          </a:p>
          <a:p>
            <a:r>
              <a:rPr lang="fr-FR" dirty="0"/>
              <a:t>AWS</a:t>
            </a:r>
            <a:endParaRPr lang="fr-FR" sz="2200" dirty="0"/>
          </a:p>
          <a:p>
            <a:pPr lvl="1"/>
            <a:r>
              <a:rPr lang="fr-FR" sz="1800" dirty="0">
                <a:hlinkClick r:id="rId8"/>
              </a:rPr>
              <a:t>https://eu-west-3.console.aws.amazon.com/console/home?region=eu-west-3</a:t>
            </a:r>
            <a:endParaRPr lang="fr-FR" sz="1800" dirty="0"/>
          </a:p>
          <a:p>
            <a:pPr lvl="1"/>
            <a:endParaRPr lang="fr-FR" sz="1800" dirty="0"/>
          </a:p>
          <a:p>
            <a:pPr lvl="1"/>
            <a:endParaRPr lang="fr-FR" dirty="0"/>
          </a:p>
          <a:p>
            <a:pPr lvl="1"/>
            <a:endParaRPr lang="fr-FR" dirty="0"/>
          </a:p>
        </p:txBody>
      </p:sp>
      <p:pic>
        <p:nvPicPr>
          <p:cNvPr id="3" name="Image 2">
            <a:extLst>
              <a:ext uri="{FF2B5EF4-FFF2-40B4-BE49-F238E27FC236}">
                <a16:creationId xmlns:a16="http://schemas.microsoft.com/office/drawing/2014/main" id="{F2EF1D77-7E09-F0ED-9D05-23B8D0175593}"/>
              </a:ext>
            </a:extLst>
          </p:cNvPr>
          <p:cNvPicPr>
            <a:picLocks noChangeAspect="1"/>
          </p:cNvPicPr>
          <p:nvPr/>
        </p:nvPicPr>
        <p:blipFill>
          <a:blip r:embed="rId9"/>
          <a:stretch>
            <a:fillRect/>
          </a:stretch>
        </p:blipFill>
        <p:spPr>
          <a:xfrm>
            <a:off x="4273289" y="900545"/>
            <a:ext cx="1728906" cy="1094509"/>
          </a:xfrm>
          <a:prstGeom prst="rect">
            <a:avLst/>
          </a:prstGeom>
          <a:effectLst>
            <a:outerShdw blurRad="50800" dist="38100" dir="2700000" algn="tl" rotWithShape="0">
              <a:prstClr val="black">
                <a:alpha val="40000"/>
              </a:prstClr>
            </a:outerShdw>
          </a:effectLst>
        </p:spPr>
      </p:pic>
      <p:pic>
        <p:nvPicPr>
          <p:cNvPr id="7" name="Image 6">
            <a:extLst>
              <a:ext uri="{FF2B5EF4-FFF2-40B4-BE49-F238E27FC236}">
                <a16:creationId xmlns:a16="http://schemas.microsoft.com/office/drawing/2014/main" id="{06AAADE9-77A1-D6A9-8B11-F3C495B7240F}"/>
              </a:ext>
            </a:extLst>
          </p:cNvPr>
          <p:cNvPicPr>
            <a:picLocks noChangeAspect="1"/>
          </p:cNvPicPr>
          <p:nvPr/>
        </p:nvPicPr>
        <p:blipFill>
          <a:blip r:embed="rId10"/>
          <a:stretch>
            <a:fillRect/>
          </a:stretch>
        </p:blipFill>
        <p:spPr>
          <a:xfrm>
            <a:off x="6484029" y="160895"/>
            <a:ext cx="2030922" cy="1092941"/>
          </a:xfrm>
          <a:prstGeom prst="rect">
            <a:avLst/>
          </a:prstGeom>
          <a:effectLst>
            <a:outerShdw blurRad="50800" dist="38100" dir="2700000" algn="tl" rotWithShape="0">
              <a:prstClr val="black">
                <a:alpha val="40000"/>
              </a:prstClr>
            </a:outerShdw>
          </a:effectLst>
        </p:spPr>
      </p:pic>
      <p:pic>
        <p:nvPicPr>
          <p:cNvPr id="9" name="Image 8">
            <a:extLst>
              <a:ext uri="{FF2B5EF4-FFF2-40B4-BE49-F238E27FC236}">
                <a16:creationId xmlns:a16="http://schemas.microsoft.com/office/drawing/2014/main" id="{CDB66534-62A7-193F-698D-7A7E8F402B5D}"/>
              </a:ext>
            </a:extLst>
          </p:cNvPr>
          <p:cNvPicPr>
            <a:picLocks noChangeAspect="1"/>
          </p:cNvPicPr>
          <p:nvPr/>
        </p:nvPicPr>
        <p:blipFill>
          <a:blip r:embed="rId11"/>
          <a:stretch>
            <a:fillRect/>
          </a:stretch>
        </p:blipFill>
        <p:spPr>
          <a:xfrm>
            <a:off x="8797738" y="1156560"/>
            <a:ext cx="2030922" cy="1558444"/>
          </a:xfrm>
          <a:prstGeom prst="rect">
            <a:avLst/>
          </a:prstGeom>
          <a:effectLst>
            <a:outerShdw blurRad="50800" dist="38100" dir="2700000" algn="tl" rotWithShape="0">
              <a:prstClr val="black">
                <a:alpha val="40000"/>
              </a:prstClr>
            </a:outerShdw>
          </a:effectLst>
        </p:spPr>
      </p:pic>
      <p:pic>
        <p:nvPicPr>
          <p:cNvPr id="11" name="Image 10">
            <a:extLst>
              <a:ext uri="{FF2B5EF4-FFF2-40B4-BE49-F238E27FC236}">
                <a16:creationId xmlns:a16="http://schemas.microsoft.com/office/drawing/2014/main" id="{90FEF72E-A724-68A4-7B7F-CBB5AC7B0457}"/>
              </a:ext>
            </a:extLst>
          </p:cNvPr>
          <p:cNvPicPr>
            <a:picLocks noChangeAspect="1"/>
          </p:cNvPicPr>
          <p:nvPr/>
        </p:nvPicPr>
        <p:blipFill>
          <a:blip r:embed="rId12"/>
          <a:stretch>
            <a:fillRect/>
          </a:stretch>
        </p:blipFill>
        <p:spPr>
          <a:xfrm>
            <a:off x="9947717" y="4906494"/>
            <a:ext cx="2030923" cy="1120044"/>
          </a:xfrm>
          <a:prstGeom prst="rect">
            <a:avLst/>
          </a:prstGeom>
          <a:effectLst>
            <a:outerShdw blurRad="50800" dist="38100" dir="2700000" algn="tl" rotWithShape="0">
              <a:prstClr val="black">
                <a:alpha val="40000"/>
              </a:prstClr>
            </a:outerShdw>
          </a:effectLst>
        </p:spPr>
      </p:pic>
      <p:pic>
        <p:nvPicPr>
          <p:cNvPr id="13" name="Image 12">
            <a:extLst>
              <a:ext uri="{FF2B5EF4-FFF2-40B4-BE49-F238E27FC236}">
                <a16:creationId xmlns:a16="http://schemas.microsoft.com/office/drawing/2014/main" id="{3BF037C2-9A7E-1928-E684-0BACBD07B70D}"/>
              </a:ext>
            </a:extLst>
          </p:cNvPr>
          <p:cNvPicPr>
            <a:picLocks noChangeAspect="1"/>
          </p:cNvPicPr>
          <p:nvPr/>
        </p:nvPicPr>
        <p:blipFill>
          <a:blip r:embed="rId13"/>
          <a:stretch>
            <a:fillRect/>
          </a:stretch>
        </p:blipFill>
        <p:spPr>
          <a:xfrm>
            <a:off x="8298370" y="2888864"/>
            <a:ext cx="2038455" cy="1552708"/>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745338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92827-20CE-B717-9F88-6E3220DF55A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5F86CC5-7871-82F7-DF85-70E3629A0EF5}"/>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7337FF9-45EE-A759-A27A-7955E3F69BF5}"/>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045D3C7A-CE0F-F8AE-37A0-65C074B45B48}"/>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555A3CA2-987F-689F-D7C7-D3D39E6C31BB}"/>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58B6F0C5-F115-6EDC-092E-5E87D875DD90}"/>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CB3404AE-6560-D3B6-45F1-3181CA6A6FD1}"/>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5C1513AF-9A3F-397D-AE47-7AB5FBF4F347}"/>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A183DC7E-9238-EB9A-B818-A0C47AF58FB7}"/>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88285701-F823-FAA6-4D4E-56ECDF59B07D}"/>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D5EAD217-1346-321E-8A9D-8DEDFD70F251}"/>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CFACB16E-0973-7B6B-A1CB-85ECE0A98CF4}"/>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1AF88CF7-7DDB-59F9-DE91-1DBB7ADB0B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2B6B2F80-7E0B-5B8F-626F-0FEAE4EAD42A}"/>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628FDD3F-BE18-2859-CE9C-98EFC6813C72}"/>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FCA2307-827C-59C2-20F6-2F86CC960835}"/>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887AC5F3-0ABE-DA69-B17F-D81918E3AD17}"/>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248315DF-D1BD-BA8B-CD08-42B54D59F55C}"/>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D8594232-E3F6-7BC5-99E5-844CA59EC51E}"/>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DD2233CE-241E-E557-730D-06BC21D168BD}"/>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0074E880-7983-ACEE-2E3E-B8971CDE1486}"/>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97FD061E-3090-B12C-E447-58CE073C0076}"/>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F3AAA393-E8F0-4221-42E1-9D6CCE749CBF}"/>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4484291E-49DA-99A7-6D87-FFAB026DB135}"/>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695F6B08-1210-2551-708E-474B86CA5C90}"/>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D3E5B058-A7A8-544C-E061-87EEE69ECF32}"/>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04233F75-9702-D13E-31F6-01DA8A66A58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grpSp>
        <p:nvGrpSpPr>
          <p:cNvPr id="40" name="Groupe 39">
            <a:extLst>
              <a:ext uri="{FF2B5EF4-FFF2-40B4-BE49-F238E27FC236}">
                <a16:creationId xmlns:a16="http://schemas.microsoft.com/office/drawing/2014/main" id="{BF9F1F3C-8CBE-98C9-7B04-11C71F6E756A}"/>
              </a:ext>
            </a:extLst>
          </p:cNvPr>
          <p:cNvGrpSpPr/>
          <p:nvPr/>
        </p:nvGrpSpPr>
        <p:grpSpPr>
          <a:xfrm>
            <a:off x="3403727" y="3862356"/>
            <a:ext cx="723275" cy="632298"/>
            <a:chOff x="1629740" y="4604058"/>
            <a:chExt cx="723275" cy="632298"/>
          </a:xfrm>
        </p:grpSpPr>
        <p:pic>
          <p:nvPicPr>
            <p:cNvPr id="41" name="Image 40">
              <a:extLst>
                <a:ext uri="{FF2B5EF4-FFF2-40B4-BE49-F238E27FC236}">
                  <a16:creationId xmlns:a16="http://schemas.microsoft.com/office/drawing/2014/main" id="{9AF63AFB-938B-A7F9-46C6-94E1536A9209}"/>
                </a:ext>
              </a:extLst>
            </p:cNvPr>
            <p:cNvPicPr>
              <a:picLocks noChangeAspect="1"/>
            </p:cNvPicPr>
            <p:nvPr/>
          </p:nvPicPr>
          <p:blipFill>
            <a:blip r:embed="rId7">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42" name="ZoneTexte 41">
              <a:extLst>
                <a:ext uri="{FF2B5EF4-FFF2-40B4-BE49-F238E27FC236}">
                  <a16:creationId xmlns:a16="http://schemas.microsoft.com/office/drawing/2014/main" id="{8AAD33B4-D34E-B4D8-F572-27CEA95A44F0}"/>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44" name="Groupe 43">
            <a:extLst>
              <a:ext uri="{FF2B5EF4-FFF2-40B4-BE49-F238E27FC236}">
                <a16:creationId xmlns:a16="http://schemas.microsoft.com/office/drawing/2014/main" id="{D1C6457C-0595-C86E-3C05-3714C5ED5417}"/>
              </a:ext>
            </a:extLst>
          </p:cNvPr>
          <p:cNvGrpSpPr/>
          <p:nvPr/>
        </p:nvGrpSpPr>
        <p:grpSpPr>
          <a:xfrm>
            <a:off x="6762233" y="3862356"/>
            <a:ext cx="800219" cy="632298"/>
            <a:chOff x="1629740" y="4604058"/>
            <a:chExt cx="800219" cy="632298"/>
          </a:xfrm>
        </p:grpSpPr>
        <p:pic>
          <p:nvPicPr>
            <p:cNvPr id="45" name="Image 44">
              <a:extLst>
                <a:ext uri="{FF2B5EF4-FFF2-40B4-BE49-F238E27FC236}">
                  <a16:creationId xmlns:a16="http://schemas.microsoft.com/office/drawing/2014/main" id="{509F08E2-412C-DA86-EF20-666C039C947A}"/>
                </a:ext>
              </a:extLst>
            </p:cNvPr>
            <p:cNvPicPr>
              <a:picLocks noChangeAspect="1"/>
            </p:cNvPicPr>
            <p:nvPr/>
          </p:nvPicPr>
          <p:blipFill>
            <a:blip r:embed="rId7">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6" name="ZoneTexte 45">
              <a:extLst>
                <a:ext uri="{FF2B5EF4-FFF2-40B4-BE49-F238E27FC236}">
                  <a16:creationId xmlns:a16="http://schemas.microsoft.com/office/drawing/2014/main" id="{3068766C-582B-1478-1435-BADFF4DA072F}"/>
                </a:ext>
              </a:extLst>
            </p:cNvPr>
            <p:cNvSpPr txBox="1"/>
            <p:nvPr/>
          </p:nvSpPr>
          <p:spPr>
            <a:xfrm>
              <a:off x="1629740" y="4990135"/>
              <a:ext cx="800219"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47" name="Groupe 46">
            <a:extLst>
              <a:ext uri="{FF2B5EF4-FFF2-40B4-BE49-F238E27FC236}">
                <a16:creationId xmlns:a16="http://schemas.microsoft.com/office/drawing/2014/main" id="{1ECD709B-DA0D-20C4-94B5-5B9EDF15DF56}"/>
              </a:ext>
            </a:extLst>
          </p:cNvPr>
          <p:cNvGrpSpPr/>
          <p:nvPr/>
        </p:nvGrpSpPr>
        <p:grpSpPr>
          <a:xfrm>
            <a:off x="9200845" y="3854736"/>
            <a:ext cx="723275" cy="632298"/>
            <a:chOff x="1629740" y="4604058"/>
            <a:chExt cx="723275" cy="632298"/>
          </a:xfrm>
        </p:grpSpPr>
        <p:pic>
          <p:nvPicPr>
            <p:cNvPr id="48" name="Image 47">
              <a:extLst>
                <a:ext uri="{FF2B5EF4-FFF2-40B4-BE49-F238E27FC236}">
                  <a16:creationId xmlns:a16="http://schemas.microsoft.com/office/drawing/2014/main" id="{9357D0EF-CA83-80A4-50C1-DBEEBB594CE3}"/>
                </a:ext>
              </a:extLst>
            </p:cNvPr>
            <p:cNvPicPr>
              <a:picLocks noChangeAspect="1"/>
            </p:cNvPicPr>
            <p:nvPr/>
          </p:nvPicPr>
          <p:blipFill>
            <a:blip r:embed="rId7">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49" name="ZoneTexte 48">
              <a:extLst>
                <a:ext uri="{FF2B5EF4-FFF2-40B4-BE49-F238E27FC236}">
                  <a16:creationId xmlns:a16="http://schemas.microsoft.com/office/drawing/2014/main" id="{E05581F9-3EF0-4954-E650-4D4E97C9BEC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53" name="Groupe 52">
            <a:extLst>
              <a:ext uri="{FF2B5EF4-FFF2-40B4-BE49-F238E27FC236}">
                <a16:creationId xmlns:a16="http://schemas.microsoft.com/office/drawing/2014/main" id="{3728A70E-B7A2-AA6E-5E93-632EF54B42BC}"/>
              </a:ext>
            </a:extLst>
          </p:cNvPr>
          <p:cNvGrpSpPr/>
          <p:nvPr/>
        </p:nvGrpSpPr>
        <p:grpSpPr>
          <a:xfrm>
            <a:off x="10402725" y="1400438"/>
            <a:ext cx="569387" cy="632298"/>
            <a:chOff x="1679427" y="4604058"/>
            <a:chExt cx="569387" cy="632298"/>
          </a:xfrm>
        </p:grpSpPr>
        <p:pic>
          <p:nvPicPr>
            <p:cNvPr id="54" name="Image 53">
              <a:extLst>
                <a:ext uri="{FF2B5EF4-FFF2-40B4-BE49-F238E27FC236}">
                  <a16:creationId xmlns:a16="http://schemas.microsoft.com/office/drawing/2014/main" id="{B0EB38D2-8172-FBAC-D263-9C9F5571DB20}"/>
                </a:ext>
              </a:extLst>
            </p:cNvPr>
            <p:cNvPicPr>
              <a:picLocks noChangeAspect="1"/>
            </p:cNvPicPr>
            <p:nvPr/>
          </p:nvPicPr>
          <p:blipFill>
            <a:blip r:embed="rId7">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55" name="ZoneTexte 54">
              <a:extLst>
                <a:ext uri="{FF2B5EF4-FFF2-40B4-BE49-F238E27FC236}">
                  <a16:creationId xmlns:a16="http://schemas.microsoft.com/office/drawing/2014/main" id="{538C691D-E8FF-836C-52D0-A3A2EC627BD2}"/>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59" name="Groupe 58">
            <a:extLst>
              <a:ext uri="{FF2B5EF4-FFF2-40B4-BE49-F238E27FC236}">
                <a16:creationId xmlns:a16="http://schemas.microsoft.com/office/drawing/2014/main" id="{4CBFE4A2-9246-410E-A854-15F7D764FBC6}"/>
              </a:ext>
            </a:extLst>
          </p:cNvPr>
          <p:cNvGrpSpPr/>
          <p:nvPr/>
        </p:nvGrpSpPr>
        <p:grpSpPr>
          <a:xfrm>
            <a:off x="10402725" y="3850165"/>
            <a:ext cx="569387" cy="632298"/>
            <a:chOff x="1679427" y="4604058"/>
            <a:chExt cx="569387" cy="632298"/>
          </a:xfrm>
        </p:grpSpPr>
        <p:pic>
          <p:nvPicPr>
            <p:cNvPr id="60" name="Image 59">
              <a:extLst>
                <a:ext uri="{FF2B5EF4-FFF2-40B4-BE49-F238E27FC236}">
                  <a16:creationId xmlns:a16="http://schemas.microsoft.com/office/drawing/2014/main" id="{39D599C0-C133-19F9-17A8-8C29A32954DB}"/>
                </a:ext>
              </a:extLst>
            </p:cNvPr>
            <p:cNvPicPr>
              <a:picLocks noChangeAspect="1"/>
            </p:cNvPicPr>
            <p:nvPr/>
          </p:nvPicPr>
          <p:blipFill>
            <a:blip r:embed="rId7">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1" name="ZoneTexte 60">
              <a:extLst>
                <a:ext uri="{FF2B5EF4-FFF2-40B4-BE49-F238E27FC236}">
                  <a16:creationId xmlns:a16="http://schemas.microsoft.com/office/drawing/2014/main" id="{7D35C7EA-8D29-A65C-D50B-23E8102D0CDC}"/>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62" name="Groupe 61">
            <a:extLst>
              <a:ext uri="{FF2B5EF4-FFF2-40B4-BE49-F238E27FC236}">
                <a16:creationId xmlns:a16="http://schemas.microsoft.com/office/drawing/2014/main" id="{5AEB1A31-4B07-F29D-37B3-E05C92CBC4F2}"/>
              </a:ext>
            </a:extLst>
          </p:cNvPr>
          <p:cNvGrpSpPr/>
          <p:nvPr/>
        </p:nvGrpSpPr>
        <p:grpSpPr>
          <a:xfrm>
            <a:off x="5854054" y="2744279"/>
            <a:ext cx="800219" cy="632298"/>
            <a:chOff x="1629740" y="4604058"/>
            <a:chExt cx="800219" cy="632298"/>
          </a:xfrm>
        </p:grpSpPr>
        <p:pic>
          <p:nvPicPr>
            <p:cNvPr id="63" name="Image 62">
              <a:extLst>
                <a:ext uri="{FF2B5EF4-FFF2-40B4-BE49-F238E27FC236}">
                  <a16:creationId xmlns:a16="http://schemas.microsoft.com/office/drawing/2014/main" id="{BE7275CD-4A52-0462-03BC-713FC2A6CE0E}"/>
                </a:ext>
              </a:extLst>
            </p:cNvPr>
            <p:cNvPicPr>
              <a:picLocks noChangeAspect="1"/>
            </p:cNvPicPr>
            <p:nvPr/>
          </p:nvPicPr>
          <p:blipFill>
            <a:blip r:embed="rId7">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64" name="ZoneTexte 63">
              <a:extLst>
                <a:ext uri="{FF2B5EF4-FFF2-40B4-BE49-F238E27FC236}">
                  <a16:creationId xmlns:a16="http://schemas.microsoft.com/office/drawing/2014/main" id="{70E0811F-E40A-34C0-E96B-C1CF183AE664}"/>
                </a:ext>
              </a:extLst>
            </p:cNvPr>
            <p:cNvSpPr txBox="1"/>
            <p:nvPr/>
          </p:nvSpPr>
          <p:spPr>
            <a:xfrm>
              <a:off x="1629740" y="4990135"/>
              <a:ext cx="800219"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61149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C9C5E-5830-8951-02A7-597981A41C5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84B85B7-2CFB-F234-ACD0-A6A713467A72}"/>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09A31BB9-3A05-61D5-FDEE-C0793FF0B68E}"/>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4527B21F-829B-57B3-0190-36245E20E595}"/>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4C16D7D3-3229-A62D-5F21-022183D921DC}"/>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3A53FA11-CEA0-698E-EDA0-6647B4ECD492}"/>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11" name="Connecteur droit avec flèche 10">
            <a:extLst>
              <a:ext uri="{FF2B5EF4-FFF2-40B4-BE49-F238E27FC236}">
                <a16:creationId xmlns:a16="http://schemas.microsoft.com/office/drawing/2014/main" id="{A09E2F23-03C5-B2A6-8398-1735434BFCAA}"/>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C932977C-4A3A-8D3A-E57C-C5C3FA55C7DB}"/>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15CC3F24-35DC-0139-FDF2-84C4816A65E9}"/>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5E8B8703-F3BB-4A1E-3EDF-E40310588DF5}"/>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4375F0FC-5CA6-5F39-0609-C1A6E2E1D7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D6DAD4A7-0499-DE5B-E45F-2E5EE0276A9E}"/>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C61384DB-425B-D517-38AF-37E98925EA9F}"/>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842813C-0AD7-2277-1DD3-F785CCC720B1}"/>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856A1CA7-7F76-9BFD-AAF9-5019A8736173}"/>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83A0097B-04DE-27EE-A5CD-74E42DDB3D9D}"/>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24B056E8-29BD-0BE7-DD12-706089063288}"/>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76E9E19D-D12A-48DC-D0F7-F1364B6900BE}"/>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4DD80919-353C-627A-8539-822CB8C3AFBF}"/>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37BA8251-FC2A-FD88-F2E6-04E9BF36DFBF}"/>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1F1B28B9-7EF3-E752-5714-BBB9DAC48066}"/>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E389C9C8-CA94-5931-FA5F-DB2BC2B64671}"/>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A4AF917F-6A64-C497-D123-9E1A6BE3F727}"/>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A3092888-A859-A291-F42A-765F16F0E946}"/>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0399B341-B95B-B170-EA70-3652D467B7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21E16CB1-75ED-CF0F-8514-4DC64D7E7CDC}"/>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DDB17917-CA6E-5C93-4A52-D2BDE2FC6EE5}"/>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107BEC6A-C561-04CD-6208-7503F4512760}"/>
              </a:ext>
            </a:extLst>
          </p:cNvPr>
          <p:cNvCxnSpPr>
            <a:cxnSpLocks/>
          </p:cNvCxnSpPr>
          <p:nvPr/>
        </p:nvCxnSpPr>
        <p:spPr>
          <a:xfrm>
            <a:off x="3608479" y="4508115"/>
            <a:ext cx="1420721" cy="10395"/>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234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1AA8C-B05B-F644-F98A-D9855E80321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3DFE813-5366-C26B-099A-AD4994004BEE}"/>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8F20B26-09BB-FB79-57B0-BEC753DBE0A0}"/>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9BC6E889-9163-AF49-2C08-A7E6B00D2425}"/>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D2367278-31C2-1695-D6BC-7F4B1CDA4813}"/>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2F10A2FE-164F-6DFA-0AF0-DC30F9BBE52E}"/>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19" name="Connecteur droit avec flèche 18">
            <a:extLst>
              <a:ext uri="{FF2B5EF4-FFF2-40B4-BE49-F238E27FC236}">
                <a16:creationId xmlns:a16="http://schemas.microsoft.com/office/drawing/2014/main" id="{174FCE59-715B-3609-A175-87785668CED2}"/>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779A5BA2-00FC-C9E5-63E5-D55CC652B10A}"/>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654BEBE5-E395-AC95-5B48-8CE530484B1D}"/>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4475C44E-BE23-A4AA-DEB6-9194D90D23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7A64FED7-9321-9AA9-9361-62756DB54FAD}"/>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E7A7F245-A620-C9A7-4E05-7733214734E8}"/>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966E682-097C-754F-2F5B-CB44248042A4}"/>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3C4427B5-5854-8358-5726-AA4000F18ADF}"/>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1E43B8F3-D360-BE26-14B6-C0C6354E919C}"/>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FA4B43EB-E05C-566D-CF70-40F95B34643A}"/>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4372FCC6-3270-58F2-2BBD-D87336EB960F}"/>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55C0EF10-DB9E-E457-6410-8F95CA34EB61}"/>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DAA52C34-94D3-9356-3D67-10A3E9A5C208}"/>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D458D790-7B83-9A00-01A9-78E5F37F4928}"/>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BA6B5272-2215-7850-6F1B-49C3C440A95E}"/>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74B521BA-82C6-F52B-A7E5-E360C97A9007}"/>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6148DE1B-5D0A-B716-1FE0-AC96180E8796}"/>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7F5F3446-17EA-148B-18E7-711CC7E99D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4396CD7B-ADFD-145D-C9D1-E4F04A6F0253}"/>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C14A7D82-B433-E124-DFEE-872B4DD7BC08}"/>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2" descr="Backlog - Free ui icons">
            <a:extLst>
              <a:ext uri="{FF2B5EF4-FFF2-40B4-BE49-F238E27FC236}">
                <a16:creationId xmlns:a16="http://schemas.microsoft.com/office/drawing/2014/main" id="{73DEED46-162B-98DA-B3EC-1796F96137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eur : en angle 12">
            <a:extLst>
              <a:ext uri="{FF2B5EF4-FFF2-40B4-BE49-F238E27FC236}">
                <a16:creationId xmlns:a16="http://schemas.microsoft.com/office/drawing/2014/main" id="{7CE8419E-ECD4-C7FF-1ABA-FB6648B3CA22}"/>
              </a:ext>
            </a:extLst>
          </p:cNvPr>
          <p:cNvCxnSpPr>
            <a:cxnSpLocks/>
          </p:cNvCxnSpPr>
          <p:nvPr/>
        </p:nvCxnSpPr>
        <p:spPr>
          <a:xfrm rot="16200000" flipH="1">
            <a:off x="3445978" y="467184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 en angle 14">
            <a:extLst>
              <a:ext uri="{FF2B5EF4-FFF2-40B4-BE49-F238E27FC236}">
                <a16:creationId xmlns:a16="http://schemas.microsoft.com/office/drawing/2014/main" id="{46D68756-024A-7136-8FA9-77D486FC3D94}"/>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2" name="Groupe 31">
            <a:extLst>
              <a:ext uri="{FF2B5EF4-FFF2-40B4-BE49-F238E27FC236}">
                <a16:creationId xmlns:a16="http://schemas.microsoft.com/office/drawing/2014/main" id="{E4BEE32A-F5E1-976D-5951-53DEE4CAD0BE}"/>
              </a:ext>
            </a:extLst>
          </p:cNvPr>
          <p:cNvGrpSpPr/>
          <p:nvPr/>
        </p:nvGrpSpPr>
        <p:grpSpPr>
          <a:xfrm>
            <a:off x="1559687" y="3862356"/>
            <a:ext cx="723275" cy="632298"/>
            <a:chOff x="1629740" y="4604058"/>
            <a:chExt cx="723275" cy="632298"/>
          </a:xfrm>
        </p:grpSpPr>
        <p:pic>
          <p:nvPicPr>
            <p:cNvPr id="33" name="Image 32">
              <a:extLst>
                <a:ext uri="{FF2B5EF4-FFF2-40B4-BE49-F238E27FC236}">
                  <a16:creationId xmlns:a16="http://schemas.microsoft.com/office/drawing/2014/main" id="{FB184330-AB7B-F0BB-5A83-0B52D7E31121}"/>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4" name="ZoneTexte 33">
              <a:extLst>
                <a:ext uri="{FF2B5EF4-FFF2-40B4-BE49-F238E27FC236}">
                  <a16:creationId xmlns:a16="http://schemas.microsoft.com/office/drawing/2014/main" id="{1557A7BF-7071-AC85-8B29-1E3AFCF0A78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35" name="Groupe 34">
            <a:extLst>
              <a:ext uri="{FF2B5EF4-FFF2-40B4-BE49-F238E27FC236}">
                <a16:creationId xmlns:a16="http://schemas.microsoft.com/office/drawing/2014/main" id="{11989A6D-DF63-4E52-8DBF-A84107E62323}"/>
              </a:ext>
            </a:extLst>
          </p:cNvPr>
          <p:cNvGrpSpPr/>
          <p:nvPr/>
        </p:nvGrpSpPr>
        <p:grpSpPr>
          <a:xfrm>
            <a:off x="3515542" y="3862356"/>
            <a:ext cx="723275" cy="632298"/>
            <a:chOff x="1629740" y="4604058"/>
            <a:chExt cx="723275" cy="632298"/>
          </a:xfrm>
        </p:grpSpPr>
        <p:pic>
          <p:nvPicPr>
            <p:cNvPr id="37" name="Image 36">
              <a:extLst>
                <a:ext uri="{FF2B5EF4-FFF2-40B4-BE49-F238E27FC236}">
                  <a16:creationId xmlns:a16="http://schemas.microsoft.com/office/drawing/2014/main" id="{43367EA2-55C1-9AAE-5E0F-92280077AD3C}"/>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8" name="ZoneTexte 37">
              <a:extLst>
                <a:ext uri="{FF2B5EF4-FFF2-40B4-BE49-F238E27FC236}">
                  <a16:creationId xmlns:a16="http://schemas.microsoft.com/office/drawing/2014/main" id="{E3D3B08B-0736-484B-A517-50E88BB9EDA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cxnSp>
        <p:nvCxnSpPr>
          <p:cNvPr id="39" name="Connecteur : en angle 38">
            <a:extLst>
              <a:ext uri="{FF2B5EF4-FFF2-40B4-BE49-F238E27FC236}">
                <a16:creationId xmlns:a16="http://schemas.microsoft.com/office/drawing/2014/main" id="{E620B8EB-35A7-3430-C6A7-E7A9157950FA}"/>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 en angle 39">
            <a:extLst>
              <a:ext uri="{FF2B5EF4-FFF2-40B4-BE49-F238E27FC236}">
                <a16:creationId xmlns:a16="http://schemas.microsoft.com/office/drawing/2014/main" id="{1FB3D158-4880-F170-1ADC-962C549958EA}"/>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1" name="Picture 2" descr="Backlog - Free ui icons">
            <a:extLst>
              <a:ext uri="{FF2B5EF4-FFF2-40B4-BE49-F238E27FC236}">
                <a16:creationId xmlns:a16="http://schemas.microsoft.com/office/drawing/2014/main" id="{D36B3295-42F0-9E7B-AB18-CBCCC56538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e 41">
            <a:extLst>
              <a:ext uri="{FF2B5EF4-FFF2-40B4-BE49-F238E27FC236}">
                <a16:creationId xmlns:a16="http://schemas.microsoft.com/office/drawing/2014/main" id="{83970EBE-385A-AB7E-ABDC-91BD732ACA11}"/>
              </a:ext>
            </a:extLst>
          </p:cNvPr>
          <p:cNvGrpSpPr/>
          <p:nvPr/>
        </p:nvGrpSpPr>
        <p:grpSpPr>
          <a:xfrm>
            <a:off x="4400033" y="3862356"/>
            <a:ext cx="723275" cy="632298"/>
            <a:chOff x="1629740" y="4604058"/>
            <a:chExt cx="723275" cy="632298"/>
          </a:xfrm>
        </p:grpSpPr>
        <p:pic>
          <p:nvPicPr>
            <p:cNvPr id="43" name="Image 42">
              <a:extLst>
                <a:ext uri="{FF2B5EF4-FFF2-40B4-BE49-F238E27FC236}">
                  <a16:creationId xmlns:a16="http://schemas.microsoft.com/office/drawing/2014/main" id="{550CF048-F935-EA4D-3497-30DA53356990}"/>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4" name="ZoneTexte 43">
              <a:extLst>
                <a:ext uri="{FF2B5EF4-FFF2-40B4-BE49-F238E27FC236}">
                  <a16:creationId xmlns:a16="http://schemas.microsoft.com/office/drawing/2014/main" id="{2A44F280-DA49-A710-95E7-3FB7FE349A5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5" name="Groupe 44">
            <a:extLst>
              <a:ext uri="{FF2B5EF4-FFF2-40B4-BE49-F238E27FC236}">
                <a16:creationId xmlns:a16="http://schemas.microsoft.com/office/drawing/2014/main" id="{A59C860A-F807-430D-1713-9E0EC814D1C8}"/>
              </a:ext>
            </a:extLst>
          </p:cNvPr>
          <p:cNvGrpSpPr/>
          <p:nvPr/>
        </p:nvGrpSpPr>
        <p:grpSpPr>
          <a:xfrm>
            <a:off x="6340383" y="3862356"/>
            <a:ext cx="723275" cy="632298"/>
            <a:chOff x="1629740" y="4604058"/>
            <a:chExt cx="723275" cy="632298"/>
          </a:xfrm>
        </p:grpSpPr>
        <p:pic>
          <p:nvPicPr>
            <p:cNvPr id="46" name="Image 45">
              <a:extLst>
                <a:ext uri="{FF2B5EF4-FFF2-40B4-BE49-F238E27FC236}">
                  <a16:creationId xmlns:a16="http://schemas.microsoft.com/office/drawing/2014/main" id="{9AFFD9A9-D4A2-1B18-6E74-133555209A84}"/>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7" name="ZoneTexte 46">
              <a:extLst>
                <a:ext uri="{FF2B5EF4-FFF2-40B4-BE49-F238E27FC236}">
                  <a16:creationId xmlns:a16="http://schemas.microsoft.com/office/drawing/2014/main" id="{61A7DFC1-7401-1FD2-B4E4-2E2F73BACE86}"/>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8" name="Groupe 47">
            <a:extLst>
              <a:ext uri="{FF2B5EF4-FFF2-40B4-BE49-F238E27FC236}">
                <a16:creationId xmlns:a16="http://schemas.microsoft.com/office/drawing/2014/main" id="{FB5A7E73-1576-27C4-974A-3FF674172441}"/>
              </a:ext>
            </a:extLst>
          </p:cNvPr>
          <p:cNvGrpSpPr/>
          <p:nvPr/>
        </p:nvGrpSpPr>
        <p:grpSpPr>
          <a:xfrm>
            <a:off x="7204405" y="3862356"/>
            <a:ext cx="723275" cy="632298"/>
            <a:chOff x="1629740" y="4604058"/>
            <a:chExt cx="723275" cy="632298"/>
          </a:xfrm>
        </p:grpSpPr>
        <p:pic>
          <p:nvPicPr>
            <p:cNvPr id="49" name="Image 48">
              <a:extLst>
                <a:ext uri="{FF2B5EF4-FFF2-40B4-BE49-F238E27FC236}">
                  <a16:creationId xmlns:a16="http://schemas.microsoft.com/office/drawing/2014/main" id="{4E051526-E50C-B7EE-61DA-4ECCA449B488}"/>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0" name="ZoneTexte 49">
              <a:extLst>
                <a:ext uri="{FF2B5EF4-FFF2-40B4-BE49-F238E27FC236}">
                  <a16:creationId xmlns:a16="http://schemas.microsoft.com/office/drawing/2014/main" id="{D9ACFA67-A801-37AD-5F00-F2E511832555}"/>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51" name="Groupe 50">
            <a:extLst>
              <a:ext uri="{FF2B5EF4-FFF2-40B4-BE49-F238E27FC236}">
                <a16:creationId xmlns:a16="http://schemas.microsoft.com/office/drawing/2014/main" id="{510F4070-6EE5-C3EF-2983-8A87BFCA0AEF}"/>
              </a:ext>
            </a:extLst>
          </p:cNvPr>
          <p:cNvGrpSpPr/>
          <p:nvPr/>
        </p:nvGrpSpPr>
        <p:grpSpPr>
          <a:xfrm>
            <a:off x="9182810" y="3862356"/>
            <a:ext cx="723275" cy="632298"/>
            <a:chOff x="1629740" y="4604058"/>
            <a:chExt cx="723275" cy="632298"/>
          </a:xfrm>
        </p:grpSpPr>
        <p:pic>
          <p:nvPicPr>
            <p:cNvPr id="52" name="Image 51">
              <a:extLst>
                <a:ext uri="{FF2B5EF4-FFF2-40B4-BE49-F238E27FC236}">
                  <a16:creationId xmlns:a16="http://schemas.microsoft.com/office/drawing/2014/main" id="{690E4058-A2EE-7ED1-66C4-CC87C9EED867}"/>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3" name="ZoneTexte 52">
              <a:extLst>
                <a:ext uri="{FF2B5EF4-FFF2-40B4-BE49-F238E27FC236}">
                  <a16:creationId xmlns:a16="http://schemas.microsoft.com/office/drawing/2014/main" id="{BAB586A5-C9C5-9244-4DEE-62EE4E9BE4B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2" name="Groupe 1">
            <a:extLst>
              <a:ext uri="{FF2B5EF4-FFF2-40B4-BE49-F238E27FC236}">
                <a16:creationId xmlns:a16="http://schemas.microsoft.com/office/drawing/2014/main" id="{EE9A6D8D-D0BA-4DE8-384E-A5A9B3C36C5D}"/>
              </a:ext>
            </a:extLst>
          </p:cNvPr>
          <p:cNvGrpSpPr/>
          <p:nvPr/>
        </p:nvGrpSpPr>
        <p:grpSpPr>
          <a:xfrm>
            <a:off x="9509810" y="674349"/>
            <a:ext cx="569387" cy="632298"/>
            <a:chOff x="1679427" y="4604058"/>
            <a:chExt cx="569387" cy="632298"/>
          </a:xfrm>
        </p:grpSpPr>
        <p:pic>
          <p:nvPicPr>
            <p:cNvPr id="54" name="Image 53">
              <a:extLst>
                <a:ext uri="{FF2B5EF4-FFF2-40B4-BE49-F238E27FC236}">
                  <a16:creationId xmlns:a16="http://schemas.microsoft.com/office/drawing/2014/main" id="{2BBD4726-13D5-6254-4368-A459A986B81F}"/>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55" name="ZoneTexte 54">
              <a:extLst>
                <a:ext uri="{FF2B5EF4-FFF2-40B4-BE49-F238E27FC236}">
                  <a16:creationId xmlns:a16="http://schemas.microsoft.com/office/drawing/2014/main" id="{9B69976B-A9B7-B766-4BA3-3D34C8920E9F}"/>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56" name="Groupe 55">
            <a:extLst>
              <a:ext uri="{FF2B5EF4-FFF2-40B4-BE49-F238E27FC236}">
                <a16:creationId xmlns:a16="http://schemas.microsoft.com/office/drawing/2014/main" id="{6D80478C-5415-00E6-2D88-8A35B59AEAA5}"/>
              </a:ext>
            </a:extLst>
          </p:cNvPr>
          <p:cNvGrpSpPr/>
          <p:nvPr/>
        </p:nvGrpSpPr>
        <p:grpSpPr>
          <a:xfrm>
            <a:off x="10376601" y="3861698"/>
            <a:ext cx="569387" cy="632298"/>
            <a:chOff x="1679427" y="4604058"/>
            <a:chExt cx="569387" cy="632298"/>
          </a:xfrm>
        </p:grpSpPr>
        <p:pic>
          <p:nvPicPr>
            <p:cNvPr id="57" name="Image 56">
              <a:extLst>
                <a:ext uri="{FF2B5EF4-FFF2-40B4-BE49-F238E27FC236}">
                  <a16:creationId xmlns:a16="http://schemas.microsoft.com/office/drawing/2014/main" id="{505E5E36-689F-C309-A963-3F8246066577}"/>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58" name="ZoneTexte 57">
              <a:extLst>
                <a:ext uri="{FF2B5EF4-FFF2-40B4-BE49-F238E27FC236}">
                  <a16:creationId xmlns:a16="http://schemas.microsoft.com/office/drawing/2014/main" id="{0879DC75-E70B-A65D-03B7-A7CFF6E3FD97}"/>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559120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56530-E40C-E628-637B-DE48ECD63CC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9FE9107-FDFE-F8D3-8A7B-A224747FD87B}"/>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15B583C5-984E-3ADD-844C-555069174D34}"/>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36FDF993-25BD-4098-5D9F-A10573AB7221}"/>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F11E5F01-D5E9-BB33-A3D2-EF9EF1E6168B}"/>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20C5DFF2-4E6E-4056-B0C0-A9169EACDFE7}"/>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36" name="ZoneTexte 35">
            <a:extLst>
              <a:ext uri="{FF2B5EF4-FFF2-40B4-BE49-F238E27FC236}">
                <a16:creationId xmlns:a16="http://schemas.microsoft.com/office/drawing/2014/main" id="{B34F12FA-1832-17F0-712F-C300BBB6F578}"/>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3D7E2297-C2B0-411C-9815-215C16CCF2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8F152DE9-FC79-B836-42E4-03F65E58E1DC}"/>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0B0D4F62-ED82-FED6-F5B2-9A58A4B5C997}"/>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2484354-BD30-E894-030C-08BA2F9C06F6}"/>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70D2EBFE-0208-2343-3F60-551532473545}"/>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C5ACEDA0-8AF1-E9E2-78C1-971531523CDB}"/>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F6F86BA3-63C4-E436-9A44-F1EB0B07DF77}"/>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F7C7C5C6-CB8B-8DA4-8524-3005A90E542C}"/>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CDC933D8-194E-6A3E-2FB4-242967CE0E21}"/>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2555628E-FE6B-B5C3-3E51-42AF11EEB712}"/>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E38D9B89-2F31-97FA-D2FE-408C6C6CB5ED}"/>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5BAA00F2-37EA-D834-659A-95C69FD80E9E}"/>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87AABA72-05E6-CC47-03A3-BCBA38D3A5B3}"/>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76DC2C05-C44F-B542-E9E8-88FDA68822BB}"/>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526636F0-E3ED-1DD5-55BD-310EF46B25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E8114094-790A-3A77-7342-D07119AC8AFB}"/>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1B4B3BC4-B13B-2EDC-4817-535CF2BF8AFB}"/>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2" descr="Backlog - Free ui icons">
            <a:extLst>
              <a:ext uri="{FF2B5EF4-FFF2-40B4-BE49-F238E27FC236}">
                <a16:creationId xmlns:a16="http://schemas.microsoft.com/office/drawing/2014/main" id="{1113DB7B-7AC6-FCEC-2117-AF909882E4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eur : en angle 12">
            <a:extLst>
              <a:ext uri="{FF2B5EF4-FFF2-40B4-BE49-F238E27FC236}">
                <a16:creationId xmlns:a16="http://schemas.microsoft.com/office/drawing/2014/main" id="{0B62D38A-796C-D938-AFFD-DF26305D1955}"/>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 en angle 14">
            <a:extLst>
              <a:ext uri="{FF2B5EF4-FFF2-40B4-BE49-F238E27FC236}">
                <a16:creationId xmlns:a16="http://schemas.microsoft.com/office/drawing/2014/main" id="{944252BA-F727-D38F-4C5D-EF62276D84C5}"/>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2" name="Groupe 31">
            <a:extLst>
              <a:ext uri="{FF2B5EF4-FFF2-40B4-BE49-F238E27FC236}">
                <a16:creationId xmlns:a16="http://schemas.microsoft.com/office/drawing/2014/main" id="{CA8740F7-3269-A024-6045-21070543211B}"/>
              </a:ext>
            </a:extLst>
          </p:cNvPr>
          <p:cNvGrpSpPr/>
          <p:nvPr/>
        </p:nvGrpSpPr>
        <p:grpSpPr>
          <a:xfrm>
            <a:off x="1559687" y="3862356"/>
            <a:ext cx="723275" cy="632298"/>
            <a:chOff x="1629740" y="4604058"/>
            <a:chExt cx="723275" cy="632298"/>
          </a:xfrm>
        </p:grpSpPr>
        <p:pic>
          <p:nvPicPr>
            <p:cNvPr id="33" name="Image 32">
              <a:extLst>
                <a:ext uri="{FF2B5EF4-FFF2-40B4-BE49-F238E27FC236}">
                  <a16:creationId xmlns:a16="http://schemas.microsoft.com/office/drawing/2014/main" id="{7E20D579-F52E-7E1F-3E92-CB2DCAA12E8F}"/>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4" name="ZoneTexte 33">
              <a:extLst>
                <a:ext uri="{FF2B5EF4-FFF2-40B4-BE49-F238E27FC236}">
                  <a16:creationId xmlns:a16="http://schemas.microsoft.com/office/drawing/2014/main" id="{D578AC2E-BBAA-3413-09A6-199DDA61327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35" name="Groupe 34">
            <a:extLst>
              <a:ext uri="{FF2B5EF4-FFF2-40B4-BE49-F238E27FC236}">
                <a16:creationId xmlns:a16="http://schemas.microsoft.com/office/drawing/2014/main" id="{3CACFF17-D2B2-EE35-71C2-B80375E106D1}"/>
              </a:ext>
            </a:extLst>
          </p:cNvPr>
          <p:cNvGrpSpPr/>
          <p:nvPr/>
        </p:nvGrpSpPr>
        <p:grpSpPr>
          <a:xfrm>
            <a:off x="3515542" y="3862356"/>
            <a:ext cx="723275" cy="632298"/>
            <a:chOff x="1629740" y="4604058"/>
            <a:chExt cx="723275" cy="632298"/>
          </a:xfrm>
        </p:grpSpPr>
        <p:pic>
          <p:nvPicPr>
            <p:cNvPr id="37" name="Image 36">
              <a:extLst>
                <a:ext uri="{FF2B5EF4-FFF2-40B4-BE49-F238E27FC236}">
                  <a16:creationId xmlns:a16="http://schemas.microsoft.com/office/drawing/2014/main" id="{52A3C4B3-2DDE-EFDF-A2C4-6E81456890CE}"/>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8" name="ZoneTexte 37">
              <a:extLst>
                <a:ext uri="{FF2B5EF4-FFF2-40B4-BE49-F238E27FC236}">
                  <a16:creationId xmlns:a16="http://schemas.microsoft.com/office/drawing/2014/main" id="{A9AC2D00-1E83-F55C-54F5-6E2B4D52521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cxnSp>
        <p:nvCxnSpPr>
          <p:cNvPr id="39" name="Connecteur : en angle 38">
            <a:extLst>
              <a:ext uri="{FF2B5EF4-FFF2-40B4-BE49-F238E27FC236}">
                <a16:creationId xmlns:a16="http://schemas.microsoft.com/office/drawing/2014/main" id="{6549BFDB-B99B-8FC8-435F-5E70BD381856}"/>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 en angle 39">
            <a:extLst>
              <a:ext uri="{FF2B5EF4-FFF2-40B4-BE49-F238E27FC236}">
                <a16:creationId xmlns:a16="http://schemas.microsoft.com/office/drawing/2014/main" id="{42B01A8A-03EE-BD16-03B3-2A81C6F4C314}"/>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1" name="Picture 2" descr="Backlog - Free ui icons">
            <a:extLst>
              <a:ext uri="{FF2B5EF4-FFF2-40B4-BE49-F238E27FC236}">
                <a16:creationId xmlns:a16="http://schemas.microsoft.com/office/drawing/2014/main" id="{7FCDA4D8-F0EC-79DF-3FEB-CA2DF6F53F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e 41">
            <a:extLst>
              <a:ext uri="{FF2B5EF4-FFF2-40B4-BE49-F238E27FC236}">
                <a16:creationId xmlns:a16="http://schemas.microsoft.com/office/drawing/2014/main" id="{97AB11EC-4A28-F698-740C-13BB617EDFEF}"/>
              </a:ext>
            </a:extLst>
          </p:cNvPr>
          <p:cNvGrpSpPr/>
          <p:nvPr/>
        </p:nvGrpSpPr>
        <p:grpSpPr>
          <a:xfrm>
            <a:off x="4400033" y="3862356"/>
            <a:ext cx="723275" cy="632298"/>
            <a:chOff x="1629740" y="4604058"/>
            <a:chExt cx="723275" cy="632298"/>
          </a:xfrm>
        </p:grpSpPr>
        <p:pic>
          <p:nvPicPr>
            <p:cNvPr id="43" name="Image 42">
              <a:extLst>
                <a:ext uri="{FF2B5EF4-FFF2-40B4-BE49-F238E27FC236}">
                  <a16:creationId xmlns:a16="http://schemas.microsoft.com/office/drawing/2014/main" id="{1A437092-E7BF-E1A0-4580-587AA7EC8335}"/>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4" name="ZoneTexte 43">
              <a:extLst>
                <a:ext uri="{FF2B5EF4-FFF2-40B4-BE49-F238E27FC236}">
                  <a16:creationId xmlns:a16="http://schemas.microsoft.com/office/drawing/2014/main" id="{177DF36D-99E3-E151-82A3-D616C0B07383}"/>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5" name="Groupe 44">
            <a:extLst>
              <a:ext uri="{FF2B5EF4-FFF2-40B4-BE49-F238E27FC236}">
                <a16:creationId xmlns:a16="http://schemas.microsoft.com/office/drawing/2014/main" id="{1813516F-2C9F-6C06-E4F4-36D3F3433BFC}"/>
              </a:ext>
            </a:extLst>
          </p:cNvPr>
          <p:cNvGrpSpPr/>
          <p:nvPr/>
        </p:nvGrpSpPr>
        <p:grpSpPr>
          <a:xfrm>
            <a:off x="6340383" y="3862356"/>
            <a:ext cx="723275" cy="632298"/>
            <a:chOff x="1629740" y="4604058"/>
            <a:chExt cx="723275" cy="632298"/>
          </a:xfrm>
        </p:grpSpPr>
        <p:pic>
          <p:nvPicPr>
            <p:cNvPr id="46" name="Image 45">
              <a:extLst>
                <a:ext uri="{FF2B5EF4-FFF2-40B4-BE49-F238E27FC236}">
                  <a16:creationId xmlns:a16="http://schemas.microsoft.com/office/drawing/2014/main" id="{B3F9FA07-DE4C-98D9-C2A5-FFD87E37D0C4}"/>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7" name="ZoneTexte 46">
              <a:extLst>
                <a:ext uri="{FF2B5EF4-FFF2-40B4-BE49-F238E27FC236}">
                  <a16:creationId xmlns:a16="http://schemas.microsoft.com/office/drawing/2014/main" id="{47AB4720-7E3D-B2D5-8443-B6E5A1D981B6}"/>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8" name="Groupe 47">
            <a:extLst>
              <a:ext uri="{FF2B5EF4-FFF2-40B4-BE49-F238E27FC236}">
                <a16:creationId xmlns:a16="http://schemas.microsoft.com/office/drawing/2014/main" id="{5184D714-D262-3E9E-1BC9-621C3CB6DD10}"/>
              </a:ext>
            </a:extLst>
          </p:cNvPr>
          <p:cNvGrpSpPr/>
          <p:nvPr/>
        </p:nvGrpSpPr>
        <p:grpSpPr>
          <a:xfrm>
            <a:off x="7204405" y="3862356"/>
            <a:ext cx="723275" cy="632298"/>
            <a:chOff x="1629740" y="4604058"/>
            <a:chExt cx="723275" cy="632298"/>
          </a:xfrm>
        </p:grpSpPr>
        <p:pic>
          <p:nvPicPr>
            <p:cNvPr id="49" name="Image 48">
              <a:extLst>
                <a:ext uri="{FF2B5EF4-FFF2-40B4-BE49-F238E27FC236}">
                  <a16:creationId xmlns:a16="http://schemas.microsoft.com/office/drawing/2014/main" id="{B4C5AABA-9B6B-B79F-3886-1D92E63959E6}"/>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0" name="ZoneTexte 49">
              <a:extLst>
                <a:ext uri="{FF2B5EF4-FFF2-40B4-BE49-F238E27FC236}">
                  <a16:creationId xmlns:a16="http://schemas.microsoft.com/office/drawing/2014/main" id="{1BEF1151-C7F2-FA85-94A0-58E5A893BC3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cxnSp>
        <p:nvCxnSpPr>
          <p:cNvPr id="2" name="Connecteur droit avec flèche 1">
            <a:extLst>
              <a:ext uri="{FF2B5EF4-FFF2-40B4-BE49-F238E27FC236}">
                <a16:creationId xmlns:a16="http://schemas.microsoft.com/office/drawing/2014/main" id="{6C7BE669-B1A2-050A-F342-0051A1306F4A}"/>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A91B69F3-5014-07A2-241C-9D93AEABD12A}"/>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cxnSp>
        <p:nvCxnSpPr>
          <p:cNvPr id="52" name="Connecteur droit avec flèche 51">
            <a:extLst>
              <a:ext uri="{FF2B5EF4-FFF2-40B4-BE49-F238E27FC236}">
                <a16:creationId xmlns:a16="http://schemas.microsoft.com/office/drawing/2014/main" id="{A63B4B85-6C46-3678-06AE-0EFE2FC0741B}"/>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28798626-3457-450A-82C1-7D70EC250F07}"/>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e 53">
            <a:extLst>
              <a:ext uri="{FF2B5EF4-FFF2-40B4-BE49-F238E27FC236}">
                <a16:creationId xmlns:a16="http://schemas.microsoft.com/office/drawing/2014/main" id="{C534E1B9-8F78-9ECF-0BEA-195FECB70A74}"/>
              </a:ext>
            </a:extLst>
          </p:cNvPr>
          <p:cNvGrpSpPr/>
          <p:nvPr/>
        </p:nvGrpSpPr>
        <p:grpSpPr>
          <a:xfrm>
            <a:off x="4710381" y="1975251"/>
            <a:ext cx="954107" cy="632298"/>
            <a:chOff x="1487068" y="4604058"/>
            <a:chExt cx="954107" cy="632298"/>
          </a:xfrm>
        </p:grpSpPr>
        <p:pic>
          <p:nvPicPr>
            <p:cNvPr id="55" name="Image 54">
              <a:extLst>
                <a:ext uri="{FF2B5EF4-FFF2-40B4-BE49-F238E27FC236}">
                  <a16:creationId xmlns:a16="http://schemas.microsoft.com/office/drawing/2014/main" id="{75CB3183-2E9E-2082-B10F-F9BA19B5FBF8}"/>
                </a:ext>
              </a:extLst>
            </p:cNvPr>
            <p:cNvPicPr>
              <a:picLocks noChangeAspect="1"/>
            </p:cNvPicPr>
            <p:nvPr/>
          </p:nvPicPr>
          <p:blipFill>
            <a:blip r:embed="rId8">
              <a:duotone>
                <a:prstClr val="black"/>
                <a:srgbClr val="F1C5E0">
                  <a:tint val="45000"/>
                  <a:satMod val="400000"/>
                </a:srgbClr>
              </a:duotone>
            </a:blip>
            <a:stretch>
              <a:fillRect/>
            </a:stretch>
          </p:blipFill>
          <p:spPr>
            <a:xfrm>
              <a:off x="1719696" y="4604058"/>
              <a:ext cx="511335" cy="511335"/>
            </a:xfrm>
            <a:prstGeom prst="rect">
              <a:avLst/>
            </a:prstGeom>
          </p:spPr>
        </p:pic>
        <p:sp>
          <p:nvSpPr>
            <p:cNvPr id="56" name="ZoneTexte 55">
              <a:extLst>
                <a:ext uri="{FF2B5EF4-FFF2-40B4-BE49-F238E27FC236}">
                  <a16:creationId xmlns:a16="http://schemas.microsoft.com/office/drawing/2014/main" id="{959DE538-089C-D183-5285-F2335922C82A}"/>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60" name="Groupe 59">
            <a:extLst>
              <a:ext uri="{FF2B5EF4-FFF2-40B4-BE49-F238E27FC236}">
                <a16:creationId xmlns:a16="http://schemas.microsoft.com/office/drawing/2014/main" id="{38F39961-9DCB-CF2A-C4DB-19F04ADBEA94}"/>
              </a:ext>
            </a:extLst>
          </p:cNvPr>
          <p:cNvGrpSpPr/>
          <p:nvPr/>
        </p:nvGrpSpPr>
        <p:grpSpPr>
          <a:xfrm>
            <a:off x="5268107" y="5159358"/>
            <a:ext cx="1043927" cy="1636482"/>
            <a:chOff x="5268107" y="5159358"/>
            <a:chExt cx="1043927" cy="1636482"/>
          </a:xfrm>
        </p:grpSpPr>
        <p:sp>
          <p:nvSpPr>
            <p:cNvPr id="57" name="ZoneTexte 56">
              <a:extLst>
                <a:ext uri="{FF2B5EF4-FFF2-40B4-BE49-F238E27FC236}">
                  <a16:creationId xmlns:a16="http://schemas.microsoft.com/office/drawing/2014/main" id="{C6FA8FD4-A87D-8216-5D6F-BFC095067FCD}"/>
                </a:ext>
              </a:extLst>
            </p:cNvPr>
            <p:cNvSpPr txBox="1"/>
            <p:nvPr/>
          </p:nvSpPr>
          <p:spPr>
            <a:xfrm>
              <a:off x="5268107" y="5590453"/>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58" name="Graphique 57" descr="Adresse de courrier avec un remplissage uni">
              <a:extLst>
                <a:ext uri="{FF2B5EF4-FFF2-40B4-BE49-F238E27FC236}">
                  <a16:creationId xmlns:a16="http://schemas.microsoft.com/office/drawing/2014/main" id="{364C5F4D-F5B4-BF3D-1B12-286F5CEAFC8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24275" y="5881440"/>
              <a:ext cx="914400" cy="914400"/>
            </a:xfrm>
            <a:prstGeom prst="rect">
              <a:avLst/>
            </a:prstGeom>
          </p:spPr>
        </p:pic>
        <p:pic>
          <p:nvPicPr>
            <p:cNvPr id="59" name="Graphique 58" descr="Éclair avec un remplissage uni">
              <a:extLst>
                <a:ext uri="{FF2B5EF4-FFF2-40B4-BE49-F238E27FC236}">
                  <a16:creationId xmlns:a16="http://schemas.microsoft.com/office/drawing/2014/main" id="{9EE37D28-C9AD-EB42-4695-4F2684C749B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42438" y="5159358"/>
              <a:ext cx="769596" cy="769596"/>
            </a:xfrm>
            <a:prstGeom prst="rect">
              <a:avLst/>
            </a:prstGeom>
          </p:spPr>
        </p:pic>
      </p:grpSp>
      <p:grpSp>
        <p:nvGrpSpPr>
          <p:cNvPr id="61" name="Groupe 60">
            <a:extLst>
              <a:ext uri="{FF2B5EF4-FFF2-40B4-BE49-F238E27FC236}">
                <a16:creationId xmlns:a16="http://schemas.microsoft.com/office/drawing/2014/main" id="{7A7DE5AB-0990-8812-ABF9-E67A4703D265}"/>
              </a:ext>
            </a:extLst>
          </p:cNvPr>
          <p:cNvGrpSpPr/>
          <p:nvPr/>
        </p:nvGrpSpPr>
        <p:grpSpPr>
          <a:xfrm>
            <a:off x="9182810" y="3862356"/>
            <a:ext cx="723275" cy="632298"/>
            <a:chOff x="1629740" y="4604058"/>
            <a:chExt cx="723275" cy="632298"/>
          </a:xfrm>
        </p:grpSpPr>
        <p:pic>
          <p:nvPicPr>
            <p:cNvPr id="62" name="Image 61">
              <a:extLst>
                <a:ext uri="{FF2B5EF4-FFF2-40B4-BE49-F238E27FC236}">
                  <a16:creationId xmlns:a16="http://schemas.microsoft.com/office/drawing/2014/main" id="{F80304E0-2DFB-F066-DC7B-61E36204F3AE}"/>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63" name="ZoneTexte 62">
              <a:extLst>
                <a:ext uri="{FF2B5EF4-FFF2-40B4-BE49-F238E27FC236}">
                  <a16:creationId xmlns:a16="http://schemas.microsoft.com/office/drawing/2014/main" id="{9E01B249-0083-5065-B1C2-D1DF6CFA1719}"/>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64" name="Groupe 63">
            <a:extLst>
              <a:ext uri="{FF2B5EF4-FFF2-40B4-BE49-F238E27FC236}">
                <a16:creationId xmlns:a16="http://schemas.microsoft.com/office/drawing/2014/main" id="{01AF0BAB-0202-C8AC-B755-E8C073D46419}"/>
              </a:ext>
            </a:extLst>
          </p:cNvPr>
          <p:cNvGrpSpPr/>
          <p:nvPr/>
        </p:nvGrpSpPr>
        <p:grpSpPr>
          <a:xfrm>
            <a:off x="9509810" y="674349"/>
            <a:ext cx="569387" cy="632298"/>
            <a:chOff x="1679427" y="4604058"/>
            <a:chExt cx="569387" cy="632298"/>
          </a:xfrm>
        </p:grpSpPr>
        <p:pic>
          <p:nvPicPr>
            <p:cNvPr id="65" name="Image 64">
              <a:extLst>
                <a:ext uri="{FF2B5EF4-FFF2-40B4-BE49-F238E27FC236}">
                  <a16:creationId xmlns:a16="http://schemas.microsoft.com/office/drawing/2014/main" id="{89920810-FF34-87A1-0B7F-59420A6B254A}"/>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6" name="ZoneTexte 65">
              <a:extLst>
                <a:ext uri="{FF2B5EF4-FFF2-40B4-BE49-F238E27FC236}">
                  <a16:creationId xmlns:a16="http://schemas.microsoft.com/office/drawing/2014/main" id="{3310F110-3E14-AA06-EED7-C94E820AA22B}"/>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67" name="Groupe 66">
            <a:extLst>
              <a:ext uri="{FF2B5EF4-FFF2-40B4-BE49-F238E27FC236}">
                <a16:creationId xmlns:a16="http://schemas.microsoft.com/office/drawing/2014/main" id="{12982451-160F-24C1-A269-342E5AD1319C}"/>
              </a:ext>
            </a:extLst>
          </p:cNvPr>
          <p:cNvGrpSpPr/>
          <p:nvPr/>
        </p:nvGrpSpPr>
        <p:grpSpPr>
          <a:xfrm>
            <a:off x="10376601" y="3861698"/>
            <a:ext cx="569387" cy="632298"/>
            <a:chOff x="1679427" y="4604058"/>
            <a:chExt cx="569387" cy="632298"/>
          </a:xfrm>
        </p:grpSpPr>
        <p:pic>
          <p:nvPicPr>
            <p:cNvPr id="68" name="Image 67">
              <a:extLst>
                <a:ext uri="{FF2B5EF4-FFF2-40B4-BE49-F238E27FC236}">
                  <a16:creationId xmlns:a16="http://schemas.microsoft.com/office/drawing/2014/main" id="{122B2963-F210-DD0F-34FD-57B84B8B09B7}"/>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9" name="ZoneTexte 68">
              <a:extLst>
                <a:ext uri="{FF2B5EF4-FFF2-40B4-BE49-F238E27FC236}">
                  <a16:creationId xmlns:a16="http://schemas.microsoft.com/office/drawing/2014/main" id="{1564A49B-9254-F573-43FE-CC12D96D34A2}"/>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062080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1FF5A-1339-A981-F039-C61351696D94}"/>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CF8584FC-E43E-A0E9-DF7E-FF5A9F3C0DFF}"/>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A99CCB8C-12E9-F5B0-DD18-32E47B83F4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DD6E1BC3-1DC2-A4C5-BA89-EF5B66E3579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E3633DC5-F866-EF7E-8219-AD29F5528189}"/>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CD7CFB60-4D38-41FF-3EB7-A9F9A3DBC5AD}"/>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6F5B14EF-F8FB-6075-733B-3D5E200772EC}"/>
              </a:ext>
            </a:extLst>
          </p:cNvPr>
          <p:cNvSpPr/>
          <p:nvPr/>
        </p:nvSpPr>
        <p:spPr>
          <a:xfrm>
            <a:off x="522521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1044AEFF-968C-3E1A-33F8-14110D3B6479}"/>
              </a:ext>
            </a:extLst>
          </p:cNvPr>
          <p:cNvSpPr/>
          <p:nvPr/>
        </p:nvSpPr>
        <p:spPr>
          <a:xfrm>
            <a:off x="8064357"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2" name="Rectangle 21">
            <a:extLst>
              <a:ext uri="{FF2B5EF4-FFF2-40B4-BE49-F238E27FC236}">
                <a16:creationId xmlns:a16="http://schemas.microsoft.com/office/drawing/2014/main" id="{C7F8A282-1CB5-0F60-D2E2-C4F00D2D0045}"/>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031DA523-B887-DB31-7026-4B21604A34E4}"/>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4AC40DA5-6CD9-CA1B-ED2C-0D622AE0A3A8}"/>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D22ECBB8-2DD5-D213-7F50-EF5CF5AF9E42}"/>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D5E5E21E-4F69-BD4A-DB20-C048DF095C3C}"/>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05181AC3-B8D5-3DB4-954D-62C7E60135B8}"/>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56D8212B-5B83-3866-806D-E025045CC469}"/>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F2E76A9E-76D5-FF63-DD34-8B390FD34F40}"/>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299182F0-7386-4E69-90FF-1B353CDF8ADF}"/>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2DB8A4FD-90BC-E89D-FB56-A2C628C84ACB}"/>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F9D9B22A-E93E-18C5-FC08-AC8B7A57AD79}"/>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753B1FB0-BAD7-AF6B-422D-0361E7018DCC}"/>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9CD49DC6-D9E7-1FC3-CA9A-F284531A1B7E}"/>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977C0495-5DDF-5DDF-C112-380FE7E88D68}"/>
              </a:ext>
            </a:extLst>
          </p:cNvPr>
          <p:cNvSpPr txBox="1"/>
          <p:nvPr/>
        </p:nvSpPr>
        <p:spPr>
          <a:xfrm>
            <a:off x="399600"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89" name="ZoneTexte 88">
            <a:extLst>
              <a:ext uri="{FF2B5EF4-FFF2-40B4-BE49-F238E27FC236}">
                <a16:creationId xmlns:a16="http://schemas.microsoft.com/office/drawing/2014/main" id="{C6D398AB-B3F2-A333-5446-A8DAB27BCFDE}"/>
              </a:ext>
            </a:extLst>
          </p:cNvPr>
          <p:cNvSpPr txBox="1"/>
          <p:nvPr/>
        </p:nvSpPr>
        <p:spPr>
          <a:xfrm>
            <a:off x="1144189" y="5027001"/>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
        <p:nvSpPr>
          <p:cNvPr id="91" name="ZoneTexte 90">
            <a:extLst>
              <a:ext uri="{FF2B5EF4-FFF2-40B4-BE49-F238E27FC236}">
                <a16:creationId xmlns:a16="http://schemas.microsoft.com/office/drawing/2014/main" id="{290A56F0-3C1D-3853-42E7-A10D701F4232}"/>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9EEA3EC8-ED99-6993-BC2F-C2C8F3D12F68}"/>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1723ADC7-4A90-4505-4695-19DA43F16BEF}"/>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273B0CD0-5489-33B7-A2BE-CD9AF38F8ACB}"/>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6222BB43-B746-2CEA-1945-04A483CB7F83}"/>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ZoneTexte 109">
            <a:extLst>
              <a:ext uri="{FF2B5EF4-FFF2-40B4-BE49-F238E27FC236}">
                <a16:creationId xmlns:a16="http://schemas.microsoft.com/office/drawing/2014/main" id="{6A224251-22C4-D717-3732-D6929632A725}"/>
              </a:ext>
            </a:extLst>
          </p:cNvPr>
          <p:cNvSpPr txBox="1"/>
          <p:nvPr/>
        </p:nvSpPr>
        <p:spPr>
          <a:xfrm>
            <a:off x="2246177" y="5027329"/>
            <a:ext cx="825867" cy="253916"/>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p>
            <a:r>
              <a:rPr lang="fr-FR" sz="1000" dirty="0">
                <a:solidFill>
                  <a:schemeClr val="bg1"/>
                </a:solidFill>
                <a:latin typeface="Courier New" panose="02070309020205020404" pitchFamily="49" charset="0"/>
                <a:cs typeface="Courier New" panose="02070309020205020404" pitchFamily="49" charset="0"/>
              </a:rPr>
              <a:t>Docker 1</a:t>
            </a:r>
            <a:endParaRPr lang="fr-FR" sz="1000" baseline="30000" dirty="0">
              <a:solidFill>
                <a:schemeClr val="bg1"/>
              </a:solidFill>
              <a:latin typeface="Courier New" panose="02070309020205020404" pitchFamily="49" charset="0"/>
              <a:cs typeface="Courier New" panose="02070309020205020404" pitchFamily="49" charset="0"/>
            </a:endParaRPr>
          </a:p>
        </p:txBody>
      </p:sp>
      <p:sp>
        <p:nvSpPr>
          <p:cNvPr id="111" name="ZoneTexte 110">
            <a:extLst>
              <a:ext uri="{FF2B5EF4-FFF2-40B4-BE49-F238E27FC236}">
                <a16:creationId xmlns:a16="http://schemas.microsoft.com/office/drawing/2014/main" id="{E06943F3-D5D5-E6CC-0337-A54D78FA9031}"/>
              </a:ext>
            </a:extLst>
          </p:cNvPr>
          <p:cNvSpPr txBox="1"/>
          <p:nvPr/>
        </p:nvSpPr>
        <p:spPr>
          <a:xfrm>
            <a:off x="4916362"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2</a:t>
            </a:r>
          </a:p>
        </p:txBody>
      </p:sp>
      <p:sp>
        <p:nvSpPr>
          <p:cNvPr id="112" name="ZoneTexte 111">
            <a:extLst>
              <a:ext uri="{FF2B5EF4-FFF2-40B4-BE49-F238E27FC236}">
                <a16:creationId xmlns:a16="http://schemas.microsoft.com/office/drawing/2014/main" id="{EEDAD5C9-7B6C-BDD9-B0CA-08CE0A99D7BF}"/>
              </a:ext>
            </a:extLst>
          </p:cNvPr>
          <p:cNvSpPr txBox="1"/>
          <p:nvPr/>
        </p:nvSpPr>
        <p:spPr>
          <a:xfrm>
            <a:off x="7771097"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3</a:t>
            </a:r>
          </a:p>
        </p:txBody>
      </p:sp>
      <p:sp>
        <p:nvSpPr>
          <p:cNvPr id="113" name="ZoneTexte 112">
            <a:extLst>
              <a:ext uri="{FF2B5EF4-FFF2-40B4-BE49-F238E27FC236}">
                <a16:creationId xmlns:a16="http://schemas.microsoft.com/office/drawing/2014/main" id="{C47C1699-D734-6049-66C0-F0069E638FE1}"/>
              </a:ext>
            </a:extLst>
          </p:cNvPr>
          <p:cNvSpPr txBox="1"/>
          <p:nvPr/>
        </p:nvSpPr>
        <p:spPr>
          <a:xfrm>
            <a:off x="10699666" y="260178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4</a:t>
            </a:r>
          </a:p>
        </p:txBody>
      </p:sp>
      <p:sp>
        <p:nvSpPr>
          <p:cNvPr id="114" name="ZoneTexte 113">
            <a:extLst>
              <a:ext uri="{FF2B5EF4-FFF2-40B4-BE49-F238E27FC236}">
                <a16:creationId xmlns:a16="http://schemas.microsoft.com/office/drawing/2014/main" id="{9BE3204D-9ECF-7E81-C362-928511267C7C}"/>
              </a:ext>
            </a:extLst>
          </p:cNvPr>
          <p:cNvSpPr txBox="1"/>
          <p:nvPr/>
        </p:nvSpPr>
        <p:spPr>
          <a:xfrm>
            <a:off x="774268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2</a:t>
            </a:r>
          </a:p>
        </p:txBody>
      </p:sp>
      <p:sp>
        <p:nvSpPr>
          <p:cNvPr id="115" name="ZoneTexte 114">
            <a:extLst>
              <a:ext uri="{FF2B5EF4-FFF2-40B4-BE49-F238E27FC236}">
                <a16:creationId xmlns:a16="http://schemas.microsoft.com/office/drawing/2014/main" id="{1AAA8C85-E93B-B31C-9751-BBE26115183E}"/>
              </a:ext>
            </a:extLst>
          </p:cNvPr>
          <p:cNvSpPr txBox="1"/>
          <p:nvPr/>
        </p:nvSpPr>
        <p:spPr>
          <a:xfrm>
            <a:off x="394550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1</a:t>
            </a:r>
          </a:p>
        </p:txBody>
      </p:sp>
      <p:sp>
        <p:nvSpPr>
          <p:cNvPr id="116" name="Rectangle 115">
            <a:extLst>
              <a:ext uri="{FF2B5EF4-FFF2-40B4-BE49-F238E27FC236}">
                <a16:creationId xmlns:a16="http://schemas.microsoft.com/office/drawing/2014/main" id="{F3856D51-9024-D5EC-8436-017255106C4D}"/>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a:t>
            </a:r>
            <a:r>
              <a:rPr lang="fr-FR" sz="1100" b="1" u="sng" dirty="0" err="1">
                <a:solidFill>
                  <a:schemeClr val="tx1"/>
                </a:solidFill>
                <a:latin typeface="Courier New" panose="02070309020205020404" pitchFamily="49" charset="0"/>
                <a:cs typeface="Courier New" panose="02070309020205020404" pitchFamily="49" charset="0"/>
              </a:rPr>
              <a:t>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18" name="ZoneTexte 117">
            <a:extLst>
              <a:ext uri="{FF2B5EF4-FFF2-40B4-BE49-F238E27FC236}">
                <a16:creationId xmlns:a16="http://schemas.microsoft.com/office/drawing/2014/main" id="{4D8B5DA8-30CA-A22D-A2AF-A358E1A41E6F}"/>
              </a:ext>
            </a:extLst>
          </p:cNvPr>
          <p:cNvSpPr txBox="1"/>
          <p:nvPr/>
        </p:nvSpPr>
        <p:spPr>
          <a:xfrm>
            <a:off x="4344614" y="52966"/>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5</a:t>
            </a:r>
          </a:p>
        </p:txBody>
      </p:sp>
      <p:sp>
        <p:nvSpPr>
          <p:cNvPr id="119" name="ZoneTexte 118">
            <a:extLst>
              <a:ext uri="{FF2B5EF4-FFF2-40B4-BE49-F238E27FC236}">
                <a16:creationId xmlns:a16="http://schemas.microsoft.com/office/drawing/2014/main" id="{D3DB8799-F374-F10D-1429-496F27B5F915}"/>
              </a:ext>
            </a:extLst>
          </p:cNvPr>
          <p:cNvSpPr txBox="1"/>
          <p:nvPr/>
        </p:nvSpPr>
        <p:spPr>
          <a:xfrm>
            <a:off x="4332775" y="1229979"/>
            <a:ext cx="800219" cy="553998"/>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err="1"/>
              <a:t>Mlflow</a:t>
            </a:r>
            <a:endParaRPr lang="fr-FR" dirty="0"/>
          </a:p>
          <a:p>
            <a:r>
              <a:rPr lang="fr-FR" dirty="0" err="1"/>
              <a:t>Heroku</a:t>
            </a:r>
            <a:br>
              <a:rPr lang="fr-FR" dirty="0"/>
            </a:br>
            <a:r>
              <a:rPr lang="fr-FR" dirty="0"/>
              <a:t>AWS S3 2</a:t>
            </a:r>
          </a:p>
        </p:txBody>
      </p:sp>
      <p:sp>
        <p:nvSpPr>
          <p:cNvPr id="120" name="ZoneTexte 119">
            <a:extLst>
              <a:ext uri="{FF2B5EF4-FFF2-40B4-BE49-F238E27FC236}">
                <a16:creationId xmlns:a16="http://schemas.microsoft.com/office/drawing/2014/main" id="{25AA81E1-DE22-90C7-CD1D-380AEB63F0F9}"/>
              </a:ext>
            </a:extLst>
          </p:cNvPr>
          <p:cNvSpPr txBox="1"/>
          <p:nvPr/>
        </p:nvSpPr>
        <p:spPr>
          <a:xfrm>
            <a:off x="10445448" y="5527630"/>
            <a:ext cx="1107996"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pPr algn="l"/>
            <a:r>
              <a:rPr lang="fr-FR" dirty="0"/>
              <a:t>PostgreSQL 1</a:t>
            </a:r>
          </a:p>
        </p:txBody>
      </p:sp>
      <p:grpSp>
        <p:nvGrpSpPr>
          <p:cNvPr id="7" name="Groupe 6">
            <a:extLst>
              <a:ext uri="{FF2B5EF4-FFF2-40B4-BE49-F238E27FC236}">
                <a16:creationId xmlns:a16="http://schemas.microsoft.com/office/drawing/2014/main" id="{A32F916C-0652-6322-83D7-27D071DB185E}"/>
              </a:ext>
            </a:extLst>
          </p:cNvPr>
          <p:cNvGrpSpPr/>
          <p:nvPr/>
        </p:nvGrpSpPr>
        <p:grpSpPr>
          <a:xfrm>
            <a:off x="6014562" y="1027612"/>
            <a:ext cx="1892142" cy="914400"/>
            <a:chOff x="6014562" y="1027612"/>
            <a:chExt cx="1892142" cy="914400"/>
          </a:xfrm>
        </p:grpSpPr>
        <p:pic>
          <p:nvPicPr>
            <p:cNvPr id="21" name="Graphique 20" descr="Base de données avec un remplissage uni">
              <a:extLst>
                <a:ext uri="{FF2B5EF4-FFF2-40B4-BE49-F238E27FC236}">
                  <a16:creationId xmlns:a16="http://schemas.microsoft.com/office/drawing/2014/main" id="{C84D16F6-CACA-43EA-0A2F-ED46F03162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121" name="ZoneTexte 120">
              <a:extLst>
                <a:ext uri="{FF2B5EF4-FFF2-40B4-BE49-F238E27FC236}">
                  <a16:creationId xmlns:a16="http://schemas.microsoft.com/office/drawing/2014/main" id="{78025810-C5E9-917D-C21F-41FF8F443DC7}"/>
                </a:ext>
              </a:extLst>
            </p:cNvPr>
            <p:cNvSpPr txBox="1"/>
            <p:nvPr/>
          </p:nvSpPr>
          <p:spPr>
            <a:xfrm>
              <a:off x="6798708" y="1495930"/>
              <a:ext cx="1107996"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pPr algn="l"/>
              <a:r>
                <a:rPr lang="fr-FR" dirty="0"/>
                <a:t>PostgreSQL 2</a:t>
              </a:r>
            </a:p>
          </p:txBody>
        </p:sp>
      </p:grpSp>
      <p:sp>
        <p:nvSpPr>
          <p:cNvPr id="126" name="Rectangle 125">
            <a:extLst>
              <a:ext uri="{FF2B5EF4-FFF2-40B4-BE49-F238E27FC236}">
                <a16:creationId xmlns:a16="http://schemas.microsoft.com/office/drawing/2014/main" id="{179ABD75-48AD-4C88-60A3-6114ED9E9790}"/>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44AAFBE5-BB53-ECA9-B8BC-5F208A7A96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e 7">
            <a:extLst>
              <a:ext uri="{FF2B5EF4-FFF2-40B4-BE49-F238E27FC236}">
                <a16:creationId xmlns:a16="http://schemas.microsoft.com/office/drawing/2014/main" id="{9F7E842C-42E0-06DB-33DB-CF6EE339C336}"/>
              </a:ext>
            </a:extLst>
          </p:cNvPr>
          <p:cNvGrpSpPr/>
          <p:nvPr/>
        </p:nvGrpSpPr>
        <p:grpSpPr>
          <a:xfrm>
            <a:off x="3197543" y="5701696"/>
            <a:ext cx="1048431" cy="901381"/>
            <a:chOff x="3197543" y="5701696"/>
            <a:chExt cx="1048431" cy="901381"/>
          </a:xfrm>
        </p:grpSpPr>
        <p:sp>
          <p:nvSpPr>
            <p:cNvPr id="123" name="ZoneTexte 122">
              <a:extLst>
                <a:ext uri="{FF2B5EF4-FFF2-40B4-BE49-F238E27FC236}">
                  <a16:creationId xmlns:a16="http://schemas.microsoft.com/office/drawing/2014/main" id="{5C53430B-5CE7-F111-54EB-47BC443935FB}"/>
                </a:ext>
              </a:extLst>
            </p:cNvPr>
            <p:cNvSpPr txBox="1"/>
            <p:nvPr/>
          </p:nvSpPr>
          <p:spPr>
            <a:xfrm>
              <a:off x="3368811" y="6356856"/>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48" name="ZoneTexte 147">
              <a:extLst>
                <a:ext uri="{FF2B5EF4-FFF2-40B4-BE49-F238E27FC236}">
                  <a16:creationId xmlns:a16="http://schemas.microsoft.com/office/drawing/2014/main" id="{03746058-B00D-934F-AA47-76973C8A672B}"/>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grpSp>
      <p:pic>
        <p:nvPicPr>
          <p:cNvPr id="149" name="Picture 2" descr="Backlog - Free ui icons">
            <a:extLst>
              <a:ext uri="{FF2B5EF4-FFF2-40B4-BE49-F238E27FC236}">
                <a16:creationId xmlns:a16="http://schemas.microsoft.com/office/drawing/2014/main" id="{56126902-7EB5-6DA1-13C9-38E1138A7B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e 8">
            <a:extLst>
              <a:ext uri="{FF2B5EF4-FFF2-40B4-BE49-F238E27FC236}">
                <a16:creationId xmlns:a16="http://schemas.microsoft.com/office/drawing/2014/main" id="{325787C6-C509-8BB0-C953-E05EC739534C}"/>
              </a:ext>
            </a:extLst>
          </p:cNvPr>
          <p:cNvGrpSpPr/>
          <p:nvPr/>
        </p:nvGrpSpPr>
        <p:grpSpPr>
          <a:xfrm>
            <a:off x="6879077" y="6045524"/>
            <a:ext cx="1200589" cy="553199"/>
            <a:chOff x="6879077" y="6045524"/>
            <a:chExt cx="1200589" cy="553199"/>
          </a:xfrm>
        </p:grpSpPr>
        <p:sp>
          <p:nvSpPr>
            <p:cNvPr id="122" name="ZoneTexte 121">
              <a:extLst>
                <a:ext uri="{FF2B5EF4-FFF2-40B4-BE49-F238E27FC236}">
                  <a16:creationId xmlns:a16="http://schemas.microsoft.com/office/drawing/2014/main" id="{3AAA773F-5889-EDED-4127-A87D06818E80}"/>
                </a:ext>
              </a:extLst>
            </p:cNvPr>
            <p:cNvSpPr txBox="1"/>
            <p:nvPr/>
          </p:nvSpPr>
          <p:spPr>
            <a:xfrm>
              <a:off x="6879077" y="6352502"/>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50" name="ZoneTexte 149">
              <a:extLst>
                <a:ext uri="{FF2B5EF4-FFF2-40B4-BE49-F238E27FC236}">
                  <a16:creationId xmlns:a16="http://schemas.microsoft.com/office/drawing/2014/main" id="{F8F588E2-1883-FB63-59F8-C13811793505}"/>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grpSp>
      <p:grpSp>
        <p:nvGrpSpPr>
          <p:cNvPr id="174" name="Groupe 173">
            <a:extLst>
              <a:ext uri="{FF2B5EF4-FFF2-40B4-BE49-F238E27FC236}">
                <a16:creationId xmlns:a16="http://schemas.microsoft.com/office/drawing/2014/main" id="{0C47F6CB-6DC9-1580-DCB7-6D665B392FAD}"/>
              </a:ext>
            </a:extLst>
          </p:cNvPr>
          <p:cNvGrpSpPr/>
          <p:nvPr/>
        </p:nvGrpSpPr>
        <p:grpSpPr>
          <a:xfrm>
            <a:off x="4708689" y="1975251"/>
            <a:ext cx="954107" cy="632298"/>
            <a:chOff x="1487068" y="4604058"/>
            <a:chExt cx="954107" cy="632298"/>
          </a:xfrm>
        </p:grpSpPr>
        <p:pic>
          <p:nvPicPr>
            <p:cNvPr id="175" name="Image 174">
              <a:extLst>
                <a:ext uri="{FF2B5EF4-FFF2-40B4-BE49-F238E27FC236}">
                  <a16:creationId xmlns:a16="http://schemas.microsoft.com/office/drawing/2014/main" id="{DE3B623F-1873-DB35-F99C-9CACFABF3FC9}"/>
                </a:ext>
              </a:extLst>
            </p:cNvPr>
            <p:cNvPicPr>
              <a:picLocks noChangeAspect="1"/>
            </p:cNvPicPr>
            <p:nvPr/>
          </p:nvPicPr>
          <p:blipFill>
            <a:blip r:embed="rId8">
              <a:duotone>
                <a:prstClr val="black"/>
                <a:srgbClr val="F1C5E0">
                  <a:tint val="45000"/>
                  <a:satMod val="400000"/>
                </a:srgbClr>
              </a:duotone>
            </a:blip>
            <a:stretch>
              <a:fillRect/>
            </a:stretch>
          </p:blipFill>
          <p:spPr>
            <a:xfrm>
              <a:off x="1719696" y="4604058"/>
              <a:ext cx="511335" cy="511335"/>
            </a:xfrm>
            <a:prstGeom prst="rect">
              <a:avLst/>
            </a:prstGeom>
          </p:spPr>
        </p:pic>
        <p:sp>
          <p:nvSpPr>
            <p:cNvPr id="176" name="ZoneTexte 175">
              <a:extLst>
                <a:ext uri="{FF2B5EF4-FFF2-40B4-BE49-F238E27FC236}">
                  <a16:creationId xmlns:a16="http://schemas.microsoft.com/office/drawing/2014/main" id="{D50C1DE6-CA48-AE51-1A37-7108AE016C8C}"/>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sp>
        <p:nvSpPr>
          <p:cNvPr id="2" name="Rectangle 1">
            <a:extLst>
              <a:ext uri="{FF2B5EF4-FFF2-40B4-BE49-F238E27FC236}">
                <a16:creationId xmlns:a16="http://schemas.microsoft.com/office/drawing/2014/main" id="{7967CFEA-2402-C8D9-4978-27C9D9DD68E4}"/>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sp>
        <p:nvSpPr>
          <p:cNvPr id="3" name="ZoneTexte 2">
            <a:extLst>
              <a:ext uri="{FF2B5EF4-FFF2-40B4-BE49-F238E27FC236}">
                <a16:creationId xmlns:a16="http://schemas.microsoft.com/office/drawing/2014/main" id="{1C79433F-83C3-FB8D-E279-34D095EE6D43}"/>
              </a:ext>
            </a:extLst>
          </p:cNvPr>
          <p:cNvSpPr txBox="1"/>
          <p:nvPr/>
        </p:nvSpPr>
        <p:spPr>
          <a:xfrm>
            <a:off x="6167845" y="2604450"/>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6</a:t>
            </a:r>
          </a:p>
        </p:txBody>
      </p:sp>
      <p:sp>
        <p:nvSpPr>
          <p:cNvPr id="4" name="ZoneTexte 3">
            <a:extLst>
              <a:ext uri="{FF2B5EF4-FFF2-40B4-BE49-F238E27FC236}">
                <a16:creationId xmlns:a16="http://schemas.microsoft.com/office/drawing/2014/main" id="{D43E19AC-FBEE-A6D3-3B9E-FCA70B72F22B}"/>
              </a:ext>
            </a:extLst>
          </p:cNvPr>
          <p:cNvSpPr txBox="1"/>
          <p:nvPr/>
        </p:nvSpPr>
        <p:spPr>
          <a:xfrm>
            <a:off x="6005074" y="3680343"/>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Tree>
    <p:extLst>
      <p:ext uri="{BB962C8B-B14F-4D97-AF65-F5344CB8AC3E}">
        <p14:creationId xmlns:p14="http://schemas.microsoft.com/office/powerpoint/2010/main" val="30173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A0511-02B0-5D60-C928-2EFA6FCB8FB9}"/>
            </a:ext>
          </a:extLst>
        </p:cNvPr>
        <p:cNvGrpSpPr/>
        <p:nvPr/>
      </p:nvGrpSpPr>
      <p:grpSpPr>
        <a:xfrm>
          <a:off x="0" y="0"/>
          <a:ext cx="0" cy="0"/>
          <a:chOff x="0" y="0"/>
          <a:chExt cx="0" cy="0"/>
        </a:xfrm>
      </p:grpSpPr>
      <p:cxnSp>
        <p:nvCxnSpPr>
          <p:cNvPr id="7" name="Connecteur droit 6">
            <a:extLst>
              <a:ext uri="{FF2B5EF4-FFF2-40B4-BE49-F238E27FC236}">
                <a16:creationId xmlns:a16="http://schemas.microsoft.com/office/drawing/2014/main" id="{D9DEBCDB-262E-C053-2E9D-B73D458243F8}"/>
              </a:ext>
            </a:extLst>
          </p:cNvPr>
          <p:cNvCxnSpPr/>
          <p:nvPr/>
        </p:nvCxnSpPr>
        <p:spPr>
          <a:xfrm>
            <a:off x="516017" y="3779520"/>
            <a:ext cx="11190571" cy="0"/>
          </a:xfrm>
          <a:prstGeom prst="line">
            <a:avLst/>
          </a:prstGeom>
          <a:ln w="76200">
            <a:solidFill>
              <a:srgbClr val="C00000"/>
            </a:solidFill>
            <a:prstDash val="lgDash"/>
          </a:ln>
        </p:spPr>
        <p:style>
          <a:lnRef idx="1">
            <a:schemeClr val="accent1"/>
          </a:lnRef>
          <a:fillRef idx="0">
            <a:schemeClr val="accent1"/>
          </a:fillRef>
          <a:effectRef idx="0">
            <a:schemeClr val="accent1"/>
          </a:effectRef>
          <a:fontRef idx="minor">
            <a:schemeClr val="tx1"/>
          </a:fontRef>
        </p:style>
      </p:cxnSp>
      <p:pic>
        <p:nvPicPr>
          <p:cNvPr id="6" name="Image 5">
            <a:extLst>
              <a:ext uri="{FF2B5EF4-FFF2-40B4-BE49-F238E27FC236}">
                <a16:creationId xmlns:a16="http://schemas.microsoft.com/office/drawing/2014/main" id="{3C14B8B2-BD3A-25BB-7496-6188E70CBAC0}"/>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AEFD6A83-F735-A9EE-A96F-B286B3F098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C4D7681C-C110-C272-3AAC-9311068055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5B6CAFD7-6B52-F67B-7D9D-66A46817E599}"/>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C1CE89A5-A330-3DFC-911C-CC476F39519A}"/>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02AE0534-6FCD-3412-B264-334CC1187E61}"/>
              </a:ext>
            </a:extLst>
          </p:cNvPr>
          <p:cNvSpPr/>
          <p:nvPr/>
        </p:nvSpPr>
        <p:spPr>
          <a:xfrm>
            <a:off x="522521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D413F408-6E3A-0195-2953-3AC04BD0C088}"/>
              </a:ext>
            </a:extLst>
          </p:cNvPr>
          <p:cNvSpPr/>
          <p:nvPr/>
        </p:nvSpPr>
        <p:spPr>
          <a:xfrm>
            <a:off x="8058713"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pic>
        <p:nvPicPr>
          <p:cNvPr id="21" name="Graphique 20" descr="Base de données avec un remplissage uni">
            <a:extLst>
              <a:ext uri="{FF2B5EF4-FFF2-40B4-BE49-F238E27FC236}">
                <a16:creationId xmlns:a16="http://schemas.microsoft.com/office/drawing/2014/main" id="{9224CBCE-BBF4-AEAF-2B20-D941114D34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22" name="Rectangle 21">
            <a:extLst>
              <a:ext uri="{FF2B5EF4-FFF2-40B4-BE49-F238E27FC236}">
                <a16:creationId xmlns:a16="http://schemas.microsoft.com/office/drawing/2014/main" id="{3E723D8B-0203-9A4B-6A7C-EE6509F08E10}"/>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0C2966C4-A3D8-58F3-25B5-2550741A7264}"/>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40DFF640-AADA-CAB1-1388-E080ECF76405}"/>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25EC4D7B-2108-004A-A1F3-0131655EFF54}"/>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54FD7BEF-935C-BC02-F379-87799368A20E}"/>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031D1AB7-1FEA-0432-314F-7C2C6E01E993}"/>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3C3FD6EB-7EF9-B408-9C41-596C6D03B9A6}"/>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59C04173-AE71-2EAB-F3CA-96EBA0CDECE5}"/>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142A6F85-1880-D363-88EB-0959CF80B05A}"/>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717BD7A7-A6A6-AFBD-9237-9EF1E1F6BBFA}"/>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A4EB2447-E38E-3E4F-1AA9-BE6003F7AAB8}"/>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99B0AE08-5564-3D94-1F58-75E0BAF52B71}"/>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90D4D6EC-6C59-0E70-D58C-6D1CA1E9AB37}"/>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70E08A8A-DC46-3FF9-D7E8-4BE9458C0A00}"/>
              </a:ext>
            </a:extLst>
          </p:cNvPr>
          <p:cNvSpPr txBox="1"/>
          <p:nvPr/>
        </p:nvSpPr>
        <p:spPr>
          <a:xfrm>
            <a:off x="399600"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91" name="ZoneTexte 90">
            <a:extLst>
              <a:ext uri="{FF2B5EF4-FFF2-40B4-BE49-F238E27FC236}">
                <a16:creationId xmlns:a16="http://schemas.microsoft.com/office/drawing/2014/main" id="{91B805C9-7682-F560-1FDE-B774E2A8C2D4}"/>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DB5B0FF4-6272-D754-385A-BEC8621F108B}"/>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C9AB3314-9B38-3455-0238-4388E4846B49}"/>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BCE28831-671F-AC23-0017-213B1C550B25}"/>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32CA4223-5B7D-B80B-29B1-9E78AEE0D7F9}"/>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6" name="Rectangle 115">
            <a:extLst>
              <a:ext uri="{FF2B5EF4-FFF2-40B4-BE49-F238E27FC236}">
                <a16:creationId xmlns:a16="http://schemas.microsoft.com/office/drawing/2014/main" id="{A0D48AA0-1546-3E72-AE6C-E43830C0CF66}"/>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26" name="Rectangle 125">
            <a:extLst>
              <a:ext uri="{FF2B5EF4-FFF2-40B4-BE49-F238E27FC236}">
                <a16:creationId xmlns:a16="http://schemas.microsoft.com/office/drawing/2014/main" id="{A69F354B-30B3-E08B-000F-5377935DC238}"/>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88A6D908-E396-2E7C-4118-25441B79BC2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48" name="ZoneTexte 147">
            <a:extLst>
              <a:ext uri="{FF2B5EF4-FFF2-40B4-BE49-F238E27FC236}">
                <a16:creationId xmlns:a16="http://schemas.microsoft.com/office/drawing/2014/main" id="{977C860A-4AC3-82B5-02A5-FBBCD71CCE46}"/>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pic>
        <p:nvPicPr>
          <p:cNvPr id="149" name="Picture 2" descr="Backlog - Free ui icons">
            <a:extLst>
              <a:ext uri="{FF2B5EF4-FFF2-40B4-BE49-F238E27FC236}">
                <a16:creationId xmlns:a16="http://schemas.microsoft.com/office/drawing/2014/main" id="{24D1F2EB-C07B-6766-CD4B-9AE868E9EF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50" name="ZoneTexte 149">
            <a:extLst>
              <a:ext uri="{FF2B5EF4-FFF2-40B4-BE49-F238E27FC236}">
                <a16:creationId xmlns:a16="http://schemas.microsoft.com/office/drawing/2014/main" id="{95E5B735-597B-EA6E-6077-3E577ABF61FC}"/>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35500011-70C2-70DB-2728-E4EC557B6A5F}"/>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sp>
        <p:nvSpPr>
          <p:cNvPr id="8" name="Rectangle 7">
            <a:extLst>
              <a:ext uri="{FF2B5EF4-FFF2-40B4-BE49-F238E27FC236}">
                <a16:creationId xmlns:a16="http://schemas.microsoft.com/office/drawing/2014/main" id="{DC2E548A-C39C-4AF4-F203-5AA778271409}"/>
              </a:ext>
            </a:extLst>
          </p:cNvPr>
          <p:cNvSpPr/>
          <p:nvPr/>
        </p:nvSpPr>
        <p:spPr>
          <a:xfrm>
            <a:off x="1865281" y="19006"/>
            <a:ext cx="8943149" cy="3588282"/>
          </a:xfrm>
          <a:prstGeom prst="rect">
            <a:avLst/>
          </a:prstGeom>
          <a:solidFill>
            <a:srgbClr val="FDCA72">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0DD964CC-8F4A-61A9-9D60-D6E86368AA09}"/>
              </a:ext>
            </a:extLst>
          </p:cNvPr>
          <p:cNvSpPr/>
          <p:nvPr/>
        </p:nvSpPr>
        <p:spPr>
          <a:xfrm>
            <a:off x="1863319" y="3919973"/>
            <a:ext cx="8943149" cy="2550542"/>
          </a:xfrm>
          <a:prstGeom prst="rect">
            <a:avLst/>
          </a:prstGeom>
          <a:solidFill>
            <a:srgbClr val="90C78C">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a:extLst>
              <a:ext uri="{FF2B5EF4-FFF2-40B4-BE49-F238E27FC236}">
                <a16:creationId xmlns:a16="http://schemas.microsoft.com/office/drawing/2014/main" id="{B91399FA-0B49-61DC-F75B-348F5CA88F3A}"/>
              </a:ext>
            </a:extLst>
          </p:cNvPr>
          <p:cNvSpPr txBox="1"/>
          <p:nvPr/>
        </p:nvSpPr>
        <p:spPr>
          <a:xfrm rot="20795182">
            <a:off x="668376" y="2089922"/>
            <a:ext cx="2114681" cy="553998"/>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r>
              <a:rPr lang="fr-FR" dirty="0">
                <a:latin typeface="Courier New" panose="02070309020205020404" pitchFamily="49" charset="0"/>
                <a:cs typeface="Courier New" panose="02070309020205020404" pitchFamily="49" charset="0"/>
              </a:rPr>
              <a:t>Model and Data</a:t>
            </a:r>
          </a:p>
          <a:p>
            <a:pPr algn="ctr"/>
            <a:r>
              <a:rPr lang="fr-FR" sz="1200" dirty="0">
                <a:latin typeface="Courier New" panose="02070309020205020404" pitchFamily="49" charset="0"/>
                <a:cs typeface="Courier New" panose="02070309020205020404" pitchFamily="49" charset="0"/>
              </a:rPr>
              <a:t>Ops - Care</a:t>
            </a:r>
          </a:p>
        </p:txBody>
      </p:sp>
      <p:sp>
        <p:nvSpPr>
          <p:cNvPr id="13" name="ZoneTexte 12">
            <a:extLst>
              <a:ext uri="{FF2B5EF4-FFF2-40B4-BE49-F238E27FC236}">
                <a16:creationId xmlns:a16="http://schemas.microsoft.com/office/drawing/2014/main" id="{691BC83E-4F83-91C6-CD96-D034080F7D08}"/>
              </a:ext>
            </a:extLst>
          </p:cNvPr>
          <p:cNvSpPr txBox="1"/>
          <p:nvPr/>
        </p:nvSpPr>
        <p:spPr>
          <a:xfrm rot="20795182">
            <a:off x="1036913" y="5527657"/>
            <a:ext cx="1287532" cy="553998"/>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r>
              <a:rPr lang="fr-FR" dirty="0">
                <a:latin typeface="Courier New" panose="02070309020205020404" pitchFamily="49" charset="0"/>
                <a:cs typeface="Courier New" panose="02070309020205020404" pitchFamily="49" charset="0"/>
              </a:rPr>
              <a:t>Business</a:t>
            </a:r>
          </a:p>
          <a:p>
            <a:pPr algn="ctr"/>
            <a:r>
              <a:rPr lang="fr-FR" sz="1200" dirty="0">
                <a:latin typeface="Courier New" panose="02070309020205020404" pitchFamily="49" charset="0"/>
                <a:cs typeface="Courier New" panose="02070309020205020404" pitchFamily="49" charset="0"/>
              </a:rPr>
              <a:t>Ops - Care</a:t>
            </a:r>
            <a:endParaRPr lang="fr-FR" sz="1400" dirty="0">
              <a:latin typeface="Courier New" panose="02070309020205020404" pitchFamily="49" charset="0"/>
              <a:cs typeface="Courier New" panose="02070309020205020404" pitchFamily="49" charset="0"/>
            </a:endParaRPr>
          </a:p>
        </p:txBody>
      </p:sp>
      <p:grpSp>
        <p:nvGrpSpPr>
          <p:cNvPr id="20" name="Groupe 19">
            <a:extLst>
              <a:ext uri="{FF2B5EF4-FFF2-40B4-BE49-F238E27FC236}">
                <a16:creationId xmlns:a16="http://schemas.microsoft.com/office/drawing/2014/main" id="{52D2354D-18C6-4019-4B05-54BEB55487E8}"/>
              </a:ext>
            </a:extLst>
          </p:cNvPr>
          <p:cNvGrpSpPr/>
          <p:nvPr/>
        </p:nvGrpSpPr>
        <p:grpSpPr>
          <a:xfrm>
            <a:off x="3053322" y="1738577"/>
            <a:ext cx="1264724" cy="932670"/>
            <a:chOff x="3288456" y="1738577"/>
            <a:chExt cx="1264724" cy="932670"/>
          </a:xfrm>
        </p:grpSpPr>
        <p:pic>
          <p:nvPicPr>
            <p:cNvPr id="1030" name="Picture 6">
              <a:extLst>
                <a:ext uri="{FF2B5EF4-FFF2-40B4-BE49-F238E27FC236}">
                  <a16:creationId xmlns:a16="http://schemas.microsoft.com/office/drawing/2014/main" id="{C6AD0A5B-7E85-5357-CB0E-F4933EDB25B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9885" y="2188668"/>
              <a:ext cx="1249143" cy="482579"/>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 4">
              <a:extLst>
                <a:ext uri="{FF2B5EF4-FFF2-40B4-BE49-F238E27FC236}">
                  <a16:creationId xmlns:a16="http://schemas.microsoft.com/office/drawing/2014/main" id="{161645F6-908A-E028-342C-2EB883E6349A}"/>
                </a:ext>
              </a:extLst>
            </p:cNvPr>
            <p:cNvPicPr>
              <a:picLocks noChangeAspect="1"/>
            </p:cNvPicPr>
            <p:nvPr/>
          </p:nvPicPr>
          <p:blipFill>
            <a:blip r:embed="rId9"/>
            <a:stretch>
              <a:fillRect/>
            </a:stretch>
          </p:blipFill>
          <p:spPr>
            <a:xfrm>
              <a:off x="3288456" y="1738577"/>
              <a:ext cx="1264724" cy="406869"/>
            </a:xfrm>
            <a:prstGeom prst="rect">
              <a:avLst/>
            </a:prstGeom>
          </p:spPr>
        </p:pic>
      </p:grpSp>
      <p:grpSp>
        <p:nvGrpSpPr>
          <p:cNvPr id="24" name="Groupe 23">
            <a:extLst>
              <a:ext uri="{FF2B5EF4-FFF2-40B4-BE49-F238E27FC236}">
                <a16:creationId xmlns:a16="http://schemas.microsoft.com/office/drawing/2014/main" id="{DE142100-5848-65FD-3E2D-6E7DFB1144EE}"/>
              </a:ext>
            </a:extLst>
          </p:cNvPr>
          <p:cNvGrpSpPr/>
          <p:nvPr/>
        </p:nvGrpSpPr>
        <p:grpSpPr>
          <a:xfrm>
            <a:off x="8184356" y="5176213"/>
            <a:ext cx="1264724" cy="932670"/>
            <a:chOff x="3288456" y="1738577"/>
            <a:chExt cx="1264724" cy="932670"/>
          </a:xfrm>
        </p:grpSpPr>
        <p:pic>
          <p:nvPicPr>
            <p:cNvPr id="26" name="Picture 6">
              <a:extLst>
                <a:ext uri="{FF2B5EF4-FFF2-40B4-BE49-F238E27FC236}">
                  <a16:creationId xmlns:a16="http://schemas.microsoft.com/office/drawing/2014/main" id="{A2AC528A-AEB9-0052-6719-92BA0D1588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9885" y="2188668"/>
              <a:ext cx="1249143" cy="482579"/>
            </a:xfrm>
            <a:prstGeom prst="rect">
              <a:avLst/>
            </a:prstGeom>
            <a:noFill/>
            <a:extLst>
              <a:ext uri="{909E8E84-426E-40DD-AFC4-6F175D3DCCD1}">
                <a14:hiddenFill xmlns:a14="http://schemas.microsoft.com/office/drawing/2010/main">
                  <a:solidFill>
                    <a:srgbClr val="FFFFFF"/>
                  </a:solidFill>
                </a14:hiddenFill>
              </a:ext>
            </a:extLst>
          </p:spPr>
        </p:pic>
        <p:pic>
          <p:nvPicPr>
            <p:cNvPr id="27" name="Image 26">
              <a:extLst>
                <a:ext uri="{FF2B5EF4-FFF2-40B4-BE49-F238E27FC236}">
                  <a16:creationId xmlns:a16="http://schemas.microsoft.com/office/drawing/2014/main" id="{12BC941E-32EC-23B2-4D73-D99F25A62352}"/>
                </a:ext>
              </a:extLst>
            </p:cNvPr>
            <p:cNvPicPr>
              <a:picLocks noChangeAspect="1"/>
            </p:cNvPicPr>
            <p:nvPr/>
          </p:nvPicPr>
          <p:blipFill>
            <a:blip r:embed="rId9"/>
            <a:stretch>
              <a:fillRect/>
            </a:stretch>
          </p:blipFill>
          <p:spPr>
            <a:xfrm>
              <a:off x="3288456" y="1738577"/>
              <a:ext cx="1264724" cy="406869"/>
            </a:xfrm>
            <a:prstGeom prst="rect">
              <a:avLst/>
            </a:prstGeom>
          </p:spPr>
        </p:pic>
      </p:grpSp>
      <p:grpSp>
        <p:nvGrpSpPr>
          <p:cNvPr id="31" name="Groupe 30">
            <a:extLst>
              <a:ext uri="{FF2B5EF4-FFF2-40B4-BE49-F238E27FC236}">
                <a16:creationId xmlns:a16="http://schemas.microsoft.com/office/drawing/2014/main" id="{9540325B-E1C1-4040-D519-F5E90F5585C6}"/>
              </a:ext>
            </a:extLst>
          </p:cNvPr>
          <p:cNvGrpSpPr/>
          <p:nvPr/>
        </p:nvGrpSpPr>
        <p:grpSpPr>
          <a:xfrm>
            <a:off x="4791953" y="968915"/>
            <a:ext cx="3834813" cy="4440802"/>
            <a:chOff x="1999986" y="401283"/>
            <a:chExt cx="5308636" cy="6147525"/>
          </a:xfrm>
        </p:grpSpPr>
        <p:pic>
          <p:nvPicPr>
            <p:cNvPr id="32" name="Image 31">
              <a:extLst>
                <a:ext uri="{FF2B5EF4-FFF2-40B4-BE49-F238E27FC236}">
                  <a16:creationId xmlns:a16="http://schemas.microsoft.com/office/drawing/2014/main" id="{42414C6E-28A7-CD83-EF1E-6B0A31C21BE4}"/>
                </a:ext>
              </a:extLst>
            </p:cNvPr>
            <p:cNvPicPr>
              <a:picLocks noChangeAspect="1"/>
            </p:cNvPicPr>
            <p:nvPr/>
          </p:nvPicPr>
          <p:blipFill>
            <a:blip r:embed="rId10"/>
            <a:stretch>
              <a:fillRect/>
            </a:stretch>
          </p:blipFill>
          <p:spPr>
            <a:xfrm>
              <a:off x="2390602" y="401283"/>
              <a:ext cx="4918020" cy="6147525"/>
            </a:xfrm>
            <a:prstGeom prst="rect">
              <a:avLst/>
            </a:prstGeom>
            <a:effectLst>
              <a:outerShdw blurRad="50800" dist="38100" dir="2700000" algn="tl" rotWithShape="0">
                <a:prstClr val="black">
                  <a:alpha val="40000"/>
                </a:prstClr>
              </a:outerShdw>
            </a:effectLst>
          </p:spPr>
        </p:pic>
        <p:sp>
          <p:nvSpPr>
            <p:cNvPr id="33" name="Flèche : haut 32">
              <a:extLst>
                <a:ext uri="{FF2B5EF4-FFF2-40B4-BE49-F238E27FC236}">
                  <a16:creationId xmlns:a16="http://schemas.microsoft.com/office/drawing/2014/main" id="{DD4D9334-6671-B9EF-3D8B-92EF9D993E32}"/>
                </a:ext>
              </a:extLst>
            </p:cNvPr>
            <p:cNvSpPr/>
            <p:nvPr/>
          </p:nvSpPr>
          <p:spPr>
            <a:xfrm rot="5400000">
              <a:off x="2378237" y="1798365"/>
              <a:ext cx="464128" cy="872372"/>
            </a:xfrm>
            <a:prstGeom prst="upArrow">
              <a:avLst/>
            </a:prstGeom>
            <a:solidFill>
              <a:srgbClr val="FF000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Flèche : haut 33">
              <a:extLst>
                <a:ext uri="{FF2B5EF4-FFF2-40B4-BE49-F238E27FC236}">
                  <a16:creationId xmlns:a16="http://schemas.microsoft.com/office/drawing/2014/main" id="{9077FA69-AC58-26EC-8CB7-3A155C90F152}"/>
                </a:ext>
              </a:extLst>
            </p:cNvPr>
            <p:cNvSpPr/>
            <p:nvPr/>
          </p:nvSpPr>
          <p:spPr>
            <a:xfrm rot="5400000">
              <a:off x="2204108" y="2975731"/>
              <a:ext cx="464128" cy="872372"/>
            </a:xfrm>
            <a:prstGeom prst="upArrow">
              <a:avLst/>
            </a:prstGeom>
            <a:solidFill>
              <a:srgbClr val="FF000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424812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000"/>
                                        <p:tgtEl>
                                          <p:spTgt spid="7"/>
                                        </p:tgtEl>
                                      </p:cBhvr>
                                    </p:animEffect>
                                  </p:childTnLst>
                                </p:cTn>
                              </p:par>
                            </p:childTnLst>
                          </p:cTn>
                        </p:par>
                        <p:par>
                          <p:cTn id="8" fill="hold">
                            <p:stCondLst>
                              <p:cond delay="1250"/>
                            </p:stCondLst>
                            <p:childTnLst>
                              <p:par>
                                <p:cTn id="9" presetID="2" presetClass="entr" presetSubtype="1" fill="hold" grpId="0" nodeType="afterEffect">
                                  <p:stCondLst>
                                    <p:cond delay="50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0-#ppt_h/2"/>
                                          </p:val>
                                        </p:tav>
                                        <p:tav tm="100000">
                                          <p:val>
                                            <p:strVal val="#ppt_y"/>
                                          </p:val>
                                        </p:tav>
                                      </p:tavLst>
                                    </p:anim>
                                  </p:childTnLst>
                                </p:cTn>
                              </p:par>
                            </p:childTnLst>
                          </p:cTn>
                        </p:par>
                        <p:par>
                          <p:cTn id="13" fill="hold">
                            <p:stCondLst>
                              <p:cond delay="2250"/>
                            </p:stCondLst>
                            <p:childTnLst>
                              <p:par>
                                <p:cTn id="14" presetID="2" presetClass="entr" presetSubtype="4" fill="hold" grpId="0" nodeType="afterEffect">
                                  <p:stCondLst>
                                    <p:cond delay="500"/>
                                  </p:stCondLst>
                                  <p:childTnLst>
                                    <p:set>
                                      <p:cBhvr>
                                        <p:cTn id="15" dur="1" fill="hold">
                                          <p:stCondLst>
                                            <p:cond delay="0"/>
                                          </p:stCondLst>
                                        </p:cTn>
                                        <p:tgtEl>
                                          <p:spTgt spid="9"/>
                                        </p:tgtEl>
                                        <p:attrNameLst>
                                          <p:attrName>style.visibility</p:attrName>
                                        </p:attrNameLst>
                                      </p:cBhvr>
                                      <p:to>
                                        <p:strVal val="visible"/>
                                      </p:to>
                                    </p:set>
                                    <p:anim calcmode="lin" valueType="num">
                                      <p:cBhvr additive="base">
                                        <p:cTn id="16" dur="500" fill="hold"/>
                                        <p:tgtEl>
                                          <p:spTgt spid="9"/>
                                        </p:tgtEl>
                                        <p:attrNameLst>
                                          <p:attrName>ppt_x</p:attrName>
                                        </p:attrNameLst>
                                      </p:cBhvr>
                                      <p:tavLst>
                                        <p:tav tm="0">
                                          <p:val>
                                            <p:strVal val="#ppt_x"/>
                                          </p:val>
                                        </p:tav>
                                        <p:tav tm="100000">
                                          <p:val>
                                            <p:strVal val="#ppt_x"/>
                                          </p:val>
                                        </p:tav>
                                      </p:tavLst>
                                    </p:anim>
                                    <p:anim calcmode="lin" valueType="num">
                                      <p:cBhvr additive="base">
                                        <p:cTn id="17" dur="500" fill="hold"/>
                                        <p:tgtEl>
                                          <p:spTgt spid="9"/>
                                        </p:tgtEl>
                                        <p:attrNameLst>
                                          <p:attrName>ppt_y</p:attrName>
                                        </p:attrNameLst>
                                      </p:cBhvr>
                                      <p:tavLst>
                                        <p:tav tm="0">
                                          <p:val>
                                            <p:strVal val="1+#ppt_h/2"/>
                                          </p:val>
                                        </p:tav>
                                        <p:tav tm="100000">
                                          <p:val>
                                            <p:strVal val="#ppt_y"/>
                                          </p:val>
                                        </p:tav>
                                      </p:tavLst>
                                    </p:anim>
                                  </p:childTnLst>
                                </p:cTn>
                              </p:par>
                            </p:childTnLst>
                          </p:cTn>
                        </p:par>
                        <p:par>
                          <p:cTn id="18" fill="hold">
                            <p:stCondLst>
                              <p:cond delay="3250"/>
                            </p:stCondLst>
                            <p:childTnLst>
                              <p:par>
                                <p:cTn id="19" presetID="10" presetClass="entr" presetSubtype="0" fill="hold" grpId="0" nodeType="afterEffect">
                                  <p:stCondLst>
                                    <p:cond delay="50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par>
                          <p:cTn id="25" fill="hold">
                            <p:stCondLst>
                              <p:cond delay="4250"/>
                            </p:stCondLst>
                            <p:childTnLst>
                              <p:par>
                                <p:cTn id="26" presetID="10" presetClass="entr" presetSubtype="0" fill="hold" nodeType="afterEffect">
                                  <p:stCondLst>
                                    <p:cond delay="50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nodeType="withEffect">
                                  <p:stCondLst>
                                    <p:cond delay="50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2191F210-FD8F-C79F-51E0-7AA6D087E735}"/>
              </a:ext>
            </a:extLst>
          </p:cNvPr>
          <p:cNvPicPr>
            <a:picLocks noChangeAspect="1"/>
          </p:cNvPicPr>
          <p:nvPr/>
        </p:nvPicPr>
        <p:blipFill>
          <a:blip r:embed="rId2"/>
          <a:stretch>
            <a:fillRect/>
          </a:stretch>
        </p:blipFill>
        <p:spPr>
          <a:xfrm>
            <a:off x="2935373" y="1777090"/>
            <a:ext cx="5959673" cy="3731700"/>
          </a:xfrm>
          <a:prstGeom prst="rect">
            <a:avLst/>
          </a:prstGeom>
          <a:effectLst>
            <a:outerShdw blurRad="50800" dist="38100" dir="2700000" algn="tl" rotWithShape="0">
              <a:prstClr val="black">
                <a:alpha val="40000"/>
              </a:prstClr>
            </a:outerShdw>
          </a:effectLst>
        </p:spPr>
      </p:pic>
      <p:pic>
        <p:nvPicPr>
          <p:cNvPr id="2" name="Image 1">
            <a:extLst>
              <a:ext uri="{FF2B5EF4-FFF2-40B4-BE49-F238E27FC236}">
                <a16:creationId xmlns:a16="http://schemas.microsoft.com/office/drawing/2014/main" id="{4234009D-98D9-2710-5A75-1D5002ECB36C}"/>
              </a:ext>
            </a:extLst>
          </p:cNvPr>
          <p:cNvPicPr>
            <a:picLocks noChangeAspect="1"/>
          </p:cNvPicPr>
          <p:nvPr/>
        </p:nvPicPr>
        <p:blipFill>
          <a:blip r:embed="rId3"/>
          <a:stretch>
            <a:fillRect/>
          </a:stretch>
        </p:blipFill>
        <p:spPr>
          <a:xfrm>
            <a:off x="539262" y="696787"/>
            <a:ext cx="5821680" cy="2862630"/>
          </a:xfrm>
          <a:prstGeom prst="rect">
            <a:avLst/>
          </a:prstGeom>
          <a:effectLst>
            <a:outerShdw blurRad="50800" dist="38100" dir="2700000" algn="tl" rotWithShape="0">
              <a:prstClr val="black">
                <a:alpha val="40000"/>
              </a:prstClr>
            </a:outerShdw>
          </a:effectLst>
        </p:spPr>
      </p:pic>
      <p:pic>
        <p:nvPicPr>
          <p:cNvPr id="3" name="Image 2">
            <a:extLst>
              <a:ext uri="{FF2B5EF4-FFF2-40B4-BE49-F238E27FC236}">
                <a16:creationId xmlns:a16="http://schemas.microsoft.com/office/drawing/2014/main" id="{846DAB20-866C-5F2A-DF80-AC58D48EA684}"/>
              </a:ext>
            </a:extLst>
          </p:cNvPr>
          <p:cNvPicPr>
            <a:picLocks noChangeAspect="1"/>
          </p:cNvPicPr>
          <p:nvPr/>
        </p:nvPicPr>
        <p:blipFill>
          <a:blip r:embed="rId4"/>
          <a:stretch>
            <a:fillRect/>
          </a:stretch>
        </p:blipFill>
        <p:spPr>
          <a:xfrm>
            <a:off x="1887881" y="1715268"/>
            <a:ext cx="5855918" cy="3427463"/>
          </a:xfrm>
          <a:prstGeom prst="rect">
            <a:avLst/>
          </a:prstGeom>
          <a:effectLst>
            <a:outerShdw blurRad="50800" dist="38100" dir="2700000" algn="tl" rotWithShape="0">
              <a:prstClr val="black">
                <a:alpha val="40000"/>
              </a:prstClr>
            </a:outerShdw>
          </a:effectLst>
        </p:spPr>
      </p:pic>
      <p:pic>
        <p:nvPicPr>
          <p:cNvPr id="4" name="Image 3">
            <a:extLst>
              <a:ext uri="{FF2B5EF4-FFF2-40B4-BE49-F238E27FC236}">
                <a16:creationId xmlns:a16="http://schemas.microsoft.com/office/drawing/2014/main" id="{C14E5E57-A3CD-C319-1A82-191502A52214}"/>
              </a:ext>
            </a:extLst>
          </p:cNvPr>
          <p:cNvPicPr>
            <a:picLocks noChangeAspect="1"/>
          </p:cNvPicPr>
          <p:nvPr/>
        </p:nvPicPr>
        <p:blipFill>
          <a:blip r:embed="rId5"/>
          <a:stretch>
            <a:fillRect/>
          </a:stretch>
        </p:blipFill>
        <p:spPr>
          <a:xfrm>
            <a:off x="3270738" y="2656030"/>
            <a:ext cx="5821680" cy="3390088"/>
          </a:xfrm>
          <a:prstGeom prst="rect">
            <a:avLst/>
          </a:prstGeom>
          <a:effectLst>
            <a:outerShdw blurRad="50800" dist="38100" dir="2700000" algn="tl" rotWithShape="0">
              <a:prstClr val="black">
                <a:alpha val="40000"/>
              </a:prstClr>
            </a:outerShdw>
          </a:effectLst>
        </p:spPr>
      </p:pic>
      <p:pic>
        <p:nvPicPr>
          <p:cNvPr id="10" name="Image 9">
            <a:extLst>
              <a:ext uri="{FF2B5EF4-FFF2-40B4-BE49-F238E27FC236}">
                <a16:creationId xmlns:a16="http://schemas.microsoft.com/office/drawing/2014/main" id="{A2E16496-9C1B-FF28-9DB3-FCDD761844BF}"/>
              </a:ext>
            </a:extLst>
          </p:cNvPr>
          <p:cNvPicPr>
            <a:picLocks noChangeAspect="1"/>
          </p:cNvPicPr>
          <p:nvPr/>
        </p:nvPicPr>
        <p:blipFill>
          <a:blip r:embed="rId6"/>
          <a:stretch>
            <a:fillRect/>
          </a:stretch>
        </p:blipFill>
        <p:spPr>
          <a:xfrm>
            <a:off x="5086522" y="2656030"/>
            <a:ext cx="5887729" cy="3857340"/>
          </a:xfrm>
          <a:prstGeom prst="rect">
            <a:avLst/>
          </a:prstGeom>
          <a:effectLst>
            <a:outerShdw blurRad="50800" dist="38100" dir="2700000" algn="tl" rotWithShape="0">
              <a:prstClr val="black">
                <a:alpha val="40000"/>
              </a:prstClr>
            </a:outerShdw>
          </a:effectLst>
        </p:spPr>
      </p:pic>
      <p:pic>
        <p:nvPicPr>
          <p:cNvPr id="5" name="Image 4">
            <a:extLst>
              <a:ext uri="{FF2B5EF4-FFF2-40B4-BE49-F238E27FC236}">
                <a16:creationId xmlns:a16="http://schemas.microsoft.com/office/drawing/2014/main" id="{20362191-99FE-2CC5-A08C-93875D5B4FB0}"/>
              </a:ext>
            </a:extLst>
          </p:cNvPr>
          <p:cNvPicPr>
            <a:picLocks noChangeAspect="1"/>
          </p:cNvPicPr>
          <p:nvPr/>
        </p:nvPicPr>
        <p:blipFill>
          <a:blip r:embed="rId7"/>
          <a:stretch>
            <a:fillRect/>
          </a:stretch>
        </p:blipFill>
        <p:spPr>
          <a:xfrm>
            <a:off x="524499" y="2786761"/>
            <a:ext cx="5836443" cy="3726609"/>
          </a:xfrm>
          <a:prstGeom prst="rect">
            <a:avLst/>
          </a:prstGeom>
          <a:effectLst>
            <a:outerShdw blurRad="50800" dist="38100" dir="2700000" algn="tl" rotWithShape="0">
              <a:prstClr val="black">
                <a:alpha val="40000"/>
              </a:prstClr>
            </a:outerShdw>
          </a:effectLst>
        </p:spPr>
      </p:pic>
      <p:pic>
        <p:nvPicPr>
          <p:cNvPr id="6" name="Image 5">
            <a:extLst>
              <a:ext uri="{FF2B5EF4-FFF2-40B4-BE49-F238E27FC236}">
                <a16:creationId xmlns:a16="http://schemas.microsoft.com/office/drawing/2014/main" id="{01B0A8D3-6244-00AD-6AFB-65C7D8748CCE}"/>
              </a:ext>
            </a:extLst>
          </p:cNvPr>
          <p:cNvPicPr>
            <a:picLocks noChangeAspect="1"/>
          </p:cNvPicPr>
          <p:nvPr/>
        </p:nvPicPr>
        <p:blipFill>
          <a:blip r:embed="rId8"/>
          <a:stretch>
            <a:fillRect/>
          </a:stretch>
        </p:blipFill>
        <p:spPr>
          <a:xfrm>
            <a:off x="2863036" y="3235367"/>
            <a:ext cx="5821680" cy="1551487"/>
          </a:xfrm>
          <a:prstGeom prst="rect">
            <a:avLst/>
          </a:prstGeom>
          <a:effectLst>
            <a:outerShdw blurRad="50800" dist="38100" dir="2700000" algn="tl" rotWithShape="0">
              <a:prstClr val="black">
                <a:alpha val="40000"/>
              </a:prstClr>
            </a:outerShdw>
          </a:effectLst>
        </p:spPr>
      </p:pic>
      <p:pic>
        <p:nvPicPr>
          <p:cNvPr id="9" name="Image 8">
            <a:extLst>
              <a:ext uri="{FF2B5EF4-FFF2-40B4-BE49-F238E27FC236}">
                <a16:creationId xmlns:a16="http://schemas.microsoft.com/office/drawing/2014/main" id="{BAB7A6B8-0AD2-B8AC-EDCA-FC4F220947FC}"/>
              </a:ext>
            </a:extLst>
          </p:cNvPr>
          <p:cNvPicPr>
            <a:picLocks noChangeAspect="1"/>
          </p:cNvPicPr>
          <p:nvPr/>
        </p:nvPicPr>
        <p:blipFill>
          <a:blip r:embed="rId9"/>
          <a:stretch>
            <a:fillRect/>
          </a:stretch>
        </p:blipFill>
        <p:spPr>
          <a:xfrm>
            <a:off x="4854568" y="1171406"/>
            <a:ext cx="6719379" cy="4042126"/>
          </a:xfrm>
          <a:prstGeom prst="rect">
            <a:avLst/>
          </a:prstGeom>
        </p:spPr>
      </p:pic>
      <p:pic>
        <p:nvPicPr>
          <p:cNvPr id="8" name="Image 7">
            <a:extLst>
              <a:ext uri="{FF2B5EF4-FFF2-40B4-BE49-F238E27FC236}">
                <a16:creationId xmlns:a16="http://schemas.microsoft.com/office/drawing/2014/main" id="{650DC282-3C64-B9B9-28CF-04FB219D7DBD}"/>
              </a:ext>
            </a:extLst>
          </p:cNvPr>
          <p:cNvPicPr>
            <a:picLocks noChangeAspect="1"/>
          </p:cNvPicPr>
          <p:nvPr/>
        </p:nvPicPr>
        <p:blipFill>
          <a:blip r:embed="rId10"/>
          <a:stretch>
            <a:fillRect/>
          </a:stretch>
        </p:blipFill>
        <p:spPr>
          <a:xfrm>
            <a:off x="4707754" y="198380"/>
            <a:ext cx="7125660" cy="5176762"/>
          </a:xfrm>
          <a:prstGeom prst="rect">
            <a:avLst/>
          </a:prstGeom>
          <a:effectLst>
            <a:outerShdw blurRad="50800" dist="38100" dir="2700000" algn="tl" rotWithShape="0">
              <a:prstClr val="black">
                <a:alpha val="40000"/>
              </a:prstClr>
            </a:outerShdw>
          </a:effectLst>
        </p:spPr>
      </p:pic>
      <p:pic>
        <p:nvPicPr>
          <p:cNvPr id="7" name="Image 6">
            <a:extLst>
              <a:ext uri="{FF2B5EF4-FFF2-40B4-BE49-F238E27FC236}">
                <a16:creationId xmlns:a16="http://schemas.microsoft.com/office/drawing/2014/main" id="{6297DC88-4D3A-B873-E492-D138B4B62C01}"/>
              </a:ext>
            </a:extLst>
          </p:cNvPr>
          <p:cNvPicPr>
            <a:picLocks noChangeAspect="1"/>
          </p:cNvPicPr>
          <p:nvPr/>
        </p:nvPicPr>
        <p:blipFill>
          <a:blip r:embed="rId11"/>
          <a:stretch>
            <a:fillRect/>
          </a:stretch>
        </p:blipFill>
        <p:spPr>
          <a:xfrm>
            <a:off x="1730088" y="935845"/>
            <a:ext cx="5836444" cy="516558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9205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750"/>
                                  </p:stCondLst>
                                  <p:childTnLst>
                                    <p:set>
                                      <p:cBhvr>
                                        <p:cTn id="9" dur="1" fill="hold">
                                          <p:stCondLst>
                                            <p:cond delay="0"/>
                                          </p:stCondLst>
                                        </p:cTn>
                                        <p:tgtEl>
                                          <p:spTgt spid="2"/>
                                        </p:tgtEl>
                                        <p:attrNameLst>
                                          <p:attrName>style.visibility</p:attrName>
                                        </p:attrNameLst>
                                      </p:cBhvr>
                                      <p:to>
                                        <p:strVal val="visible"/>
                                      </p:to>
                                    </p:set>
                                  </p:childTnLst>
                                </p:cTn>
                              </p:par>
                            </p:childTnLst>
                          </p:cTn>
                        </p:par>
                        <p:par>
                          <p:cTn id="10" fill="hold">
                            <p:stCondLst>
                              <p:cond delay="750"/>
                            </p:stCondLst>
                            <p:childTnLst>
                              <p:par>
                                <p:cTn id="11" presetID="1" presetClass="entr" presetSubtype="0" fill="hold" nodeType="afterEffect">
                                  <p:stCondLst>
                                    <p:cond delay="750"/>
                                  </p:stCondLst>
                                  <p:childTnLst>
                                    <p:set>
                                      <p:cBhvr>
                                        <p:cTn id="12" dur="1" fill="hold">
                                          <p:stCondLst>
                                            <p:cond delay="0"/>
                                          </p:stCondLst>
                                        </p:cTn>
                                        <p:tgtEl>
                                          <p:spTgt spid="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nodeType="afterEffect">
                                  <p:stCondLst>
                                    <p:cond delay="750"/>
                                  </p:stCondLst>
                                  <p:childTnLst>
                                    <p:set>
                                      <p:cBhvr>
                                        <p:cTn id="15" dur="1" fill="hold">
                                          <p:stCondLst>
                                            <p:cond delay="0"/>
                                          </p:stCondLst>
                                        </p:cTn>
                                        <p:tgtEl>
                                          <p:spTgt spid="4"/>
                                        </p:tgtEl>
                                        <p:attrNameLst>
                                          <p:attrName>style.visibility</p:attrName>
                                        </p:attrNameLst>
                                      </p:cBhvr>
                                      <p:to>
                                        <p:strVal val="visible"/>
                                      </p:to>
                                    </p:set>
                                  </p:childTnLst>
                                </p:cTn>
                              </p:par>
                            </p:childTnLst>
                          </p:cTn>
                        </p:par>
                        <p:par>
                          <p:cTn id="16" fill="hold">
                            <p:stCondLst>
                              <p:cond delay="2250"/>
                            </p:stCondLst>
                            <p:childTnLst>
                              <p:par>
                                <p:cTn id="17" presetID="1" presetClass="entr" presetSubtype="0" fill="hold" nodeType="afterEffect">
                                  <p:stCondLst>
                                    <p:cond delay="75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3000"/>
                            </p:stCondLst>
                            <p:childTnLst>
                              <p:par>
                                <p:cTn id="20" presetID="1" presetClass="entr" presetSubtype="0" fill="hold" nodeType="afterEffect">
                                  <p:stCondLst>
                                    <p:cond delay="750"/>
                                  </p:stCondLst>
                                  <p:childTnLst>
                                    <p:set>
                                      <p:cBhvr>
                                        <p:cTn id="21" dur="1" fill="hold">
                                          <p:stCondLst>
                                            <p:cond delay="0"/>
                                          </p:stCondLst>
                                        </p:cTn>
                                        <p:tgtEl>
                                          <p:spTgt spid="5"/>
                                        </p:tgtEl>
                                        <p:attrNameLst>
                                          <p:attrName>style.visibility</p:attrName>
                                        </p:attrNameLst>
                                      </p:cBhvr>
                                      <p:to>
                                        <p:strVal val="visible"/>
                                      </p:to>
                                    </p:set>
                                  </p:childTnLst>
                                </p:cTn>
                              </p:par>
                            </p:childTnLst>
                          </p:cTn>
                        </p:par>
                        <p:par>
                          <p:cTn id="22" fill="hold">
                            <p:stCondLst>
                              <p:cond delay="3750"/>
                            </p:stCondLst>
                            <p:childTnLst>
                              <p:par>
                                <p:cTn id="23" presetID="1" presetClass="entr" presetSubtype="0" fill="hold" nodeType="afterEffect">
                                  <p:stCondLst>
                                    <p:cond delay="750"/>
                                  </p:stCondLst>
                                  <p:childTnLst>
                                    <p:set>
                                      <p:cBhvr>
                                        <p:cTn id="24" dur="1" fill="hold">
                                          <p:stCondLst>
                                            <p:cond delay="0"/>
                                          </p:stCondLst>
                                        </p:cTn>
                                        <p:tgtEl>
                                          <p:spTgt spid="6"/>
                                        </p:tgtEl>
                                        <p:attrNameLst>
                                          <p:attrName>style.visibility</p:attrName>
                                        </p:attrNameLst>
                                      </p:cBhvr>
                                      <p:to>
                                        <p:strVal val="visible"/>
                                      </p:to>
                                    </p:set>
                                  </p:childTnLst>
                                </p:cTn>
                              </p:par>
                            </p:childTnLst>
                          </p:cTn>
                        </p:par>
                        <p:par>
                          <p:cTn id="25" fill="hold">
                            <p:stCondLst>
                              <p:cond delay="4500"/>
                            </p:stCondLst>
                            <p:childTnLst>
                              <p:par>
                                <p:cTn id="26" presetID="1" presetClass="entr" presetSubtype="0" fill="hold" nodeType="afterEffect">
                                  <p:stCondLst>
                                    <p:cond delay="750"/>
                                  </p:stCondLst>
                                  <p:childTnLst>
                                    <p:set>
                                      <p:cBhvr>
                                        <p:cTn id="27" dur="1" fill="hold">
                                          <p:stCondLst>
                                            <p:cond delay="0"/>
                                          </p:stCondLst>
                                        </p:cTn>
                                        <p:tgtEl>
                                          <p:spTgt spid="9"/>
                                        </p:tgtEl>
                                        <p:attrNameLst>
                                          <p:attrName>style.visibility</p:attrName>
                                        </p:attrNameLst>
                                      </p:cBhvr>
                                      <p:to>
                                        <p:strVal val="visible"/>
                                      </p:to>
                                    </p:set>
                                  </p:childTnLst>
                                </p:cTn>
                              </p:par>
                            </p:childTnLst>
                          </p:cTn>
                        </p:par>
                        <p:par>
                          <p:cTn id="28" fill="hold">
                            <p:stCondLst>
                              <p:cond delay="5250"/>
                            </p:stCondLst>
                            <p:childTnLst>
                              <p:par>
                                <p:cTn id="29" presetID="1" presetClass="entr" presetSubtype="0" fill="hold" nodeType="afterEffect">
                                  <p:stCondLst>
                                    <p:cond delay="750"/>
                                  </p:stCondLst>
                                  <p:childTnLst>
                                    <p:set>
                                      <p:cBhvr>
                                        <p:cTn id="30" dur="1" fill="hold">
                                          <p:stCondLst>
                                            <p:cond delay="0"/>
                                          </p:stCondLst>
                                        </p:cTn>
                                        <p:tgtEl>
                                          <p:spTgt spid="8"/>
                                        </p:tgtEl>
                                        <p:attrNameLst>
                                          <p:attrName>style.visibility</p:attrName>
                                        </p:attrNameLst>
                                      </p:cBhvr>
                                      <p:to>
                                        <p:strVal val="visible"/>
                                      </p:to>
                                    </p:set>
                                  </p:childTnLst>
                                </p:cTn>
                              </p:par>
                            </p:childTnLst>
                          </p:cTn>
                        </p:par>
                        <p:par>
                          <p:cTn id="31" fill="hold">
                            <p:stCondLst>
                              <p:cond delay="6000"/>
                            </p:stCondLst>
                            <p:childTnLst>
                              <p:par>
                                <p:cTn id="32" presetID="1" presetClass="entr" presetSubtype="0" fill="hold" nodeType="afterEffect">
                                  <p:stCondLst>
                                    <p:cond delay="75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3D07B4-C7D9-46E1-38A0-A6EEF16B48EB}"/>
              </a:ext>
            </a:extLst>
          </p:cNvPr>
          <p:cNvSpPr>
            <a:spLocks noGrp="1"/>
          </p:cNvSpPr>
          <p:nvPr>
            <p:ph type="title"/>
          </p:nvPr>
        </p:nvSpPr>
        <p:spPr/>
        <p:txBody>
          <a:bodyPr/>
          <a:lstStyle/>
          <a:p>
            <a:r>
              <a:rPr lang="fr-FR" dirty="0" err="1"/>
              <a:t>Take</a:t>
            </a:r>
            <a:r>
              <a:rPr lang="fr-FR" dirty="0"/>
              <a:t> </a:t>
            </a:r>
            <a:r>
              <a:rPr lang="fr-FR" dirty="0" err="1"/>
              <a:t>away</a:t>
            </a:r>
            <a:endParaRPr lang="fr-FR" dirty="0"/>
          </a:p>
        </p:txBody>
      </p:sp>
      <p:sp>
        <p:nvSpPr>
          <p:cNvPr id="3" name="Espace réservé du contenu 2">
            <a:extLst>
              <a:ext uri="{FF2B5EF4-FFF2-40B4-BE49-F238E27FC236}">
                <a16:creationId xmlns:a16="http://schemas.microsoft.com/office/drawing/2014/main" id="{1A803C62-BD0B-D0AC-2B41-C4F420891B06}"/>
              </a:ext>
            </a:extLst>
          </p:cNvPr>
          <p:cNvSpPr>
            <a:spLocks noGrp="1"/>
          </p:cNvSpPr>
          <p:nvPr>
            <p:ph idx="1"/>
          </p:nvPr>
        </p:nvSpPr>
        <p:spPr/>
        <p:txBody>
          <a:bodyPr>
            <a:normAutofit/>
          </a:bodyPr>
          <a:lstStyle/>
          <a:p>
            <a:endParaRPr lang="fr-FR" dirty="0"/>
          </a:p>
          <a:p>
            <a:pPr lvl="1">
              <a:tabLst>
                <a:tab pos="5022850" algn="l"/>
              </a:tabLst>
            </a:pPr>
            <a:r>
              <a:rPr lang="en-US" dirty="0"/>
              <a:t>EDA	: The recipe</a:t>
            </a:r>
          </a:p>
          <a:p>
            <a:pPr lvl="1">
              <a:tabLst>
                <a:tab pos="5022850" algn="l"/>
              </a:tabLst>
            </a:pPr>
            <a:r>
              <a:rPr lang="en-US" dirty="0"/>
              <a:t>Features Engineering	: The secret sauce</a:t>
            </a:r>
          </a:p>
          <a:p>
            <a:pPr lvl="1">
              <a:tabLst>
                <a:tab pos="5022850" algn="l"/>
              </a:tabLst>
            </a:pPr>
            <a:r>
              <a:rPr lang="en-US" dirty="0"/>
              <a:t>Baseline model	: The first taste</a:t>
            </a:r>
          </a:p>
          <a:p>
            <a:pPr lvl="1">
              <a:tabLst>
                <a:tab pos="5022850" algn="l"/>
              </a:tabLst>
            </a:pPr>
            <a:r>
              <a:rPr lang="en-US" dirty="0"/>
              <a:t>Metrics Analysis	: The critics' score</a:t>
            </a:r>
          </a:p>
          <a:p>
            <a:pPr lvl="1">
              <a:tabLst>
                <a:tab pos="5022850" algn="l"/>
              </a:tabLst>
            </a:pPr>
            <a:r>
              <a:rPr lang="fr-FR" dirty="0"/>
              <a:t>API &amp; App	: Sharing </a:t>
            </a:r>
            <a:r>
              <a:rPr lang="fr-FR" dirty="0" err="1"/>
              <a:t>with</a:t>
            </a:r>
            <a:r>
              <a:rPr lang="fr-FR" dirty="0"/>
              <a:t> </a:t>
            </a:r>
            <a:r>
              <a:rPr lang="fr-FR" dirty="0" err="1"/>
              <a:t>friends</a:t>
            </a:r>
            <a:endParaRPr lang="fr-FR" dirty="0"/>
          </a:p>
          <a:p>
            <a:pPr lvl="1">
              <a:tabLst>
                <a:tab pos="5022850" algn="l"/>
              </a:tabLst>
            </a:pPr>
            <a:r>
              <a:rPr lang="fr-FR" dirty="0" err="1"/>
              <a:t>Deployment</a:t>
            </a:r>
            <a:r>
              <a:rPr lang="fr-FR" dirty="0"/>
              <a:t> &amp; Monitoring	: Serve the </a:t>
            </a:r>
            <a:r>
              <a:rPr lang="fr-FR" dirty="0" err="1"/>
              <a:t>dish</a:t>
            </a:r>
            <a:r>
              <a:rPr lang="fr-FR" dirty="0"/>
              <a:t>, </a:t>
            </a:r>
            <a:r>
              <a:rPr lang="fr-FR" dirty="0" err="1"/>
              <a:t>maintain</a:t>
            </a:r>
            <a:r>
              <a:rPr lang="fr-FR" dirty="0"/>
              <a:t> </a:t>
            </a:r>
            <a:r>
              <a:rPr lang="fr-FR" dirty="0" err="1"/>
              <a:t>quality</a:t>
            </a:r>
            <a:endParaRPr lang="fr-FR" dirty="0"/>
          </a:p>
          <a:p>
            <a:pPr marL="914400" lvl="1" indent="-457200">
              <a:buFont typeface="+mj-lt"/>
              <a:buAutoNum type="arabicPeriod"/>
            </a:pPr>
            <a:endParaRPr lang="fr-FR" dirty="0"/>
          </a:p>
          <a:p>
            <a:endParaRPr lang="fr-FR" dirty="0"/>
          </a:p>
          <a:p>
            <a:endParaRPr lang="fr-FR" dirty="0"/>
          </a:p>
          <a:p>
            <a:pPr marL="457200" lvl="1" indent="0">
              <a:buNone/>
            </a:pPr>
            <a:endParaRPr lang="fr-FR" dirty="0"/>
          </a:p>
          <a:p>
            <a:endParaRPr lang="fr-FR" dirty="0"/>
          </a:p>
        </p:txBody>
      </p:sp>
      <p:pic>
        <p:nvPicPr>
          <p:cNvPr id="5" name="Image 4">
            <a:extLst>
              <a:ext uri="{FF2B5EF4-FFF2-40B4-BE49-F238E27FC236}">
                <a16:creationId xmlns:a16="http://schemas.microsoft.com/office/drawing/2014/main" id="{6A3C50B5-69FB-F9D8-70F1-0579A3213984}"/>
              </a:ext>
            </a:extLst>
          </p:cNvPr>
          <p:cNvPicPr>
            <a:picLocks noChangeAspect="1"/>
          </p:cNvPicPr>
          <p:nvPr/>
        </p:nvPicPr>
        <p:blipFill>
          <a:blip r:embed="rId3"/>
          <a:srcRect l="25506" t="5814" r="18520"/>
          <a:stretch/>
        </p:blipFill>
        <p:spPr>
          <a:xfrm>
            <a:off x="9896354" y="1729425"/>
            <a:ext cx="1594073" cy="1785502"/>
          </a:xfrm>
          <a:prstGeom prst="rect">
            <a:avLst/>
          </a:prstGeom>
          <a:effectLst>
            <a:outerShdw blurRad="50800" dist="38100" dir="2700000" algn="tl" rotWithShape="0">
              <a:prstClr val="black">
                <a:alpha val="40000"/>
              </a:prstClr>
            </a:outerShdw>
          </a:effectLst>
        </p:spPr>
      </p:pic>
      <p:grpSp>
        <p:nvGrpSpPr>
          <p:cNvPr id="22" name="Groupe 21">
            <a:extLst>
              <a:ext uri="{FF2B5EF4-FFF2-40B4-BE49-F238E27FC236}">
                <a16:creationId xmlns:a16="http://schemas.microsoft.com/office/drawing/2014/main" id="{E3B57534-AF91-6B39-F3B8-F90A0ADF0EE0}"/>
              </a:ext>
            </a:extLst>
          </p:cNvPr>
          <p:cNvGrpSpPr/>
          <p:nvPr/>
        </p:nvGrpSpPr>
        <p:grpSpPr>
          <a:xfrm>
            <a:off x="704897" y="1775868"/>
            <a:ext cx="180000" cy="2145261"/>
            <a:chOff x="704897" y="1787443"/>
            <a:chExt cx="180000" cy="2145261"/>
          </a:xfrm>
        </p:grpSpPr>
        <p:sp>
          <p:nvSpPr>
            <p:cNvPr id="6" name="Ellipse 5">
              <a:extLst>
                <a:ext uri="{FF2B5EF4-FFF2-40B4-BE49-F238E27FC236}">
                  <a16:creationId xmlns:a16="http://schemas.microsoft.com/office/drawing/2014/main" id="{24E7E9CA-F20D-B615-A493-E5AC4055DA41}"/>
                </a:ext>
              </a:extLst>
            </p:cNvPr>
            <p:cNvSpPr/>
            <p:nvPr/>
          </p:nvSpPr>
          <p:spPr>
            <a:xfrm>
              <a:off x="704897" y="1787443"/>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F4C97974-E092-38BA-4150-43B734BDD140}"/>
                </a:ext>
              </a:extLst>
            </p:cNvPr>
            <p:cNvSpPr/>
            <p:nvPr/>
          </p:nvSpPr>
          <p:spPr>
            <a:xfrm>
              <a:off x="704897" y="2208537"/>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894A5451-FAD7-E527-5558-C6E16BC69264}"/>
                </a:ext>
              </a:extLst>
            </p:cNvPr>
            <p:cNvSpPr/>
            <p:nvPr/>
          </p:nvSpPr>
          <p:spPr>
            <a:xfrm>
              <a:off x="704897" y="2605247"/>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750FD02D-8713-8F57-9159-8B6DD4D2AEC2}"/>
                </a:ext>
              </a:extLst>
            </p:cNvPr>
            <p:cNvSpPr/>
            <p:nvPr/>
          </p:nvSpPr>
          <p:spPr>
            <a:xfrm>
              <a:off x="704897" y="2995861"/>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6F0B11F4-9BC9-F695-AF91-506CB6E1AF55}"/>
                </a:ext>
              </a:extLst>
            </p:cNvPr>
            <p:cNvSpPr/>
            <p:nvPr/>
          </p:nvSpPr>
          <p:spPr>
            <a:xfrm>
              <a:off x="704897" y="3349899"/>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 name="Ellipse 19">
              <a:extLst>
                <a:ext uri="{FF2B5EF4-FFF2-40B4-BE49-F238E27FC236}">
                  <a16:creationId xmlns:a16="http://schemas.microsoft.com/office/drawing/2014/main" id="{EB243F75-5C70-3455-9E94-2976EAF410AC}"/>
                </a:ext>
              </a:extLst>
            </p:cNvPr>
            <p:cNvSpPr/>
            <p:nvPr/>
          </p:nvSpPr>
          <p:spPr>
            <a:xfrm>
              <a:off x="704897" y="3752704"/>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Tree>
    <p:extLst>
      <p:ext uri="{BB962C8B-B14F-4D97-AF65-F5344CB8AC3E}">
        <p14:creationId xmlns:p14="http://schemas.microsoft.com/office/powerpoint/2010/main" val="320162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75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750"/>
                            </p:stCondLst>
                            <p:childTnLst>
                              <p:par>
                                <p:cTn id="8" presetID="1" presetClass="entr" presetSubtype="0" fill="hold" grpId="0" nodeType="afterEffect">
                                  <p:stCondLst>
                                    <p:cond delay="1000"/>
                                  </p:stCondLst>
                                  <p:childTnLst>
                                    <p:set>
                                      <p:cBhvr>
                                        <p:cTn id="9" dur="1" fill="hold">
                                          <p:stCondLst>
                                            <p:cond delay="0"/>
                                          </p:stCondLst>
                                        </p:cTn>
                                        <p:tgtEl>
                                          <p:spTgt spid="3">
                                            <p:txEl>
                                              <p:pRg st="2" end="2"/>
                                            </p:txEl>
                                          </p:spTgt>
                                        </p:tgtEl>
                                        <p:attrNameLst>
                                          <p:attrName>style.visibility</p:attrName>
                                        </p:attrNameLst>
                                      </p:cBhvr>
                                      <p:to>
                                        <p:strVal val="visible"/>
                                      </p:to>
                                    </p:set>
                                  </p:childTnLst>
                                </p:cTn>
                              </p:par>
                            </p:childTnLst>
                          </p:cTn>
                        </p:par>
                        <p:par>
                          <p:cTn id="10" fill="hold">
                            <p:stCondLst>
                              <p:cond delay="1750"/>
                            </p:stCondLst>
                            <p:childTnLst>
                              <p:par>
                                <p:cTn id="11" presetID="1" presetClass="entr" presetSubtype="0" fill="hold" grpId="0" nodeType="afterEffect">
                                  <p:stCondLst>
                                    <p:cond delay="100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par>
                          <p:cTn id="13" fill="hold">
                            <p:stCondLst>
                              <p:cond delay="2750"/>
                            </p:stCondLst>
                            <p:childTnLst>
                              <p:par>
                                <p:cTn id="14" presetID="1" presetClass="entr" presetSubtype="0" fill="hold" grpId="0" nodeType="afterEffect">
                                  <p:stCondLst>
                                    <p:cond delay="100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par>
                          <p:cTn id="16" fill="hold">
                            <p:stCondLst>
                              <p:cond delay="3750"/>
                            </p:stCondLst>
                            <p:childTnLst>
                              <p:par>
                                <p:cTn id="17" presetID="1" presetClass="entr" presetSubtype="0" fill="hold" grpId="0" nodeType="afterEffect">
                                  <p:stCondLst>
                                    <p:cond delay="100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par>
                          <p:cTn id="19" fill="hold">
                            <p:stCondLst>
                              <p:cond delay="4750"/>
                            </p:stCondLst>
                            <p:childTnLst>
                              <p:par>
                                <p:cTn id="20" presetID="1" presetClass="entr" presetSubtype="0" fill="hold" grpId="0" nodeType="afterEffect">
                                  <p:stCondLst>
                                    <p:cond delay="100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childTnLst>
                          </p:cTn>
                        </p:par>
                        <p:par>
                          <p:cTn id="25" fill="hold">
                            <p:stCondLst>
                              <p:cond delay="5750"/>
                            </p:stCondLst>
                            <p:childTnLst>
                              <p:par>
                                <p:cTn id="26" presetID="2" presetClass="entr" presetSubtype="1" fill="hold" nodeType="afterEffect">
                                  <p:stCondLst>
                                    <p:cond delay="1000"/>
                                  </p:stCondLst>
                                  <p:childTnLst>
                                    <p:set>
                                      <p:cBhvr>
                                        <p:cTn id="27" dur="1" fill="hold">
                                          <p:stCondLst>
                                            <p:cond delay="0"/>
                                          </p:stCondLst>
                                        </p:cTn>
                                        <p:tgtEl>
                                          <p:spTgt spid="22"/>
                                        </p:tgtEl>
                                        <p:attrNameLst>
                                          <p:attrName>style.visibility</p:attrName>
                                        </p:attrNameLst>
                                      </p:cBhvr>
                                      <p:to>
                                        <p:strVal val="visible"/>
                                      </p:to>
                                    </p:set>
                                    <p:anim calcmode="lin" valueType="num">
                                      <p:cBhvr additive="base">
                                        <p:cTn id="28" dur="500" fill="hold"/>
                                        <p:tgtEl>
                                          <p:spTgt spid="22"/>
                                        </p:tgtEl>
                                        <p:attrNameLst>
                                          <p:attrName>ppt_x</p:attrName>
                                        </p:attrNameLst>
                                      </p:cBhvr>
                                      <p:tavLst>
                                        <p:tav tm="0">
                                          <p:val>
                                            <p:strVal val="#ppt_x"/>
                                          </p:val>
                                        </p:tav>
                                        <p:tav tm="100000">
                                          <p:val>
                                            <p:strVal val="#ppt_x"/>
                                          </p:val>
                                        </p:tav>
                                      </p:tavLst>
                                    </p:anim>
                                    <p:anim calcmode="lin" valueType="num">
                                      <p:cBhvr additive="base">
                                        <p:cTn id="29" dur="500" fill="hold"/>
                                        <p:tgtEl>
                                          <p:spTgt spid="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403E06-B2E3-4008-35B5-576464278A6D}"/>
              </a:ext>
            </a:extLst>
          </p:cNvPr>
          <p:cNvSpPr>
            <a:spLocks noGrp="1"/>
          </p:cNvSpPr>
          <p:nvPr>
            <p:ph type="ctrTitle"/>
          </p:nvPr>
        </p:nvSpPr>
        <p:spPr/>
        <p:txBody>
          <a:bodyPr>
            <a:normAutofit/>
          </a:bodyPr>
          <a:lstStyle/>
          <a:p>
            <a:r>
              <a:rPr lang="fr-FR" dirty="0"/>
              <a:t>fraud_detection_2</a:t>
            </a:r>
          </a:p>
        </p:txBody>
      </p:sp>
      <p:sp>
        <p:nvSpPr>
          <p:cNvPr id="3" name="Sous-titre 2">
            <a:extLst>
              <a:ext uri="{FF2B5EF4-FFF2-40B4-BE49-F238E27FC236}">
                <a16:creationId xmlns:a16="http://schemas.microsoft.com/office/drawing/2014/main" id="{08069205-150B-B4B1-565B-156D78F5E9E8}"/>
              </a:ext>
            </a:extLst>
          </p:cNvPr>
          <p:cNvSpPr>
            <a:spLocks noGrp="1"/>
          </p:cNvSpPr>
          <p:nvPr>
            <p:ph type="subTitle" idx="1"/>
          </p:nvPr>
        </p:nvSpPr>
        <p:spPr>
          <a:xfrm>
            <a:off x="61993" y="4137823"/>
            <a:ext cx="12049932" cy="2628282"/>
          </a:xfrm>
        </p:spPr>
        <p:txBody>
          <a:bodyPr>
            <a:normAutofit/>
          </a:bodyPr>
          <a:lstStyle/>
          <a:p>
            <a:pPr algn="l">
              <a:tabLst>
                <a:tab pos="982663" algn="l"/>
              </a:tabLst>
            </a:pPr>
            <a:r>
              <a:rPr lang="fr-FR" sz="1400" dirty="0" err="1"/>
              <a:t>author</a:t>
            </a:r>
            <a:r>
              <a:rPr lang="fr-FR" sz="1400" dirty="0"/>
              <a:t> :	</a:t>
            </a:r>
            <a:r>
              <a:rPr lang="fr-FR" sz="1400" dirty="0">
                <a:hlinkClick r:id="rId3"/>
              </a:rPr>
              <a:t>philippe.baucour@gmail.com</a:t>
            </a:r>
            <a:endParaRPr lang="fr-FR" sz="1400" dirty="0"/>
          </a:p>
          <a:p>
            <a:pPr algn="l">
              <a:tabLst>
                <a:tab pos="982663" algn="l"/>
              </a:tabLst>
            </a:pPr>
            <a:r>
              <a:rPr lang="fr-FR" sz="1400" dirty="0" err="1"/>
              <a:t>specs</a:t>
            </a:r>
            <a:r>
              <a:rPr lang="fr-FR" sz="1400" dirty="0"/>
              <a:t>  :	</a:t>
            </a:r>
            <a:r>
              <a:rPr lang="fr-FR" sz="1400" dirty="0">
                <a:hlinkClick r:id="rId4"/>
              </a:rPr>
              <a:t>https://app.jedha.co/course/become-certified-ai-architect-lds/data-analyst-certificate-lds</a:t>
            </a:r>
            <a:endParaRPr lang="fr-FR" sz="1400" dirty="0"/>
          </a:p>
          <a:p>
            <a:pPr algn="l">
              <a:tabLst>
                <a:tab pos="982663" algn="l"/>
              </a:tabLst>
            </a:pPr>
            <a:r>
              <a:rPr lang="fr-FR" sz="1400" dirty="0"/>
              <a:t>URL    :	</a:t>
            </a:r>
            <a:r>
              <a:rPr lang="fr-FR" sz="1400" dirty="0">
                <a:hlinkClick r:id="rId5"/>
              </a:rPr>
              <a:t>https://github.com/40tude/fraud_detection_2</a:t>
            </a:r>
            <a:endParaRPr lang="fr-FR" sz="1400" dirty="0"/>
          </a:p>
          <a:p>
            <a:pPr algn="l">
              <a:tabLst>
                <a:tab pos="982663" algn="l"/>
                <a:tab pos="2060575" algn="l"/>
              </a:tabLst>
            </a:pPr>
            <a:endParaRPr lang="fr-FR" sz="1400" dirty="0"/>
          </a:p>
          <a:p>
            <a:pPr algn="l">
              <a:tabLst>
                <a:tab pos="982663" algn="l"/>
              </a:tabLst>
            </a:pPr>
            <a:endParaRPr lang="fr-FR" sz="1400" dirty="0"/>
          </a:p>
          <a:p>
            <a:pPr algn="l"/>
            <a:r>
              <a:rPr lang="en-US" sz="1400" dirty="0"/>
              <a:t>The content of the following slides is mainly a cut-and-paste of what's already available in the project notebook(s) or screen captures of running applications. The idea is that the slides can be used to guide and frame the presentation and discussion.</a:t>
            </a:r>
            <a:endParaRPr lang="fr-FR" sz="1400" dirty="0"/>
          </a:p>
          <a:p>
            <a:pPr algn="l"/>
            <a:endParaRPr lang="fr-FR" sz="1400" dirty="0"/>
          </a:p>
          <a:p>
            <a:pPr algn="l"/>
            <a:endParaRPr lang="fr-FR" sz="1400" dirty="0"/>
          </a:p>
        </p:txBody>
      </p:sp>
      <p:pic>
        <p:nvPicPr>
          <p:cNvPr id="4" name="Graphique 3" descr="Badge 3 avec un remplissage uni">
            <a:extLst>
              <a:ext uri="{FF2B5EF4-FFF2-40B4-BE49-F238E27FC236}">
                <a16:creationId xmlns:a16="http://schemas.microsoft.com/office/drawing/2014/main" id="{44B1A1B4-D0CD-EA8E-DBA4-56385D79DDA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98095" y="2887980"/>
            <a:ext cx="914400" cy="914400"/>
          </a:xfrm>
          <a:prstGeom prst="rect">
            <a:avLst/>
          </a:prstGeom>
        </p:spPr>
      </p:pic>
      <p:pic>
        <p:nvPicPr>
          <p:cNvPr id="5" name="Espace réservé du contenu 13" descr="Badge avec un remplissage uni">
            <a:extLst>
              <a:ext uri="{FF2B5EF4-FFF2-40B4-BE49-F238E27FC236}">
                <a16:creationId xmlns:a16="http://schemas.microsoft.com/office/drawing/2014/main" id="{D2F66180-A270-694C-7A84-CB5F721DFF3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98095" y="3947160"/>
            <a:ext cx="914400" cy="914400"/>
          </a:xfrm>
          <a:prstGeom prst="rect">
            <a:avLst/>
          </a:prstGeom>
        </p:spPr>
      </p:pic>
      <p:pic>
        <p:nvPicPr>
          <p:cNvPr id="6" name="Graphique 5" descr="Badge 5 avec un remplissage uni">
            <a:extLst>
              <a:ext uri="{FF2B5EF4-FFF2-40B4-BE49-F238E27FC236}">
                <a16:creationId xmlns:a16="http://schemas.microsoft.com/office/drawing/2014/main" id="{D06A6A00-B0E4-3AD8-2638-F8C5CEE40EE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98095" y="5943600"/>
            <a:ext cx="914400" cy="914400"/>
          </a:xfrm>
          <a:prstGeom prst="rect">
            <a:avLst/>
          </a:prstGeom>
        </p:spPr>
      </p:pic>
      <p:pic>
        <p:nvPicPr>
          <p:cNvPr id="7" name="Graphique 6" descr="Badge 4 avec un remplissage uni">
            <a:extLst>
              <a:ext uri="{FF2B5EF4-FFF2-40B4-BE49-F238E27FC236}">
                <a16:creationId xmlns:a16="http://schemas.microsoft.com/office/drawing/2014/main" id="{E65DC5B8-20AD-8E73-ECE0-7144F19A2BE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98095" y="4945380"/>
            <a:ext cx="914400" cy="914400"/>
          </a:xfrm>
          <a:prstGeom prst="rect">
            <a:avLst/>
          </a:prstGeom>
        </p:spPr>
      </p:pic>
      <p:pic>
        <p:nvPicPr>
          <p:cNvPr id="8" name="Graphique 7" descr="Badge 1 avec un remplissage uni">
            <a:extLst>
              <a:ext uri="{FF2B5EF4-FFF2-40B4-BE49-F238E27FC236}">
                <a16:creationId xmlns:a16="http://schemas.microsoft.com/office/drawing/2014/main" id="{ED5FF6AF-92FE-7A8C-FE6B-0B4E12DF7FF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98095" y="1676400"/>
            <a:ext cx="914400" cy="914400"/>
          </a:xfrm>
          <a:prstGeom prst="rect">
            <a:avLst/>
          </a:prstGeom>
        </p:spPr>
      </p:pic>
      <p:sp>
        <p:nvSpPr>
          <p:cNvPr id="9" name="Flèche : haut 8">
            <a:extLst>
              <a:ext uri="{FF2B5EF4-FFF2-40B4-BE49-F238E27FC236}">
                <a16:creationId xmlns:a16="http://schemas.microsoft.com/office/drawing/2014/main" id="{A0CDF9F3-4C89-322A-8854-59C64DD36E6C}"/>
              </a:ext>
            </a:extLst>
          </p:cNvPr>
          <p:cNvSpPr/>
          <p:nvPr/>
        </p:nvSpPr>
        <p:spPr>
          <a:xfrm rot="16200000">
            <a:off x="-972960" y="943147"/>
            <a:ext cx="464127" cy="644236"/>
          </a:xfrm>
          <a:prstGeom prst="upArrow">
            <a:avLst/>
          </a:prstGeom>
          <a:solidFill>
            <a:srgbClr val="FF0000"/>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92602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64150-CC49-9A9E-D095-11CF0106F55D}"/>
            </a:ext>
          </a:extLst>
        </p:cNvPr>
        <p:cNvGrpSpPr/>
        <p:nvPr/>
      </p:nvGrpSpPr>
      <p:grpSpPr>
        <a:xfrm>
          <a:off x="0" y="0"/>
          <a:ext cx="0" cy="0"/>
          <a:chOff x="0" y="0"/>
          <a:chExt cx="0" cy="0"/>
        </a:xfrm>
      </p:grpSpPr>
      <p:pic>
        <p:nvPicPr>
          <p:cNvPr id="5" name="Image 4" descr="Une image contenant texte, capture d’écran, Police, diagramme">
            <a:extLst>
              <a:ext uri="{FF2B5EF4-FFF2-40B4-BE49-F238E27FC236}">
                <a16:creationId xmlns:a16="http://schemas.microsoft.com/office/drawing/2014/main" id="{553CDC2E-42F8-D971-E3E8-03D8DCB303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967" y="0"/>
            <a:ext cx="10451679" cy="6858000"/>
          </a:xfrm>
          <a:prstGeom prst="rect">
            <a:avLst/>
          </a:prstGeom>
        </p:spPr>
      </p:pic>
    </p:spTree>
    <p:extLst>
      <p:ext uri="{BB962C8B-B14F-4D97-AF65-F5344CB8AC3E}">
        <p14:creationId xmlns:p14="http://schemas.microsoft.com/office/powerpoint/2010/main" val="94171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946DB-2951-E47D-4B10-B8CA1797EE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A963B58-A490-E683-80DE-4315615303CD}"/>
              </a:ext>
            </a:extLst>
          </p:cNvPr>
          <p:cNvSpPr/>
          <p:nvPr/>
        </p:nvSpPr>
        <p:spPr>
          <a:xfrm>
            <a:off x="494663" y="175367"/>
            <a:ext cx="2665927" cy="2021984"/>
          </a:xfrm>
          <a:prstGeom prst="rect">
            <a:avLst/>
          </a:prstGeom>
          <a:solidFill>
            <a:srgbClr val="DED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Build</a:t>
            </a:r>
            <a:r>
              <a:rPr lang="fr-FR" dirty="0">
                <a:solidFill>
                  <a:schemeClr val="tx1"/>
                </a:solidFill>
                <a:latin typeface="Courier New" panose="02070309020205020404" pitchFamily="49" charset="0"/>
                <a:cs typeface="Courier New" panose="02070309020205020404" pitchFamily="49" charset="0"/>
              </a:rPr>
              <a:t> </a:t>
            </a:r>
            <a:r>
              <a:rPr lang="fr-FR" dirty="0" err="1">
                <a:solidFill>
                  <a:schemeClr val="tx1"/>
                </a:solidFill>
                <a:latin typeface="Courier New" panose="02070309020205020404" pitchFamily="49" charset="0"/>
                <a:cs typeface="Courier New" panose="02070309020205020404" pitchFamily="49" charset="0"/>
              </a:rPr>
              <a:t>algorithm</a:t>
            </a:r>
            <a:endParaRPr lang="fr-FR"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EBEAD93A-C1F7-3030-8951-E6A140FF84A4}"/>
              </a:ext>
            </a:extLst>
          </p:cNvPr>
          <p:cNvSpPr/>
          <p:nvPr/>
        </p:nvSpPr>
        <p:spPr>
          <a:xfrm>
            <a:off x="3732734" y="175367"/>
            <a:ext cx="2385060" cy="2021984"/>
          </a:xfrm>
          <a:prstGeom prst="rect">
            <a:avLst/>
          </a:prstGeom>
          <a:solidFill>
            <a:srgbClr val="E6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MLflow</a:t>
            </a:r>
            <a:endParaRPr lang="fr-FR"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D4599546-68E7-F243-D679-50D9BB0A61DD}"/>
              </a:ext>
            </a:extLst>
          </p:cNvPr>
          <p:cNvSpPr/>
          <p:nvPr/>
        </p:nvSpPr>
        <p:spPr>
          <a:xfrm>
            <a:off x="6755978" y="175367"/>
            <a:ext cx="2385060" cy="2021984"/>
          </a:xfrm>
          <a:prstGeom prst="rect">
            <a:avLst/>
          </a:prstGeom>
          <a:solidFill>
            <a:srgbClr val="FFF5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699F09D8-8C9D-ED97-12FD-E855427E70A1}"/>
              </a:ext>
            </a:extLst>
          </p:cNvPr>
          <p:cNvSpPr/>
          <p:nvPr/>
        </p:nvSpPr>
        <p:spPr>
          <a:xfrm>
            <a:off x="6755978" y="2435558"/>
            <a:ext cx="2385060" cy="2021984"/>
          </a:xfrm>
          <a:prstGeom prst="rect">
            <a:avLst/>
          </a:prstGeom>
          <a:solidFill>
            <a:srgbClr val="E9FF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072DBAD4-E076-8D9B-64EA-15291AAD2087}"/>
              </a:ext>
            </a:extLst>
          </p:cNvPr>
          <p:cNvSpPr/>
          <p:nvPr/>
        </p:nvSpPr>
        <p:spPr>
          <a:xfrm>
            <a:off x="6755978" y="4660649"/>
            <a:ext cx="2385060" cy="2021984"/>
          </a:xfrm>
          <a:prstGeom prst="rect">
            <a:avLst/>
          </a:prstGeom>
          <a:solidFill>
            <a:srgbClr val="E8F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Leverage</a:t>
            </a:r>
            <a:r>
              <a:rPr lang="fr-FR"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567EAE03-881F-AA5A-845C-369F17EDE999}"/>
              </a:ext>
            </a:extLst>
          </p:cNvPr>
          <p:cNvSpPr/>
          <p:nvPr/>
        </p:nvSpPr>
        <p:spPr>
          <a:xfrm>
            <a:off x="9304349" y="175367"/>
            <a:ext cx="2385060" cy="20219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394850863"/>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67C0B-6593-0734-CE6C-3739F496E6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344DC1F-2303-3741-B756-ADD5A462C5DA}"/>
              </a:ext>
            </a:extLst>
          </p:cNvPr>
          <p:cNvSpPr/>
          <p:nvPr/>
        </p:nvSpPr>
        <p:spPr>
          <a:xfrm>
            <a:off x="494663" y="175367"/>
            <a:ext cx="2665927" cy="2021984"/>
          </a:xfrm>
          <a:prstGeom prst="rect">
            <a:avLst/>
          </a:prstGeom>
          <a:solidFill>
            <a:srgbClr val="DED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Build</a:t>
            </a:r>
            <a:r>
              <a:rPr lang="fr-FR" dirty="0">
                <a:solidFill>
                  <a:schemeClr val="tx1"/>
                </a:solidFill>
                <a:latin typeface="Courier New" panose="02070309020205020404" pitchFamily="49" charset="0"/>
                <a:cs typeface="Courier New" panose="02070309020205020404" pitchFamily="49" charset="0"/>
              </a:rPr>
              <a:t> </a:t>
            </a:r>
            <a:r>
              <a:rPr lang="fr-FR" dirty="0" err="1">
                <a:solidFill>
                  <a:schemeClr val="tx1"/>
                </a:solidFill>
                <a:latin typeface="Courier New" panose="02070309020205020404" pitchFamily="49" charset="0"/>
                <a:cs typeface="Courier New" panose="02070309020205020404" pitchFamily="49" charset="0"/>
              </a:rPr>
              <a:t>algorithm</a:t>
            </a:r>
            <a:endParaRPr lang="fr-FR"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A7ED21C7-EF72-6A55-B0C6-6EAEC393635B}"/>
              </a:ext>
            </a:extLst>
          </p:cNvPr>
          <p:cNvSpPr/>
          <p:nvPr/>
        </p:nvSpPr>
        <p:spPr>
          <a:xfrm>
            <a:off x="3732734" y="175367"/>
            <a:ext cx="2385060" cy="2021984"/>
          </a:xfrm>
          <a:prstGeom prst="rect">
            <a:avLst/>
          </a:prstGeom>
          <a:solidFill>
            <a:srgbClr val="E6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MLflow</a:t>
            </a:r>
            <a:endParaRPr lang="fr-FR"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043F5811-41FF-E80B-98F8-A05148C810E7}"/>
              </a:ext>
            </a:extLst>
          </p:cNvPr>
          <p:cNvSpPr/>
          <p:nvPr/>
        </p:nvSpPr>
        <p:spPr>
          <a:xfrm>
            <a:off x="3732734" y="4660649"/>
            <a:ext cx="2385060" cy="2021984"/>
          </a:xfrm>
          <a:prstGeom prst="rect">
            <a:avLst/>
          </a:prstGeom>
          <a:solidFill>
            <a:srgbClr val="FFF5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82DFEDD4-A805-1AAF-E0DA-BD7518642AC0}"/>
              </a:ext>
            </a:extLst>
          </p:cNvPr>
          <p:cNvSpPr/>
          <p:nvPr/>
        </p:nvSpPr>
        <p:spPr>
          <a:xfrm>
            <a:off x="6755978" y="4660649"/>
            <a:ext cx="2385060" cy="2021984"/>
          </a:xfrm>
          <a:prstGeom prst="rect">
            <a:avLst/>
          </a:prstGeom>
          <a:solidFill>
            <a:srgbClr val="E9FF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32BB9FA1-FB67-346D-4F2C-71080C98D037}"/>
              </a:ext>
            </a:extLst>
          </p:cNvPr>
          <p:cNvSpPr/>
          <p:nvPr/>
        </p:nvSpPr>
        <p:spPr>
          <a:xfrm>
            <a:off x="9304349" y="4660650"/>
            <a:ext cx="2385060" cy="2021984"/>
          </a:xfrm>
          <a:prstGeom prst="rect">
            <a:avLst/>
          </a:prstGeom>
          <a:solidFill>
            <a:srgbClr val="E8F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Leverage</a:t>
            </a:r>
            <a:r>
              <a:rPr lang="fr-FR"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D183991E-ABE0-D7AF-247F-6590878CA237}"/>
              </a:ext>
            </a:extLst>
          </p:cNvPr>
          <p:cNvSpPr/>
          <p:nvPr/>
        </p:nvSpPr>
        <p:spPr>
          <a:xfrm>
            <a:off x="494663" y="4660649"/>
            <a:ext cx="2385060" cy="20219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380015937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7E204-B046-0F4C-38F9-79A1EFC063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722A9A3-29FF-BD3E-285B-C7EBCDE13145}"/>
              </a:ext>
            </a:extLst>
          </p:cNvPr>
          <p:cNvSpPr/>
          <p:nvPr/>
        </p:nvSpPr>
        <p:spPr>
          <a:xfrm>
            <a:off x="5210268" y="58180"/>
            <a:ext cx="914400" cy="914400"/>
          </a:xfrm>
          <a:prstGeom prst="rect">
            <a:avLst/>
          </a:prstGeom>
          <a:solidFill>
            <a:srgbClr val="DED8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Build</a:t>
            </a:r>
            <a:r>
              <a:rPr lang="fr-FR" sz="1050" dirty="0">
                <a:solidFill>
                  <a:schemeClr val="tx1"/>
                </a:solidFill>
                <a:latin typeface="Courier New" panose="02070309020205020404" pitchFamily="49" charset="0"/>
                <a:cs typeface="Courier New" panose="02070309020205020404" pitchFamily="49" charset="0"/>
              </a:rPr>
              <a:t> </a:t>
            </a:r>
            <a:r>
              <a:rPr lang="fr-FR" sz="1050" dirty="0" err="1">
                <a:solidFill>
                  <a:schemeClr val="tx1"/>
                </a:solidFill>
                <a:latin typeface="Courier New" panose="02070309020205020404" pitchFamily="49" charset="0"/>
                <a:cs typeface="Courier New" panose="02070309020205020404" pitchFamily="49" charset="0"/>
              </a:rPr>
              <a:t>algorithm</a:t>
            </a:r>
            <a:endParaRPr lang="fr-FR" sz="1050"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A6E3CA33-26FE-2A9E-2ECE-E7F375DCC083}"/>
              </a:ext>
            </a:extLst>
          </p:cNvPr>
          <p:cNvSpPr/>
          <p:nvPr/>
        </p:nvSpPr>
        <p:spPr>
          <a:xfrm>
            <a:off x="5198980" y="1030180"/>
            <a:ext cx="914400" cy="914400"/>
          </a:xfrm>
          <a:prstGeom prst="rect">
            <a:avLst/>
          </a:prstGeom>
          <a:solidFill>
            <a:srgbClr val="E6FFED"/>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MLflow</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F33FFB81-5C06-4072-0E74-43624D580D18}"/>
              </a:ext>
            </a:extLst>
          </p:cNvPr>
          <p:cNvSpPr/>
          <p:nvPr/>
        </p:nvSpPr>
        <p:spPr>
          <a:xfrm>
            <a:off x="5227200" y="4053600"/>
            <a:ext cx="914400" cy="914400"/>
          </a:xfrm>
          <a:prstGeom prst="rect">
            <a:avLst/>
          </a:prstGeom>
          <a:solidFill>
            <a:srgbClr val="FFF5D9"/>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36714DCE-DFC4-AE65-B467-0E0F73B88BE4}"/>
              </a:ext>
            </a:extLst>
          </p:cNvPr>
          <p:cNvSpPr/>
          <p:nvPr/>
        </p:nvSpPr>
        <p:spPr>
          <a:xfrm>
            <a:off x="8064000" y="4053600"/>
            <a:ext cx="914400" cy="914400"/>
          </a:xfrm>
          <a:prstGeom prst="rect">
            <a:avLst/>
          </a:prstGeom>
          <a:solidFill>
            <a:srgbClr val="E9FFFE"/>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8082BA86-BEDC-52F7-C432-A65B391E000A}"/>
              </a:ext>
            </a:extLst>
          </p:cNvPr>
          <p:cNvSpPr/>
          <p:nvPr/>
        </p:nvSpPr>
        <p:spPr>
          <a:xfrm>
            <a:off x="10929600" y="5875200"/>
            <a:ext cx="914400" cy="914400"/>
          </a:xfrm>
          <a:prstGeom prst="rect">
            <a:avLst/>
          </a:prstGeom>
          <a:solidFill>
            <a:srgbClr val="E8F4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Leverage</a:t>
            </a:r>
            <a:r>
              <a:rPr lang="fr-FR" sz="1100"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1F9A7897-6988-BAF8-82CA-F6F22EE3F9AC}"/>
              </a:ext>
            </a:extLst>
          </p:cNvPr>
          <p:cNvSpPr/>
          <p:nvPr/>
        </p:nvSpPr>
        <p:spPr>
          <a:xfrm>
            <a:off x="493200" y="4053600"/>
            <a:ext cx="914400" cy="914400"/>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378119059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73CAB-7C66-2535-7679-5FCD854EDD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7361BEF-EA2B-8D62-C150-5E93899257CA}"/>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9E00C17-B81D-DAB7-6E72-A80E4A53C409}"/>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9ADBEFB-05C5-F7DF-CD0C-67BEE4120202}"/>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72E711AA-9081-573D-E6D9-DA1B3F29FEEA}"/>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50A903FB-4610-F64D-488B-7D8AC5053E10}"/>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49F0E765-BF28-0E10-7B02-C047E6F4A07F}"/>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498A190E-2502-C9E1-B2D6-E45175441E54}"/>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80B044A2-200C-A310-C4A7-850F38FD230C}"/>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 en angle 12">
            <a:extLst>
              <a:ext uri="{FF2B5EF4-FFF2-40B4-BE49-F238E27FC236}">
                <a16:creationId xmlns:a16="http://schemas.microsoft.com/office/drawing/2014/main" id="{1B4D9C04-6CDD-2282-DF13-5D2E4F4398B0}"/>
              </a:ext>
            </a:extLst>
          </p:cNvPr>
          <p:cNvCxnSpPr>
            <a:cxnSpLocks/>
          </p:cNvCxnSpPr>
          <p:nvPr/>
        </p:nvCxnSpPr>
        <p:spPr>
          <a:xfrm>
            <a:off x="9100461" y="4501264"/>
            <a:ext cx="2258419" cy="1218816"/>
          </a:xfrm>
          <a:prstGeom prst="bentConnector3">
            <a:avLst>
              <a:gd name="adj1" fmla="val 99936"/>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817CF68D-628A-4225-09DC-55D7DEF8E16E}"/>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6FC1F011-8E30-1B74-E0F2-BC5A30CA0409}"/>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F8D2B58F-35BC-A2E3-CC32-DC40CAFFE9CF}"/>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Tree>
    <p:extLst>
      <p:ext uri="{BB962C8B-B14F-4D97-AF65-F5344CB8AC3E}">
        <p14:creationId xmlns:p14="http://schemas.microsoft.com/office/powerpoint/2010/main" val="3387629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FC0E8-53FD-2102-86C7-B0D3B416DD1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285C88F-EF14-14BC-020A-56533C0DF56C}"/>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8AE57A5B-5FAA-6538-8761-CA5931FD955C}"/>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96890635-4695-57A6-5A0E-C7185AAEB3A8}"/>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70F860C5-B5CE-854E-96F1-FED07BE52238}"/>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0A37D114-38DC-BFFB-DB7F-5B5CD32BC079}"/>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56DEAD59-A1F9-40EB-0464-48F1FA1D8DFC}"/>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A593ED81-D4D0-551B-FA11-60EEC1ED6F5E}"/>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4E8046CD-0DFB-0A27-32D1-C2F07B6E3568}"/>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516C5990-F181-FD1C-A349-4EB1CBC09630}"/>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4CC7D7A1-DEFF-F1B6-8AA5-B9D6B131701A}"/>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605EBB1B-20A7-4166-851E-603BEDA3F7D1}"/>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61C876AF-5A11-38C4-971C-310FA9E35BC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02CE7CE4-1C49-A2A1-1E60-E9A9D40FFF8C}"/>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500F839B-48A4-90CE-FE25-975A37C48AD2}"/>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9DF3F97-9E15-F8E3-D86D-231D606F2E01}"/>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8BD7A1E6-8B53-36C6-D80E-75FFCDC0858C}"/>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42DC5F8B-0623-7704-BD71-785223B42C0E}"/>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EA9336A7-C036-1DD1-2A29-71C592F81F05}"/>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3BF5F25A-3541-AC71-6B3C-AB86399153B3}"/>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F9847EC3-16D2-915D-70FA-F44A858B2BAE}"/>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687E0767-9475-0421-ED89-CB376426F397}"/>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D85DB401-6522-2353-E5B1-B6D7A80E0D88}"/>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C0D4A805-F36C-1FB4-3066-3B627074BFAC}"/>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8EE007A8-069A-7B30-70BD-B1B0D9F2CB14}"/>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301F9C3B-B41D-3884-2D2A-2E67F8A36926}"/>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86BDA52F-4893-EAE3-1741-90DF02826B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39" name="ZoneTexte 38">
            <a:extLst>
              <a:ext uri="{FF2B5EF4-FFF2-40B4-BE49-F238E27FC236}">
                <a16:creationId xmlns:a16="http://schemas.microsoft.com/office/drawing/2014/main" id="{7A078E76-0E8A-3312-77CF-7E6AB88FF825}"/>
              </a:ext>
            </a:extLst>
          </p:cNvPr>
          <p:cNvSpPr txBox="1"/>
          <p:nvPr/>
        </p:nvSpPr>
        <p:spPr>
          <a:xfrm>
            <a:off x="761550" y="1795669"/>
            <a:ext cx="2736647" cy="923330"/>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pPr marL="342900" indent="-342900">
              <a:buFont typeface="+mj-lt"/>
              <a:buAutoNum type="arabicPeriod"/>
            </a:pPr>
            <a:r>
              <a:rPr lang="fr-FR" dirty="0" err="1">
                <a:latin typeface="Courier New" panose="02070309020205020404" pitchFamily="49" charset="0"/>
                <a:cs typeface="Courier New" panose="02070309020205020404" pitchFamily="49" charset="0"/>
              </a:rPr>
              <a:t>What's</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moving</a:t>
            </a:r>
            <a:r>
              <a:rPr lang="fr-FR" dirty="0">
                <a:latin typeface="Courier New" panose="02070309020205020404" pitchFamily="49" charset="0"/>
                <a:cs typeface="Courier New" panose="02070309020205020404" pitchFamily="49" charset="0"/>
              </a:rPr>
              <a:t>?</a:t>
            </a:r>
          </a:p>
          <a:p>
            <a:pPr marL="342900" indent="-342900">
              <a:buFont typeface="+mj-lt"/>
              <a:buAutoNum type="arabicPeriod"/>
            </a:pPr>
            <a:r>
              <a:rPr lang="fr-FR" dirty="0">
                <a:latin typeface="Courier New" panose="02070309020205020404" pitchFamily="49" charset="0"/>
                <a:cs typeface="Courier New" panose="02070309020205020404" pitchFamily="49" charset="0"/>
              </a:rPr>
              <a:t>How fast?</a:t>
            </a:r>
          </a:p>
          <a:p>
            <a:pPr marL="342900" indent="-342900">
              <a:buFont typeface="+mj-lt"/>
              <a:buAutoNum type="arabicPeriod"/>
            </a:pPr>
            <a:r>
              <a:rPr lang="fr-FR" dirty="0" err="1">
                <a:latin typeface="Courier New" panose="02070309020205020404" pitchFamily="49" charset="0"/>
                <a:cs typeface="Courier New" panose="02070309020205020404" pitchFamily="49" charset="0"/>
              </a:rPr>
              <a:t>What</a:t>
            </a:r>
            <a:r>
              <a:rPr lang="fr-FR" dirty="0">
                <a:latin typeface="Courier New" panose="02070309020205020404" pitchFamily="49" charset="0"/>
                <a:cs typeface="Courier New" panose="02070309020205020404" pitchFamily="49" charset="0"/>
              </a:rPr>
              <a:t> if speed=0?</a:t>
            </a:r>
          </a:p>
        </p:txBody>
      </p:sp>
    </p:spTree>
    <p:extLst>
      <p:ext uri="{BB962C8B-B14F-4D97-AF65-F5344CB8AC3E}">
        <p14:creationId xmlns:p14="http://schemas.microsoft.com/office/powerpoint/2010/main" val="1446800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B75CB-EF9F-2DDE-98F7-D4EF95BD5A3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BB9C6CB-562C-68CD-F849-5E6326A8B03D}"/>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C0331C46-C7F2-8C35-CDFC-A79ED5676CC1}"/>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8837D332-4366-DFA7-2B5B-B3FFB0F0503B}"/>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D729C604-B540-0EC7-1788-ACB94248C4C5}"/>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6CCB0D84-70D3-3BA0-CCC7-772100ABBD73}"/>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6BF979A8-36FB-08BF-CCA5-8BD08C0F0813}"/>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36443F3F-9CDF-D967-87CC-665ABE36DC57}"/>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F93F4481-E79C-E67D-F222-9CA041558F50}"/>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570A2450-01EE-7B3A-0B38-3DBC0DB8198D}"/>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0A8D22D1-025D-986C-046B-33992D0CABD2}"/>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7244EA5C-809D-411E-6531-C467B0F65A11}"/>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6FD56510-897C-DD53-7519-3495B0B3EA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C74901B9-B534-F9BB-EA7A-676F741E88C1}"/>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642ECA12-F0E3-8B80-6494-F6DDD3C10AF3}"/>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33CA6087-AC36-2D49-4B43-E90E532170A4}"/>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F8926BAA-AE3A-1A7D-04F3-29C01D78FB52}"/>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C718575A-DBE2-EA5F-EE87-CE8809F2AC56}"/>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79E05C7B-E5BF-1804-C1C4-EBC0748E2E1A}"/>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27680169-4EE9-86B0-18F8-8B2647234F1F}"/>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B8626DE5-A3B6-3EC4-E28F-8640FC1B7524}"/>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D18380CA-59EA-B00E-DBA0-9163D7376354}"/>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4829B851-4814-D045-C02C-70088E56D909}"/>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8C8B977E-F3DB-9CFA-F6C8-AEA26DF0C212}"/>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FB49A6F4-3122-91E9-77C7-5789E90A8C09}"/>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193F672E-A031-212B-61B5-49CEC23CFC79}"/>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D4D34FD0-A4CC-5636-A08E-F8EEFE6779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pic>
        <p:nvPicPr>
          <p:cNvPr id="32" name="Image 31">
            <a:extLst>
              <a:ext uri="{FF2B5EF4-FFF2-40B4-BE49-F238E27FC236}">
                <a16:creationId xmlns:a16="http://schemas.microsoft.com/office/drawing/2014/main" id="{C941DB9B-789C-B48F-60C0-2F102F1115D2}"/>
              </a:ext>
            </a:extLst>
          </p:cNvPr>
          <p:cNvPicPr>
            <a:picLocks noChangeAspect="1"/>
          </p:cNvPicPr>
          <p:nvPr/>
        </p:nvPicPr>
        <p:blipFill>
          <a:blip r:embed="rId7"/>
          <a:stretch>
            <a:fillRect/>
          </a:stretch>
        </p:blipFill>
        <p:spPr>
          <a:xfrm>
            <a:off x="2163944" y="4139001"/>
            <a:ext cx="496882" cy="243371"/>
          </a:xfrm>
          <a:prstGeom prst="rect">
            <a:avLst/>
          </a:prstGeom>
        </p:spPr>
      </p:pic>
      <p:pic>
        <p:nvPicPr>
          <p:cNvPr id="33" name="Image 32">
            <a:extLst>
              <a:ext uri="{FF2B5EF4-FFF2-40B4-BE49-F238E27FC236}">
                <a16:creationId xmlns:a16="http://schemas.microsoft.com/office/drawing/2014/main" id="{BACFCC3C-0740-6E4F-FCB3-77EA329AF967}"/>
              </a:ext>
            </a:extLst>
          </p:cNvPr>
          <p:cNvPicPr>
            <a:picLocks noChangeAspect="1"/>
          </p:cNvPicPr>
          <p:nvPr/>
        </p:nvPicPr>
        <p:blipFill>
          <a:blip r:embed="rId8"/>
          <a:stretch>
            <a:fillRect/>
          </a:stretch>
        </p:blipFill>
        <p:spPr>
          <a:xfrm>
            <a:off x="6457899" y="4170525"/>
            <a:ext cx="681595" cy="211847"/>
          </a:xfrm>
          <a:prstGeom prst="rect">
            <a:avLst/>
          </a:prstGeom>
        </p:spPr>
      </p:pic>
      <p:pic>
        <p:nvPicPr>
          <p:cNvPr id="34" name="Image 33">
            <a:extLst>
              <a:ext uri="{FF2B5EF4-FFF2-40B4-BE49-F238E27FC236}">
                <a16:creationId xmlns:a16="http://schemas.microsoft.com/office/drawing/2014/main" id="{808C4543-E8A6-31E2-6C3B-8D516B0B093E}"/>
              </a:ext>
            </a:extLst>
          </p:cNvPr>
          <p:cNvPicPr>
            <a:picLocks noChangeAspect="1"/>
          </p:cNvPicPr>
          <p:nvPr/>
        </p:nvPicPr>
        <p:blipFill>
          <a:blip r:embed="rId9"/>
          <a:stretch>
            <a:fillRect/>
          </a:stretch>
        </p:blipFill>
        <p:spPr>
          <a:xfrm>
            <a:off x="10330134" y="4585790"/>
            <a:ext cx="846688" cy="223302"/>
          </a:xfrm>
          <a:prstGeom prst="rect">
            <a:avLst/>
          </a:prstGeom>
        </p:spPr>
      </p:pic>
      <p:pic>
        <p:nvPicPr>
          <p:cNvPr id="35" name="Image 34">
            <a:extLst>
              <a:ext uri="{FF2B5EF4-FFF2-40B4-BE49-F238E27FC236}">
                <a16:creationId xmlns:a16="http://schemas.microsoft.com/office/drawing/2014/main" id="{1B6629C3-E8CB-4955-DD2B-97BDF3DB733A}"/>
              </a:ext>
            </a:extLst>
          </p:cNvPr>
          <p:cNvPicPr>
            <a:picLocks noChangeAspect="1"/>
          </p:cNvPicPr>
          <p:nvPr/>
        </p:nvPicPr>
        <p:blipFill>
          <a:blip r:embed="rId10"/>
          <a:stretch>
            <a:fillRect/>
          </a:stretch>
        </p:blipFill>
        <p:spPr>
          <a:xfrm>
            <a:off x="4140809" y="225147"/>
            <a:ext cx="665704" cy="217418"/>
          </a:xfrm>
          <a:prstGeom prst="rect">
            <a:avLst/>
          </a:prstGeom>
        </p:spPr>
      </p:pic>
      <p:pic>
        <p:nvPicPr>
          <p:cNvPr id="37" name="Image 36">
            <a:extLst>
              <a:ext uri="{FF2B5EF4-FFF2-40B4-BE49-F238E27FC236}">
                <a16:creationId xmlns:a16="http://schemas.microsoft.com/office/drawing/2014/main" id="{3F784AF5-535D-2815-EA82-705B71AAE608}"/>
              </a:ext>
            </a:extLst>
          </p:cNvPr>
          <p:cNvPicPr>
            <a:picLocks noChangeAspect="1"/>
          </p:cNvPicPr>
          <p:nvPr/>
        </p:nvPicPr>
        <p:blipFill>
          <a:blip r:embed="rId10"/>
          <a:stretch>
            <a:fillRect/>
          </a:stretch>
        </p:blipFill>
        <p:spPr>
          <a:xfrm>
            <a:off x="10330134" y="1218569"/>
            <a:ext cx="665704" cy="217418"/>
          </a:xfrm>
          <a:prstGeom prst="rect">
            <a:avLst/>
          </a:prstGeom>
        </p:spPr>
      </p:pic>
      <p:pic>
        <p:nvPicPr>
          <p:cNvPr id="56" name="Image 55">
            <a:extLst>
              <a:ext uri="{FF2B5EF4-FFF2-40B4-BE49-F238E27FC236}">
                <a16:creationId xmlns:a16="http://schemas.microsoft.com/office/drawing/2014/main" id="{D21796DA-97AD-E1D1-95A5-056F00800532}"/>
              </a:ext>
            </a:extLst>
          </p:cNvPr>
          <p:cNvPicPr>
            <a:picLocks noChangeAspect="1"/>
          </p:cNvPicPr>
          <p:nvPr/>
        </p:nvPicPr>
        <p:blipFill>
          <a:blip r:embed="rId7"/>
          <a:stretch>
            <a:fillRect/>
          </a:stretch>
        </p:blipFill>
        <p:spPr>
          <a:xfrm>
            <a:off x="4911139" y="2400295"/>
            <a:ext cx="496882" cy="243371"/>
          </a:xfrm>
          <a:prstGeom prst="rect">
            <a:avLst/>
          </a:prstGeom>
        </p:spPr>
      </p:pic>
      <p:pic>
        <p:nvPicPr>
          <p:cNvPr id="57" name="Image 56">
            <a:extLst>
              <a:ext uri="{FF2B5EF4-FFF2-40B4-BE49-F238E27FC236}">
                <a16:creationId xmlns:a16="http://schemas.microsoft.com/office/drawing/2014/main" id="{979B5540-8E0D-AFAE-2AB8-8BCE09E9DCE1}"/>
              </a:ext>
            </a:extLst>
          </p:cNvPr>
          <p:cNvPicPr>
            <a:picLocks noChangeAspect="1"/>
          </p:cNvPicPr>
          <p:nvPr/>
        </p:nvPicPr>
        <p:blipFill>
          <a:blip r:embed="rId8"/>
          <a:stretch>
            <a:fillRect/>
          </a:stretch>
        </p:blipFill>
        <p:spPr>
          <a:xfrm>
            <a:off x="5863883" y="3323076"/>
            <a:ext cx="681595" cy="211847"/>
          </a:xfrm>
          <a:prstGeom prst="rect">
            <a:avLst/>
          </a:prstGeom>
        </p:spPr>
      </p:pic>
      <p:pic>
        <p:nvPicPr>
          <p:cNvPr id="58" name="Image 57">
            <a:extLst>
              <a:ext uri="{FF2B5EF4-FFF2-40B4-BE49-F238E27FC236}">
                <a16:creationId xmlns:a16="http://schemas.microsoft.com/office/drawing/2014/main" id="{CA85D9B7-2E14-6B2F-C9B0-83F5C384C8D4}"/>
              </a:ext>
            </a:extLst>
          </p:cNvPr>
          <p:cNvPicPr>
            <a:picLocks noChangeAspect="1"/>
          </p:cNvPicPr>
          <p:nvPr/>
        </p:nvPicPr>
        <p:blipFill>
          <a:blip r:embed="rId8"/>
          <a:stretch>
            <a:fillRect/>
          </a:stretch>
        </p:blipFill>
        <p:spPr>
          <a:xfrm>
            <a:off x="9216306" y="4589602"/>
            <a:ext cx="681595" cy="211847"/>
          </a:xfrm>
          <a:prstGeom prst="rect">
            <a:avLst/>
          </a:prstGeom>
        </p:spPr>
      </p:pic>
    </p:spTree>
    <p:extLst>
      <p:ext uri="{BB962C8B-B14F-4D97-AF65-F5344CB8AC3E}">
        <p14:creationId xmlns:p14="http://schemas.microsoft.com/office/powerpoint/2010/main" val="3512608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00_notes_de_st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course_review_fullstack</Template>
  <TotalTime>3093</TotalTime>
  <Words>829</Words>
  <Application>Microsoft Office PowerPoint</Application>
  <PresentationFormat>Grand écran</PresentationFormat>
  <Paragraphs>217</Paragraphs>
  <Slides>17</Slides>
  <Notes>4</Notes>
  <HiddenSlides>1</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17</vt:i4>
      </vt:variant>
    </vt:vector>
  </HeadingPairs>
  <TitlesOfParts>
    <vt:vector size="23" baseType="lpstr">
      <vt:lpstr>Aptos</vt:lpstr>
      <vt:lpstr>Arial</vt:lpstr>
      <vt:lpstr>Calibri</vt:lpstr>
      <vt:lpstr>Courier New</vt:lpstr>
      <vt:lpstr>Inter</vt:lpstr>
      <vt:lpstr>00_notes_de_stage</vt:lpstr>
      <vt:lpstr>Présentation PowerPoint</vt:lpstr>
      <vt:lpstr>fraud_detection_2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Take 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Philippe Baucour</dc:creator>
  <cp:lastModifiedBy>Philippe Baucour</cp:lastModifiedBy>
  <cp:revision>1</cp:revision>
  <dcterms:created xsi:type="dcterms:W3CDTF">2024-08-20T08:09:24Z</dcterms:created>
  <dcterms:modified xsi:type="dcterms:W3CDTF">2024-12-19T16:54:02Z</dcterms:modified>
</cp:coreProperties>
</file>