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FC1C5E-2783-49B0-B630-5364916B899A}" v="9" dt="2024-05-15T05:24:03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3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92FC1C5E-2783-49B0-B630-5364916B899A}"/>
    <pc:docChg chg="undo custSel addSld delSld modSld">
      <pc:chgData name="Philippe Baucour" userId="5102170ae7533958" providerId="LiveId" clId="{92FC1C5E-2783-49B0-B630-5364916B899A}" dt="2024-05-15T05:35:09.957" v="967" actId="14100"/>
      <pc:docMkLst>
        <pc:docMk/>
      </pc:docMkLst>
      <pc:sldChg chg="addSp modSp mod">
        <pc:chgData name="Philippe Baucour" userId="5102170ae7533958" providerId="LiveId" clId="{92FC1C5E-2783-49B0-B630-5364916B899A}" dt="2024-05-15T05:24:03.722" v="771"/>
        <pc:sldMkLst>
          <pc:docMk/>
          <pc:sldMk cId="2954423731" sldId="256"/>
        </pc:sldMkLst>
        <pc:spChg chg="add mod">
          <ac:chgData name="Philippe Baucour" userId="5102170ae7533958" providerId="LiveId" clId="{92FC1C5E-2783-49B0-B630-5364916B899A}" dt="2024-04-10T05:46:07.998" v="203" actId="113"/>
          <ac:spMkLst>
            <pc:docMk/>
            <pc:sldMk cId="2954423731" sldId="256"/>
            <ac:spMk id="2" creationId="{264C2FA7-8807-F47A-5924-D739AF121C10}"/>
          </ac:spMkLst>
        </pc:spChg>
        <pc:spChg chg="add mod">
          <ac:chgData name="Philippe Baucour" userId="5102170ae7533958" providerId="LiveId" clId="{92FC1C5E-2783-49B0-B630-5364916B899A}" dt="2024-04-10T05:41:46.176" v="200" actId="1076"/>
          <ac:spMkLst>
            <pc:docMk/>
            <pc:sldMk cId="2954423731" sldId="256"/>
            <ac:spMk id="3" creationId="{F96EAFB3-1BAB-41AC-A8F8-B06E6E85612D}"/>
          </ac:spMkLst>
        </pc:spChg>
        <pc:spChg chg="mod">
          <ac:chgData name="Philippe Baucour" userId="5102170ae7533958" providerId="LiveId" clId="{92FC1C5E-2783-49B0-B630-5364916B899A}" dt="2024-04-10T05:45:53.782" v="201" actId="113"/>
          <ac:spMkLst>
            <pc:docMk/>
            <pc:sldMk cId="2954423731" sldId="256"/>
            <ac:spMk id="6" creationId="{D9828EFE-DB47-6EA3-154D-CDC5E2471EBB}"/>
          </ac:spMkLst>
        </pc:spChg>
        <pc:spChg chg="mod">
          <ac:chgData name="Philippe Baucour" userId="5102170ae7533958" providerId="LiveId" clId="{92FC1C5E-2783-49B0-B630-5364916B899A}" dt="2024-04-10T05:45:56.737" v="202" actId="113"/>
          <ac:spMkLst>
            <pc:docMk/>
            <pc:sldMk cId="2954423731" sldId="256"/>
            <ac:spMk id="7" creationId="{8036ED91-1A13-0EC0-B398-A6654ED5AD43}"/>
          </ac:spMkLst>
        </pc:spChg>
        <pc:spChg chg="mod">
          <ac:chgData name="Philippe Baucour" userId="5102170ae7533958" providerId="LiveId" clId="{92FC1C5E-2783-49B0-B630-5364916B899A}" dt="2024-05-15T05:24:03.722" v="771"/>
          <ac:spMkLst>
            <pc:docMk/>
            <pc:sldMk cId="2954423731" sldId="256"/>
            <ac:spMk id="14" creationId="{E99473DA-F6B8-400E-3B0A-A3ACF5380B77}"/>
          </ac:spMkLst>
        </pc:spChg>
      </pc:sldChg>
      <pc:sldChg chg="modSp new mod">
        <pc:chgData name="Philippe Baucour" userId="5102170ae7533958" providerId="LiveId" clId="{92FC1C5E-2783-49B0-B630-5364916B899A}" dt="2024-05-15T05:24:03.722" v="771"/>
        <pc:sldMkLst>
          <pc:docMk/>
          <pc:sldMk cId="2101838791" sldId="257"/>
        </pc:sldMkLst>
        <pc:spChg chg="mod">
          <ac:chgData name="Philippe Baucour" userId="5102170ae7533958" providerId="LiveId" clId="{92FC1C5E-2783-49B0-B630-5364916B899A}" dt="2024-05-15T05:24:03.722" v="771"/>
          <ac:spMkLst>
            <pc:docMk/>
            <pc:sldMk cId="2101838791" sldId="257"/>
            <ac:spMk id="2" creationId="{FE7F6C75-DD2A-F059-7286-E6D59813EA1B}"/>
          </ac:spMkLst>
        </pc:spChg>
      </pc:sldChg>
      <pc:sldChg chg="addSp modSp new mod modClrScheme chgLayout">
        <pc:chgData name="Philippe Baucour" userId="5102170ae7533958" providerId="LiveId" clId="{92FC1C5E-2783-49B0-B630-5364916B899A}" dt="2024-05-15T05:25:16.169" v="821" actId="20577"/>
        <pc:sldMkLst>
          <pc:docMk/>
          <pc:sldMk cId="1781510308" sldId="258"/>
        </pc:sldMkLst>
        <pc:spChg chg="mod ord">
          <ac:chgData name="Philippe Baucour" userId="5102170ae7533958" providerId="LiveId" clId="{92FC1C5E-2783-49B0-B630-5364916B899A}" dt="2024-05-15T05:24:03.722" v="771"/>
          <ac:spMkLst>
            <pc:docMk/>
            <pc:sldMk cId="1781510308" sldId="258"/>
            <ac:spMk id="2" creationId="{AE1BD3D5-6ABA-23EC-A320-BC3E8F4C547D}"/>
          </ac:spMkLst>
        </pc:spChg>
        <pc:spChg chg="add mod ord">
          <ac:chgData name="Philippe Baucour" userId="5102170ae7533958" providerId="LiveId" clId="{92FC1C5E-2783-49B0-B630-5364916B899A}" dt="2024-05-15T05:25:16.169" v="821" actId="20577"/>
          <ac:spMkLst>
            <pc:docMk/>
            <pc:sldMk cId="1781510308" sldId="258"/>
            <ac:spMk id="3" creationId="{7A7207EC-3988-46E8-3B0A-D294D03737D7}"/>
          </ac:spMkLst>
        </pc:spChg>
        <pc:picChg chg="add mod">
          <ac:chgData name="Philippe Baucour" userId="5102170ae7533958" providerId="LiveId" clId="{92FC1C5E-2783-49B0-B630-5364916B899A}" dt="2024-05-15T05:24:39.797" v="790" actId="1038"/>
          <ac:picMkLst>
            <pc:docMk/>
            <pc:sldMk cId="1781510308" sldId="258"/>
            <ac:picMk id="5" creationId="{0A3E1D6D-D009-0CA4-468C-D06E38F1C6B2}"/>
          </ac:picMkLst>
        </pc:picChg>
        <pc:picChg chg="add mod">
          <ac:chgData name="Philippe Baucour" userId="5102170ae7533958" providerId="LiveId" clId="{92FC1C5E-2783-49B0-B630-5364916B899A}" dt="2024-05-15T05:09:02.946" v="435" actId="1035"/>
          <ac:picMkLst>
            <pc:docMk/>
            <pc:sldMk cId="1781510308" sldId="258"/>
            <ac:picMk id="7" creationId="{B3E01D19-050F-FE88-B3E1-0CA75FC18D2B}"/>
          </ac:picMkLst>
        </pc:picChg>
        <pc:picChg chg="add mod">
          <ac:chgData name="Philippe Baucour" userId="5102170ae7533958" providerId="LiveId" clId="{92FC1C5E-2783-49B0-B630-5364916B899A}" dt="2024-05-15T05:24:43.380" v="805" actId="1038"/>
          <ac:picMkLst>
            <pc:docMk/>
            <pc:sldMk cId="1781510308" sldId="258"/>
            <ac:picMk id="9" creationId="{5F49EB22-0FCF-8AA9-D7F1-2A180FF12D38}"/>
          </ac:picMkLst>
        </pc:picChg>
      </pc:sldChg>
      <pc:sldChg chg="addSp delSp modSp new mod modClrScheme chgLayout">
        <pc:chgData name="Philippe Baucour" userId="5102170ae7533958" providerId="LiveId" clId="{92FC1C5E-2783-49B0-B630-5364916B899A}" dt="2024-05-15T05:35:09.957" v="967" actId="14100"/>
        <pc:sldMkLst>
          <pc:docMk/>
          <pc:sldMk cId="1692495815" sldId="259"/>
        </pc:sldMkLst>
        <pc:spChg chg="mod ord">
          <ac:chgData name="Philippe Baucour" userId="5102170ae7533958" providerId="LiveId" clId="{92FC1C5E-2783-49B0-B630-5364916B899A}" dt="2024-05-15T05:24:03.722" v="771"/>
          <ac:spMkLst>
            <pc:docMk/>
            <pc:sldMk cId="1692495815" sldId="259"/>
            <ac:spMk id="2" creationId="{9CCAFB44-1E98-30D1-66B6-ADD024A51F81}"/>
          </ac:spMkLst>
        </pc:spChg>
        <pc:spChg chg="del">
          <ac:chgData name="Philippe Baucour" userId="5102170ae7533958" providerId="LiveId" clId="{92FC1C5E-2783-49B0-B630-5364916B899A}" dt="2024-05-15T05:16:43.414" v="630" actId="700"/>
          <ac:spMkLst>
            <pc:docMk/>
            <pc:sldMk cId="1692495815" sldId="259"/>
            <ac:spMk id="3" creationId="{47791B70-0E11-D553-C414-02769E7877CA}"/>
          </ac:spMkLst>
        </pc:spChg>
        <pc:spChg chg="add mod">
          <ac:chgData name="Philippe Baucour" userId="5102170ae7533958" providerId="LiveId" clId="{92FC1C5E-2783-49B0-B630-5364916B899A}" dt="2024-05-15T05:35:09.957" v="967" actId="14100"/>
          <ac:spMkLst>
            <pc:docMk/>
            <pc:sldMk cId="1692495815" sldId="259"/>
            <ac:spMk id="4" creationId="{1C416E49-7DF2-EDF6-A55A-AC93469CE3F0}"/>
          </ac:spMkLst>
        </pc:spChg>
        <pc:spChg chg="add mod">
          <ac:chgData name="Philippe Baucour" userId="5102170ae7533958" providerId="LiveId" clId="{92FC1C5E-2783-49B0-B630-5364916B899A}" dt="2024-05-15T05:35:09.957" v="967" actId="14100"/>
          <ac:spMkLst>
            <pc:docMk/>
            <pc:sldMk cId="1692495815" sldId="259"/>
            <ac:spMk id="5" creationId="{E52DF695-5F65-DCF3-9D0F-5465B660035F}"/>
          </ac:spMkLst>
        </pc:spChg>
        <pc:spChg chg="add mod">
          <ac:chgData name="Philippe Baucour" userId="5102170ae7533958" providerId="LiveId" clId="{92FC1C5E-2783-49B0-B630-5364916B899A}" dt="2024-05-15T05:35:09.957" v="967" actId="14100"/>
          <ac:spMkLst>
            <pc:docMk/>
            <pc:sldMk cId="1692495815" sldId="259"/>
            <ac:spMk id="6" creationId="{7D782B64-F1FF-8FDB-B53E-C92C89CC110E}"/>
          </ac:spMkLst>
        </pc:spChg>
      </pc:sldChg>
      <pc:sldChg chg="addSp delSp modSp new del mod modClrScheme chgLayout">
        <pc:chgData name="Philippe Baucour" userId="5102170ae7533958" providerId="LiveId" clId="{92FC1C5E-2783-49B0-B630-5364916B899A}" dt="2024-05-15T05:16:26.229" v="612" actId="47"/>
        <pc:sldMkLst>
          <pc:docMk/>
          <pc:sldMk cId="3793851462" sldId="259"/>
        </pc:sldMkLst>
        <pc:spChg chg="mod ord">
          <ac:chgData name="Philippe Baucour" userId="5102170ae7533958" providerId="LiveId" clId="{92FC1C5E-2783-49B0-B630-5364916B899A}" dt="2024-05-15T05:14:21.985" v="453" actId="700"/>
          <ac:spMkLst>
            <pc:docMk/>
            <pc:sldMk cId="3793851462" sldId="259"/>
            <ac:spMk id="2" creationId="{6EBF5F98-F1D4-BF6D-7DBB-E48023251447}"/>
          </ac:spMkLst>
        </pc:spChg>
        <pc:spChg chg="del mod ord">
          <ac:chgData name="Philippe Baucour" userId="5102170ae7533958" providerId="LiveId" clId="{92FC1C5E-2783-49B0-B630-5364916B899A}" dt="2024-05-15T05:14:21.985" v="453" actId="700"/>
          <ac:spMkLst>
            <pc:docMk/>
            <pc:sldMk cId="3793851462" sldId="259"/>
            <ac:spMk id="3" creationId="{2B4E69AA-D81F-25C4-C5C0-B97BCDD94F9E}"/>
          </ac:spMkLst>
        </pc:spChg>
        <pc:spChg chg="add mod ord">
          <ac:chgData name="Philippe Baucour" userId="5102170ae7533958" providerId="LiveId" clId="{92FC1C5E-2783-49B0-B630-5364916B899A}" dt="2024-05-15T05:15:23.356" v="585" actId="1038"/>
          <ac:spMkLst>
            <pc:docMk/>
            <pc:sldMk cId="3793851462" sldId="259"/>
            <ac:spMk id="4" creationId="{86A692D1-B50C-32D6-7197-6E879FB24A57}"/>
          </ac:spMkLst>
        </pc:spChg>
        <pc:spChg chg="add mod ord">
          <ac:chgData name="Philippe Baucour" userId="5102170ae7533958" providerId="LiveId" clId="{92FC1C5E-2783-49B0-B630-5364916B899A}" dt="2024-05-15T05:15:23.356" v="585" actId="1038"/>
          <ac:spMkLst>
            <pc:docMk/>
            <pc:sldMk cId="3793851462" sldId="259"/>
            <ac:spMk id="5" creationId="{C773E159-5ADA-FF27-D16B-9B56BD2C9305}"/>
          </ac:spMkLst>
        </pc:spChg>
        <pc:spChg chg="add mod ord">
          <ac:chgData name="Philippe Baucour" userId="5102170ae7533958" providerId="LiveId" clId="{92FC1C5E-2783-49B0-B630-5364916B899A}" dt="2024-05-15T05:15:15" v="506" actId="1038"/>
          <ac:spMkLst>
            <pc:docMk/>
            <pc:sldMk cId="3793851462" sldId="259"/>
            <ac:spMk id="6" creationId="{5243B800-694A-DD64-A0F0-13FA2EA3A173}"/>
          </ac:spMkLst>
        </pc:spChg>
        <pc:spChg chg="add mod ord">
          <ac:chgData name="Philippe Baucour" userId="5102170ae7533958" providerId="LiveId" clId="{92FC1C5E-2783-49B0-B630-5364916B899A}" dt="2024-05-15T05:15:15" v="506" actId="1038"/>
          <ac:spMkLst>
            <pc:docMk/>
            <pc:sldMk cId="3793851462" sldId="259"/>
            <ac:spMk id="7" creationId="{324CAF0F-1674-85B6-AF71-4D2849D5AD8A}"/>
          </ac:spMkLst>
        </pc:spChg>
        <pc:spChg chg="add mod">
          <ac:chgData name="Philippe Baucour" userId="5102170ae7533958" providerId="LiveId" clId="{92FC1C5E-2783-49B0-B630-5364916B899A}" dt="2024-05-15T05:15:30" v="610" actId="1037"/>
          <ac:spMkLst>
            <pc:docMk/>
            <pc:sldMk cId="3793851462" sldId="259"/>
            <ac:spMk id="10" creationId="{F4A0658A-4874-E03F-3645-4B341BDC3052}"/>
          </ac:spMkLst>
        </pc:spChg>
        <pc:spChg chg="add mod">
          <ac:chgData name="Philippe Baucour" userId="5102170ae7533958" providerId="LiveId" clId="{92FC1C5E-2783-49B0-B630-5364916B899A}" dt="2024-05-15T05:15:30" v="610" actId="1037"/>
          <ac:spMkLst>
            <pc:docMk/>
            <pc:sldMk cId="3793851462" sldId="259"/>
            <ac:spMk id="11" creationId="{AC94C0B6-3B09-72F5-0A12-806BE271FA4D}"/>
          </ac:spMkLst>
        </pc:spChg>
        <pc:spChg chg="add mod">
          <ac:chgData name="Philippe Baucour" userId="5102170ae7533958" providerId="LiveId" clId="{92FC1C5E-2783-49B0-B630-5364916B899A}" dt="2024-05-15T05:16:05.670" v="611" actId="571"/>
          <ac:spMkLst>
            <pc:docMk/>
            <pc:sldMk cId="3793851462" sldId="259"/>
            <ac:spMk id="12" creationId="{27983CDD-1A2C-B1BA-8103-AD639C9896AE}"/>
          </ac:spMkLst>
        </pc:spChg>
        <pc:spChg chg="add mod">
          <ac:chgData name="Philippe Baucour" userId="5102170ae7533958" providerId="LiveId" clId="{92FC1C5E-2783-49B0-B630-5364916B899A}" dt="2024-05-15T05:16:05.670" v="611" actId="571"/>
          <ac:spMkLst>
            <pc:docMk/>
            <pc:sldMk cId="3793851462" sldId="259"/>
            <ac:spMk id="13" creationId="{069EC2D8-FC79-F844-931F-43FB465EA357}"/>
          </ac:spMkLst>
        </pc:spChg>
        <pc:picChg chg="add del">
          <ac:chgData name="Philippe Baucour" userId="5102170ae7533958" providerId="LiveId" clId="{92FC1C5E-2783-49B0-B630-5364916B899A}" dt="2024-05-15T05:14:36.705" v="455" actId="22"/>
          <ac:picMkLst>
            <pc:docMk/>
            <pc:sldMk cId="3793851462" sldId="259"/>
            <ac:picMk id="9" creationId="{1CEED34E-E87F-A5C2-D03F-104AD801CBE9}"/>
          </ac:picMkLst>
        </pc:picChg>
      </pc:sldChg>
      <pc:sldChg chg="modSp new mod">
        <pc:chgData name="Philippe Baucour" userId="5102170ae7533958" providerId="LiveId" clId="{92FC1C5E-2783-49B0-B630-5364916B899A}" dt="2024-05-15T05:25:08.364" v="820" actId="20577"/>
        <pc:sldMkLst>
          <pc:docMk/>
          <pc:sldMk cId="2073240906" sldId="260"/>
        </pc:sldMkLst>
        <pc:spChg chg="mod">
          <ac:chgData name="Philippe Baucour" userId="5102170ae7533958" providerId="LiveId" clId="{92FC1C5E-2783-49B0-B630-5364916B899A}" dt="2024-05-15T05:25:08.364" v="820" actId="20577"/>
          <ac:spMkLst>
            <pc:docMk/>
            <pc:sldMk cId="2073240906" sldId="260"/>
            <ac:spMk id="2" creationId="{3AB67CF9-8875-4BFF-5C40-DC69153B28FC}"/>
          </ac:spMkLst>
        </pc:spChg>
      </pc:sldChg>
      <pc:sldChg chg="modSp new mod">
        <pc:chgData name="Philippe Baucour" userId="5102170ae7533958" providerId="LiveId" clId="{92FC1C5E-2783-49B0-B630-5364916B899A}" dt="2024-05-15T05:26:04.496" v="832" actId="20577"/>
        <pc:sldMkLst>
          <pc:docMk/>
          <pc:sldMk cId="3599723430" sldId="261"/>
        </pc:sldMkLst>
        <pc:spChg chg="mod">
          <ac:chgData name="Philippe Baucour" userId="5102170ae7533958" providerId="LiveId" clId="{92FC1C5E-2783-49B0-B630-5364916B899A}" dt="2024-05-15T05:26:04.496" v="832" actId="20577"/>
          <ac:spMkLst>
            <pc:docMk/>
            <pc:sldMk cId="3599723430" sldId="261"/>
            <ac:spMk id="2" creationId="{C86F8BF5-E163-3925-F0E3-CE352A08A3E7}"/>
          </ac:spMkLst>
        </pc:spChg>
      </pc:sldChg>
      <pc:sldChg chg="modSp new mod">
        <pc:chgData name="Philippe Baucour" userId="5102170ae7533958" providerId="LiveId" clId="{92FC1C5E-2783-49B0-B630-5364916B899A}" dt="2024-05-15T05:26:23.008" v="849" actId="20577"/>
        <pc:sldMkLst>
          <pc:docMk/>
          <pc:sldMk cId="3531592778" sldId="262"/>
        </pc:sldMkLst>
        <pc:spChg chg="mod">
          <ac:chgData name="Philippe Baucour" userId="5102170ae7533958" providerId="LiveId" clId="{92FC1C5E-2783-49B0-B630-5364916B899A}" dt="2024-05-15T05:26:23.008" v="849" actId="20577"/>
          <ac:spMkLst>
            <pc:docMk/>
            <pc:sldMk cId="3531592778" sldId="262"/>
            <ac:spMk id="2" creationId="{B139EC84-4102-FA48-7C43-D53C67D9D1B4}"/>
          </ac:spMkLst>
        </pc:spChg>
      </pc:sldChg>
      <pc:sldChg chg="modSp new mod">
        <pc:chgData name="Philippe Baucour" userId="5102170ae7533958" providerId="LiveId" clId="{92FC1C5E-2783-49B0-B630-5364916B899A}" dt="2024-05-15T05:28:36.539" v="873" actId="20577"/>
        <pc:sldMkLst>
          <pc:docMk/>
          <pc:sldMk cId="3764972675" sldId="263"/>
        </pc:sldMkLst>
        <pc:spChg chg="mod">
          <ac:chgData name="Philippe Baucour" userId="5102170ae7533958" providerId="LiveId" clId="{92FC1C5E-2783-49B0-B630-5364916B899A}" dt="2024-05-15T05:28:36.539" v="873" actId="20577"/>
          <ac:spMkLst>
            <pc:docMk/>
            <pc:sldMk cId="3764972675" sldId="263"/>
            <ac:spMk id="2" creationId="{ED0818AE-7F16-58BD-C798-6ED7D79B5AA6}"/>
          </ac:spMkLst>
        </pc:spChg>
      </pc:sldChg>
      <pc:sldChg chg="modSp new mod">
        <pc:chgData name="Philippe Baucour" userId="5102170ae7533958" providerId="LiveId" clId="{92FC1C5E-2783-49B0-B630-5364916B899A}" dt="2024-05-15T05:29:42.761" v="910" actId="20577"/>
        <pc:sldMkLst>
          <pc:docMk/>
          <pc:sldMk cId="2428471880" sldId="264"/>
        </pc:sldMkLst>
        <pc:spChg chg="mod">
          <ac:chgData name="Philippe Baucour" userId="5102170ae7533958" providerId="LiveId" clId="{92FC1C5E-2783-49B0-B630-5364916B899A}" dt="2024-05-15T05:29:42.761" v="910" actId="20577"/>
          <ac:spMkLst>
            <pc:docMk/>
            <pc:sldMk cId="2428471880" sldId="264"/>
            <ac:spMk id="2" creationId="{DDEB4661-73B6-C0E2-CA9B-BB8C63C5D7E1}"/>
          </ac:spMkLst>
        </pc:spChg>
      </pc:sldChg>
      <pc:sldChg chg="modSp new mod">
        <pc:chgData name="Philippe Baucour" userId="5102170ae7533958" providerId="LiveId" clId="{92FC1C5E-2783-49B0-B630-5364916B899A}" dt="2024-05-15T05:30:06.096" v="930" actId="20577"/>
        <pc:sldMkLst>
          <pc:docMk/>
          <pc:sldMk cId="645850396" sldId="265"/>
        </pc:sldMkLst>
        <pc:spChg chg="mod">
          <ac:chgData name="Philippe Baucour" userId="5102170ae7533958" providerId="LiveId" clId="{92FC1C5E-2783-49B0-B630-5364916B899A}" dt="2024-05-15T05:30:06.096" v="930" actId="20577"/>
          <ac:spMkLst>
            <pc:docMk/>
            <pc:sldMk cId="645850396" sldId="265"/>
            <ac:spMk id="2" creationId="{E33A6CFF-9ACF-7B00-75EC-F4C7E3F77B7F}"/>
          </ac:spMkLst>
        </pc:spChg>
      </pc:sldChg>
      <pc:sldChg chg="modSp new mod">
        <pc:chgData name="Philippe Baucour" userId="5102170ae7533958" providerId="LiveId" clId="{92FC1C5E-2783-49B0-B630-5364916B899A}" dt="2024-05-15T05:30:17.425" v="942" actId="20577"/>
        <pc:sldMkLst>
          <pc:docMk/>
          <pc:sldMk cId="4249389736" sldId="266"/>
        </pc:sldMkLst>
        <pc:spChg chg="mod">
          <ac:chgData name="Philippe Baucour" userId="5102170ae7533958" providerId="LiveId" clId="{92FC1C5E-2783-49B0-B630-5364916B899A}" dt="2024-05-15T05:30:17.425" v="942" actId="20577"/>
          <ac:spMkLst>
            <pc:docMk/>
            <pc:sldMk cId="4249389736" sldId="266"/>
            <ac:spMk id="2" creationId="{F1047C01-E7E3-981F-0FC7-DBC25D22AE27}"/>
          </ac:spMkLst>
        </pc:spChg>
      </pc:sldChg>
      <pc:sldChg chg="modSp new mod">
        <pc:chgData name="Philippe Baucour" userId="5102170ae7533958" providerId="LiveId" clId="{92FC1C5E-2783-49B0-B630-5364916B899A}" dt="2024-05-15T05:30:32.958" v="957" actId="20577"/>
        <pc:sldMkLst>
          <pc:docMk/>
          <pc:sldMk cId="2793734321" sldId="267"/>
        </pc:sldMkLst>
        <pc:spChg chg="mod">
          <ac:chgData name="Philippe Baucour" userId="5102170ae7533958" providerId="LiveId" clId="{92FC1C5E-2783-49B0-B630-5364916B899A}" dt="2024-05-15T05:30:32.958" v="957" actId="20577"/>
          <ac:spMkLst>
            <pc:docMk/>
            <pc:sldMk cId="2793734321" sldId="267"/>
            <ac:spMk id="2" creationId="{1D940618-DCD5-003B-0568-1CB23E1324BD}"/>
          </ac:spMkLst>
        </pc:spChg>
      </pc:sldChg>
      <pc:sldChg chg="modSp new mod">
        <pc:chgData name="Philippe Baucour" userId="5102170ae7533958" providerId="LiveId" clId="{92FC1C5E-2783-49B0-B630-5364916B899A}" dt="2024-05-15T05:30:42.814" v="966" actId="20577"/>
        <pc:sldMkLst>
          <pc:docMk/>
          <pc:sldMk cId="607894881" sldId="268"/>
        </pc:sldMkLst>
        <pc:spChg chg="mod">
          <ac:chgData name="Philippe Baucour" userId="5102170ae7533958" providerId="LiveId" clId="{92FC1C5E-2783-49B0-B630-5364916B899A}" dt="2024-05-15T05:30:42.814" v="966" actId="20577"/>
          <ac:spMkLst>
            <pc:docMk/>
            <pc:sldMk cId="607894881" sldId="268"/>
            <ac:spMk id="2" creationId="{2DE634F9-9D80-BE01-79A7-23C6DD8F4E5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71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13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24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77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3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97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94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45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43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6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58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9BE60-F297-4D51-9BF6-34EA6E4A2150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362D360-BC6C-E1A9-3BAF-76BE2E21E01B}"/>
              </a:ext>
            </a:extLst>
          </p:cNvPr>
          <p:cNvSpPr txBox="1"/>
          <p:nvPr/>
        </p:nvSpPr>
        <p:spPr>
          <a:xfrm>
            <a:off x="555812" y="1649502"/>
            <a:ext cx="4055662" cy="7386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Amazon Web Services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VPC –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cloud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67312D-74FA-BD68-A684-2ED49411E736}"/>
              </a:ext>
            </a:extLst>
          </p:cNvPr>
          <p:cNvSpPr txBox="1"/>
          <p:nvPr/>
        </p:nvSpPr>
        <p:spPr>
          <a:xfrm>
            <a:off x="555811" y="2563902"/>
            <a:ext cx="4055661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IAM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Identification and Access Management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9828EFE-DB47-6EA3-154D-CDC5E2471EBB}"/>
              </a:ext>
            </a:extLst>
          </p:cNvPr>
          <p:cNvSpPr txBox="1"/>
          <p:nvPr/>
        </p:nvSpPr>
        <p:spPr>
          <a:xfrm>
            <a:off x="555812" y="3463431"/>
            <a:ext cx="4055660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Simple Storage Services</a:t>
            </a: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Boto3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pour Python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036ED91-1A13-0EC0-B398-A6654ED5AD43}"/>
              </a:ext>
            </a:extLst>
          </p:cNvPr>
          <p:cNvSpPr txBox="1"/>
          <p:nvPr/>
        </p:nvSpPr>
        <p:spPr>
          <a:xfrm>
            <a:off x="555812" y="4470164"/>
            <a:ext cx="4055662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RDS</a:t>
            </a: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Relational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Services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Création base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– Accès public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Utilisé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PGAdmin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– Endpoint, user,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psswd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SQLAlchemy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pour Python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2E75917-88C9-AB6A-E27D-B5DDA46D18FC}"/>
              </a:ext>
            </a:extLst>
          </p:cNvPr>
          <p:cNvSpPr txBox="1"/>
          <p:nvPr/>
        </p:nvSpPr>
        <p:spPr>
          <a:xfrm>
            <a:off x="4611472" y="1649502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J3 29 mars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57C2D05-BDC0-AD99-172D-85A303EA6840}"/>
              </a:ext>
            </a:extLst>
          </p:cNvPr>
          <p:cNvSpPr txBox="1"/>
          <p:nvPr/>
        </p:nvSpPr>
        <p:spPr>
          <a:xfrm>
            <a:off x="4611472" y="4470164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J4 02 avril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DF4922B-4D69-ED7F-5EE2-DE7484D0FA20}"/>
              </a:ext>
            </a:extLst>
          </p:cNvPr>
          <p:cNvSpPr txBox="1"/>
          <p:nvPr/>
        </p:nvSpPr>
        <p:spPr>
          <a:xfrm>
            <a:off x="4611472" y="2563902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J3 29 mars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EA914BC-D5F2-3512-2607-E20CE002F8EA}"/>
              </a:ext>
            </a:extLst>
          </p:cNvPr>
          <p:cNvSpPr txBox="1"/>
          <p:nvPr/>
        </p:nvSpPr>
        <p:spPr>
          <a:xfrm>
            <a:off x="4611472" y="3478302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J3 29 mars</a:t>
            </a: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E99473DA-F6B8-400E-3B0A-A3ACF538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collection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64C2FA7-8807-F47A-5924-D739AF121C10}"/>
              </a:ext>
            </a:extLst>
          </p:cNvPr>
          <p:cNvSpPr txBox="1"/>
          <p:nvPr/>
        </p:nvSpPr>
        <p:spPr>
          <a:xfrm>
            <a:off x="5382681" y="5276755"/>
            <a:ext cx="4849906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dirty="0">
                <a:effectLst/>
                <a:latin typeface="Courier New" panose="02070309020205020404" pitchFamily="49" charset="0"/>
              </a:rPr>
              <a:t>Amazon Redshift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ServerLess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Cluster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Service de BDD cloud d'AWS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Utiliser 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databricks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y créer un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PySpark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 transférer sur Redshift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Utiliser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Data (Big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like) 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96EAFB3-1BAB-41AC-A8F8-B06E6E85612D}"/>
              </a:ext>
            </a:extLst>
          </p:cNvPr>
          <p:cNvSpPr txBox="1"/>
          <p:nvPr/>
        </p:nvSpPr>
        <p:spPr>
          <a:xfrm>
            <a:off x="10232587" y="5276755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Big data J3 05 avril</a:t>
            </a:r>
          </a:p>
        </p:txBody>
      </p:sp>
    </p:spTree>
    <p:extLst>
      <p:ext uri="{BB962C8B-B14F-4D97-AF65-F5344CB8AC3E}">
        <p14:creationId xmlns:p14="http://schemas.microsoft.com/office/powerpoint/2010/main" val="295442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A6CFF-9ACF-7B00-75EC-F4C7E3F7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Word </a:t>
            </a:r>
            <a:r>
              <a:rPr lang="fr-FR" dirty="0" err="1"/>
              <a:t>Embedding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5850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47C01-E7E3-981F-0FC7-DBC25D22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Recurrent</a:t>
            </a:r>
            <a:r>
              <a:rPr lang="fr-FR" dirty="0"/>
              <a:t> NN</a:t>
            </a:r>
          </a:p>
        </p:txBody>
      </p:sp>
    </p:spTree>
    <p:extLst>
      <p:ext uri="{BB962C8B-B14F-4D97-AF65-F5344CB8AC3E}">
        <p14:creationId xmlns:p14="http://schemas.microsoft.com/office/powerpoint/2010/main" val="4249389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940618-DCD5-003B-0568-1CB23E13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Encoder </a:t>
            </a:r>
            <a:r>
              <a:rPr lang="fr-FR" dirty="0" err="1"/>
              <a:t>Decoder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3734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E634F9-9D80-BE01-79A7-23C6DD8F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60789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7F6C75-DD2A-F059-7286-E6D59813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210183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1BD3D5-6ABA-23EC-A320-BC3E8F4C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3E1D6D-D009-0CA4-468C-D06E38F1C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578" y="25429"/>
            <a:ext cx="3999469" cy="225049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3E01D19-050F-FE88-B3E1-0CA75FC18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835" y="954242"/>
            <a:ext cx="4992873" cy="264406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F49EB22-0FCF-8AA9-D7F1-2A180FF12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700" y="3595790"/>
            <a:ext cx="6185649" cy="3251362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7207EC-3988-46E8-3B0A-D294D0373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Gradient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descent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Neural Network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CNN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Transfer Learning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Recurrent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NN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Encoder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Decoder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178151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CAFB44-1E98-30D1-66B6-ADD024A5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Gradient </a:t>
            </a:r>
            <a:r>
              <a:rPr lang="fr-FR" dirty="0" err="1"/>
              <a:t>Descent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416E49-7DF2-EDF6-A55A-AC93469CE3F0}"/>
              </a:ext>
            </a:extLst>
          </p:cNvPr>
          <p:cNvSpPr txBox="1"/>
          <p:nvPr/>
        </p:nvSpPr>
        <p:spPr>
          <a:xfrm>
            <a:off x="77506" y="1500094"/>
            <a:ext cx="3868094" cy="5051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Gradient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Descent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2DF695-5F65-DCF3-9D0F-5465B660035F}"/>
              </a:ext>
            </a:extLst>
          </p:cNvPr>
          <p:cNvSpPr txBox="1"/>
          <p:nvPr/>
        </p:nvSpPr>
        <p:spPr>
          <a:xfrm>
            <a:off x="8248659" y="1500094"/>
            <a:ext cx="3868094" cy="50519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Mini Batch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D782B64-F1FF-8FDB-B53E-C92C89CC110E}"/>
              </a:ext>
            </a:extLst>
          </p:cNvPr>
          <p:cNvSpPr txBox="1"/>
          <p:nvPr/>
        </p:nvSpPr>
        <p:spPr>
          <a:xfrm>
            <a:off x="4163082" y="1500094"/>
            <a:ext cx="3868094" cy="50519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Stochastic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49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67CF9-8875-4BFF-5C40-DC69153B2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07324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F8BF5-E163-3925-F0E3-CE352A08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359972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39EC84-4102-FA48-7C43-D53C67D9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Convolutional</a:t>
            </a:r>
            <a:r>
              <a:rPr lang="fr-FR" dirty="0"/>
              <a:t> NN</a:t>
            </a:r>
          </a:p>
        </p:txBody>
      </p:sp>
    </p:spTree>
    <p:extLst>
      <p:ext uri="{BB962C8B-B14F-4D97-AF65-F5344CB8AC3E}">
        <p14:creationId xmlns:p14="http://schemas.microsoft.com/office/powerpoint/2010/main" val="353159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818AE-7F16-58BD-C798-6ED7D79B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Transfert Learning</a:t>
            </a:r>
          </a:p>
        </p:txBody>
      </p:sp>
    </p:spTree>
    <p:extLst>
      <p:ext uri="{BB962C8B-B14F-4D97-AF65-F5344CB8AC3E}">
        <p14:creationId xmlns:p14="http://schemas.microsoft.com/office/powerpoint/2010/main" val="376497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EB4661-73B6-C0E2-CA9B-BB8C63C5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 – </a:t>
            </a:r>
            <a:r>
              <a:rPr lang="fr-FR" dirty="0" err="1"/>
              <a:t>Generative</a:t>
            </a:r>
            <a:r>
              <a:rPr lang="fr-FR" dirty="0"/>
              <a:t> </a:t>
            </a:r>
            <a:r>
              <a:rPr lang="fr-FR" dirty="0" err="1"/>
              <a:t>Advesarial</a:t>
            </a:r>
            <a:r>
              <a:rPr lang="fr-FR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2428471880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00_notes_de_stage</Template>
  <TotalTime>141</TotalTime>
  <Words>141</Words>
  <Application>Microsoft Office PowerPoint</Application>
  <PresentationFormat>Grand écran</PresentationFormat>
  <Paragraphs>47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00_notes_de_stage</vt:lpstr>
      <vt:lpstr>Data collection</vt:lpstr>
      <vt:lpstr>Big Data</vt:lpstr>
      <vt:lpstr>Deep Learning</vt:lpstr>
      <vt:lpstr>Gradient Descent</vt:lpstr>
      <vt:lpstr>Neural Network</vt:lpstr>
      <vt:lpstr>TensorFlow</vt:lpstr>
      <vt:lpstr>Convolutional NN</vt:lpstr>
      <vt:lpstr>Transfert Learning</vt:lpstr>
      <vt:lpstr>GAN – Generative Advesarial Networks</vt:lpstr>
      <vt:lpstr>Word Embedding</vt:lpstr>
      <vt:lpstr>Recurrent NN</vt:lpstr>
      <vt:lpstr>Encoder Decoder</vt:lpstr>
      <vt:lpstr>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</dc:title>
  <dc:creator>Philippe Baucour</dc:creator>
  <cp:lastModifiedBy>Philippe Baucour</cp:lastModifiedBy>
  <cp:revision>1</cp:revision>
  <dcterms:created xsi:type="dcterms:W3CDTF">2024-04-08T06:24:33Z</dcterms:created>
  <dcterms:modified xsi:type="dcterms:W3CDTF">2024-05-15T05:35:20Z</dcterms:modified>
</cp:coreProperties>
</file>