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91" r:id="rId4"/>
    <p:sldId id="271" r:id="rId5"/>
    <p:sldId id="290" r:id="rId6"/>
    <p:sldId id="289" r:id="rId7"/>
    <p:sldId id="288" r:id="rId8"/>
    <p:sldId id="287" r:id="rId9"/>
    <p:sldId id="286" r:id="rId10"/>
    <p:sldId id="285" r:id="rId11"/>
    <p:sldId id="284" r:id="rId12"/>
    <p:sldId id="283" r:id="rId13"/>
    <p:sldId id="282" r:id="rId14"/>
    <p:sldId id="281" r:id="rId15"/>
    <p:sldId id="280" r:id="rId16"/>
    <p:sldId id="279" r:id="rId17"/>
    <p:sldId id="278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73" r:id="rId27"/>
    <p:sldId id="276" r:id="rId28"/>
    <p:sldId id="266" r:id="rId29"/>
    <p:sldId id="275" r:id="rId30"/>
    <p:sldId id="267" r:id="rId31"/>
    <p:sldId id="269" r:id="rId32"/>
    <p:sldId id="277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ECC"/>
    <a:srgbClr val="DAE8FC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FC1C5E-2783-49B0-B630-5364916B899A}" v="274" dt="2024-05-23T05:23:58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58599" autoAdjust="0"/>
  </p:normalViewPr>
  <p:slideViewPr>
    <p:cSldViewPr snapToGrid="0">
      <p:cViewPr varScale="1">
        <p:scale>
          <a:sx n="78" d="100"/>
          <a:sy n="78" d="100"/>
        </p:scale>
        <p:origin x="2035" y="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92FC1C5E-2783-49B0-B630-5364916B899A}"/>
    <pc:docChg chg="undo custSel addSld delSld modSld modMainMaster">
      <pc:chgData name="Philippe Baucour" userId="5102170ae7533958" providerId="LiveId" clId="{92FC1C5E-2783-49B0-B630-5364916B899A}" dt="2024-05-23T05:25:35.687" v="6477" actId="27636"/>
      <pc:docMkLst>
        <pc:docMk/>
      </pc:docMkLst>
      <pc:sldChg chg="addSp modSp mod">
        <pc:chgData name="Philippe Baucour" userId="5102170ae7533958" providerId="LiveId" clId="{92FC1C5E-2783-49B0-B630-5364916B899A}" dt="2024-05-15T05:24:03.722" v="771"/>
        <pc:sldMkLst>
          <pc:docMk/>
          <pc:sldMk cId="2954423731" sldId="256"/>
        </pc:sldMkLst>
        <pc:spChg chg="add mod">
          <ac:chgData name="Philippe Baucour" userId="5102170ae7533958" providerId="LiveId" clId="{92FC1C5E-2783-49B0-B630-5364916B899A}" dt="2024-04-10T05:46:07.998" v="203" actId="113"/>
          <ac:spMkLst>
            <pc:docMk/>
            <pc:sldMk cId="2954423731" sldId="256"/>
            <ac:spMk id="2" creationId="{264C2FA7-8807-F47A-5924-D739AF121C10}"/>
          </ac:spMkLst>
        </pc:spChg>
        <pc:spChg chg="add mod">
          <ac:chgData name="Philippe Baucour" userId="5102170ae7533958" providerId="LiveId" clId="{92FC1C5E-2783-49B0-B630-5364916B899A}" dt="2024-04-10T05:41:46.176" v="200" actId="1076"/>
          <ac:spMkLst>
            <pc:docMk/>
            <pc:sldMk cId="2954423731" sldId="256"/>
            <ac:spMk id="3" creationId="{F96EAFB3-1BAB-41AC-A8F8-B06E6E85612D}"/>
          </ac:spMkLst>
        </pc:spChg>
        <pc:spChg chg="mod">
          <ac:chgData name="Philippe Baucour" userId="5102170ae7533958" providerId="LiveId" clId="{92FC1C5E-2783-49B0-B630-5364916B899A}" dt="2024-04-10T05:45:53.782" v="201" actId="113"/>
          <ac:spMkLst>
            <pc:docMk/>
            <pc:sldMk cId="2954423731" sldId="256"/>
            <ac:spMk id="6" creationId="{D9828EFE-DB47-6EA3-154D-CDC5E2471EBB}"/>
          </ac:spMkLst>
        </pc:spChg>
        <pc:spChg chg="mod">
          <ac:chgData name="Philippe Baucour" userId="5102170ae7533958" providerId="LiveId" clId="{92FC1C5E-2783-49B0-B630-5364916B899A}" dt="2024-04-10T05:45:56.737" v="202" actId="113"/>
          <ac:spMkLst>
            <pc:docMk/>
            <pc:sldMk cId="2954423731" sldId="256"/>
            <ac:spMk id="7" creationId="{8036ED91-1A13-0EC0-B398-A6654ED5AD43}"/>
          </ac:spMkLst>
        </pc:spChg>
        <pc:spChg chg="mod">
          <ac:chgData name="Philippe Baucour" userId="5102170ae7533958" providerId="LiveId" clId="{92FC1C5E-2783-49B0-B630-5364916B899A}" dt="2024-05-15T05:24:03.722" v="771"/>
          <ac:spMkLst>
            <pc:docMk/>
            <pc:sldMk cId="2954423731" sldId="256"/>
            <ac:spMk id="14" creationId="{E99473DA-F6B8-400E-3B0A-A3ACF5380B77}"/>
          </ac:spMkLst>
        </pc:spChg>
      </pc:sldChg>
      <pc:sldChg chg="addSp modSp new mod modClrScheme chgLayout">
        <pc:chgData name="Philippe Baucour" userId="5102170ae7533958" providerId="LiveId" clId="{92FC1C5E-2783-49B0-B630-5364916B899A}" dt="2024-05-22T21:07:28.116" v="6174" actId="20577"/>
        <pc:sldMkLst>
          <pc:docMk/>
          <pc:sldMk cId="2101838791" sldId="257"/>
        </pc:sldMkLst>
        <pc:spChg chg="mod ord">
          <ac:chgData name="Philippe Baucour" userId="5102170ae7533958" providerId="LiveId" clId="{92FC1C5E-2783-49B0-B630-5364916B899A}" dt="2024-05-22T21:06:34.409" v="6139" actId="700"/>
          <ac:spMkLst>
            <pc:docMk/>
            <pc:sldMk cId="2101838791" sldId="257"/>
            <ac:spMk id="2" creationId="{FE7F6C75-DD2A-F059-7286-E6D59813EA1B}"/>
          </ac:spMkLst>
        </pc:spChg>
        <pc:spChg chg="add mod ord">
          <ac:chgData name="Philippe Baucour" userId="5102170ae7533958" providerId="LiveId" clId="{92FC1C5E-2783-49B0-B630-5364916B899A}" dt="2024-05-22T21:07:28.116" v="6174" actId="20577"/>
          <ac:spMkLst>
            <pc:docMk/>
            <pc:sldMk cId="2101838791" sldId="257"/>
            <ac:spMk id="3" creationId="{FF293838-36E0-334F-0943-6613799B4C66}"/>
          </ac:spMkLst>
        </pc:spChg>
      </pc:sldChg>
      <pc:sldChg chg="addSp modSp new mod modClrScheme chgLayout">
        <pc:chgData name="Philippe Baucour" userId="5102170ae7533958" providerId="LiveId" clId="{92FC1C5E-2783-49B0-B630-5364916B899A}" dt="2024-05-15T05:25:16.169" v="821" actId="20577"/>
        <pc:sldMkLst>
          <pc:docMk/>
          <pc:sldMk cId="1781510308" sldId="258"/>
        </pc:sldMkLst>
        <pc:spChg chg="mod ord">
          <ac:chgData name="Philippe Baucour" userId="5102170ae7533958" providerId="LiveId" clId="{92FC1C5E-2783-49B0-B630-5364916B899A}" dt="2024-05-15T05:24:03.722" v="771"/>
          <ac:spMkLst>
            <pc:docMk/>
            <pc:sldMk cId="1781510308" sldId="258"/>
            <ac:spMk id="2" creationId="{AE1BD3D5-6ABA-23EC-A320-BC3E8F4C547D}"/>
          </ac:spMkLst>
        </pc:spChg>
        <pc:spChg chg="add mod ord">
          <ac:chgData name="Philippe Baucour" userId="5102170ae7533958" providerId="LiveId" clId="{92FC1C5E-2783-49B0-B630-5364916B899A}" dt="2024-05-15T05:25:16.169" v="821" actId="20577"/>
          <ac:spMkLst>
            <pc:docMk/>
            <pc:sldMk cId="1781510308" sldId="258"/>
            <ac:spMk id="3" creationId="{7A7207EC-3988-46E8-3B0A-D294D03737D7}"/>
          </ac:spMkLst>
        </pc:spChg>
        <pc:picChg chg="add mod">
          <ac:chgData name="Philippe Baucour" userId="5102170ae7533958" providerId="LiveId" clId="{92FC1C5E-2783-49B0-B630-5364916B899A}" dt="2024-05-15T05:24:39.797" v="790" actId="1038"/>
          <ac:picMkLst>
            <pc:docMk/>
            <pc:sldMk cId="1781510308" sldId="258"/>
            <ac:picMk id="5" creationId="{0A3E1D6D-D009-0CA4-468C-D06E38F1C6B2}"/>
          </ac:picMkLst>
        </pc:picChg>
        <pc:picChg chg="add mod">
          <ac:chgData name="Philippe Baucour" userId="5102170ae7533958" providerId="LiveId" clId="{92FC1C5E-2783-49B0-B630-5364916B899A}" dt="2024-05-15T05:09:02.946" v="435" actId="1035"/>
          <ac:picMkLst>
            <pc:docMk/>
            <pc:sldMk cId="1781510308" sldId="258"/>
            <ac:picMk id="7" creationId="{B3E01D19-050F-FE88-B3E1-0CA75FC18D2B}"/>
          </ac:picMkLst>
        </pc:picChg>
        <pc:picChg chg="add mod">
          <ac:chgData name="Philippe Baucour" userId="5102170ae7533958" providerId="LiveId" clId="{92FC1C5E-2783-49B0-B630-5364916B899A}" dt="2024-05-15T05:24:43.380" v="805" actId="1038"/>
          <ac:picMkLst>
            <pc:docMk/>
            <pc:sldMk cId="1781510308" sldId="258"/>
            <ac:picMk id="9" creationId="{5F49EB22-0FCF-8AA9-D7F1-2A180FF12D38}"/>
          </ac:picMkLst>
        </pc:picChg>
      </pc:sldChg>
      <pc:sldChg chg="addSp delSp modSp new mod modClrScheme chgLayout">
        <pc:chgData name="Philippe Baucour" userId="5102170ae7533958" providerId="LiveId" clId="{92FC1C5E-2783-49B0-B630-5364916B899A}" dt="2024-05-22T21:11:29.647" v="6218" actId="20577"/>
        <pc:sldMkLst>
          <pc:docMk/>
          <pc:sldMk cId="1692495815" sldId="259"/>
        </pc:sldMkLst>
        <pc:spChg chg="mod ord">
          <ac:chgData name="Philippe Baucour" userId="5102170ae7533958" providerId="LiveId" clId="{92FC1C5E-2783-49B0-B630-5364916B899A}" dt="2024-05-22T21:11:29.647" v="6218" actId="20577"/>
          <ac:spMkLst>
            <pc:docMk/>
            <pc:sldMk cId="1692495815" sldId="259"/>
            <ac:spMk id="2" creationId="{9CCAFB44-1E98-30D1-66B6-ADD024A51F81}"/>
          </ac:spMkLst>
        </pc:spChg>
        <pc:spChg chg="del">
          <ac:chgData name="Philippe Baucour" userId="5102170ae7533958" providerId="LiveId" clId="{92FC1C5E-2783-49B0-B630-5364916B899A}" dt="2024-05-15T05:16:43.414" v="630" actId="700"/>
          <ac:spMkLst>
            <pc:docMk/>
            <pc:sldMk cId="1692495815" sldId="259"/>
            <ac:spMk id="3" creationId="{47791B70-0E11-D553-C414-02769E7877CA}"/>
          </ac:spMkLst>
        </pc:spChg>
        <pc:spChg chg="add mod">
          <ac:chgData name="Philippe Baucour" userId="5102170ae7533958" providerId="LiveId" clId="{92FC1C5E-2783-49B0-B630-5364916B899A}" dt="2024-05-15T05:35:09.957" v="967" actId="14100"/>
          <ac:spMkLst>
            <pc:docMk/>
            <pc:sldMk cId="1692495815" sldId="259"/>
            <ac:spMk id="4" creationId="{1C416E49-7DF2-EDF6-A55A-AC93469CE3F0}"/>
          </ac:spMkLst>
        </pc:spChg>
        <pc:spChg chg="add mod">
          <ac:chgData name="Philippe Baucour" userId="5102170ae7533958" providerId="LiveId" clId="{92FC1C5E-2783-49B0-B630-5364916B899A}" dt="2024-05-15T05:35:09.957" v="967" actId="14100"/>
          <ac:spMkLst>
            <pc:docMk/>
            <pc:sldMk cId="1692495815" sldId="259"/>
            <ac:spMk id="5" creationId="{E52DF695-5F65-DCF3-9D0F-5465B660035F}"/>
          </ac:spMkLst>
        </pc:spChg>
        <pc:spChg chg="add mod">
          <ac:chgData name="Philippe Baucour" userId="5102170ae7533958" providerId="LiveId" clId="{92FC1C5E-2783-49B0-B630-5364916B899A}" dt="2024-05-15T05:35:09.957" v="967" actId="14100"/>
          <ac:spMkLst>
            <pc:docMk/>
            <pc:sldMk cId="1692495815" sldId="259"/>
            <ac:spMk id="6" creationId="{7D782B64-F1FF-8FDB-B53E-C92C89CC110E}"/>
          </ac:spMkLst>
        </pc:spChg>
      </pc:sldChg>
      <pc:sldChg chg="addSp delSp modSp new del mod modClrScheme chgLayout">
        <pc:chgData name="Philippe Baucour" userId="5102170ae7533958" providerId="LiveId" clId="{92FC1C5E-2783-49B0-B630-5364916B899A}" dt="2024-05-15T05:16:26.229" v="612" actId="47"/>
        <pc:sldMkLst>
          <pc:docMk/>
          <pc:sldMk cId="3793851462" sldId="259"/>
        </pc:sldMkLst>
        <pc:spChg chg="mod ord">
          <ac:chgData name="Philippe Baucour" userId="5102170ae7533958" providerId="LiveId" clId="{92FC1C5E-2783-49B0-B630-5364916B899A}" dt="2024-05-15T05:14:21.985" v="453" actId="700"/>
          <ac:spMkLst>
            <pc:docMk/>
            <pc:sldMk cId="3793851462" sldId="259"/>
            <ac:spMk id="2" creationId="{6EBF5F98-F1D4-BF6D-7DBB-E48023251447}"/>
          </ac:spMkLst>
        </pc:spChg>
        <pc:spChg chg="del mod ord">
          <ac:chgData name="Philippe Baucour" userId="5102170ae7533958" providerId="LiveId" clId="{92FC1C5E-2783-49B0-B630-5364916B899A}" dt="2024-05-15T05:14:21.985" v="453" actId="700"/>
          <ac:spMkLst>
            <pc:docMk/>
            <pc:sldMk cId="3793851462" sldId="259"/>
            <ac:spMk id="3" creationId="{2B4E69AA-D81F-25C4-C5C0-B97BCDD94F9E}"/>
          </ac:spMkLst>
        </pc:spChg>
        <pc:spChg chg="add mod ord">
          <ac:chgData name="Philippe Baucour" userId="5102170ae7533958" providerId="LiveId" clId="{92FC1C5E-2783-49B0-B630-5364916B899A}" dt="2024-05-15T05:15:23.356" v="585" actId="1038"/>
          <ac:spMkLst>
            <pc:docMk/>
            <pc:sldMk cId="3793851462" sldId="259"/>
            <ac:spMk id="4" creationId="{86A692D1-B50C-32D6-7197-6E879FB24A57}"/>
          </ac:spMkLst>
        </pc:spChg>
        <pc:spChg chg="add mod ord">
          <ac:chgData name="Philippe Baucour" userId="5102170ae7533958" providerId="LiveId" clId="{92FC1C5E-2783-49B0-B630-5364916B899A}" dt="2024-05-15T05:15:23.356" v="585" actId="1038"/>
          <ac:spMkLst>
            <pc:docMk/>
            <pc:sldMk cId="3793851462" sldId="259"/>
            <ac:spMk id="5" creationId="{C773E159-5ADA-FF27-D16B-9B56BD2C9305}"/>
          </ac:spMkLst>
        </pc:spChg>
        <pc:spChg chg="add mod ord">
          <ac:chgData name="Philippe Baucour" userId="5102170ae7533958" providerId="LiveId" clId="{92FC1C5E-2783-49B0-B630-5364916B899A}" dt="2024-05-15T05:15:15" v="506" actId="1038"/>
          <ac:spMkLst>
            <pc:docMk/>
            <pc:sldMk cId="3793851462" sldId="259"/>
            <ac:spMk id="6" creationId="{5243B800-694A-DD64-A0F0-13FA2EA3A173}"/>
          </ac:spMkLst>
        </pc:spChg>
        <pc:spChg chg="add mod ord">
          <ac:chgData name="Philippe Baucour" userId="5102170ae7533958" providerId="LiveId" clId="{92FC1C5E-2783-49B0-B630-5364916B899A}" dt="2024-05-15T05:15:15" v="506" actId="1038"/>
          <ac:spMkLst>
            <pc:docMk/>
            <pc:sldMk cId="3793851462" sldId="259"/>
            <ac:spMk id="7" creationId="{324CAF0F-1674-85B6-AF71-4D2849D5AD8A}"/>
          </ac:spMkLst>
        </pc:spChg>
        <pc:spChg chg="add mod">
          <ac:chgData name="Philippe Baucour" userId="5102170ae7533958" providerId="LiveId" clId="{92FC1C5E-2783-49B0-B630-5364916B899A}" dt="2024-05-15T05:15:30" v="610" actId="1037"/>
          <ac:spMkLst>
            <pc:docMk/>
            <pc:sldMk cId="3793851462" sldId="259"/>
            <ac:spMk id="10" creationId="{F4A0658A-4874-E03F-3645-4B341BDC3052}"/>
          </ac:spMkLst>
        </pc:spChg>
        <pc:spChg chg="add mod">
          <ac:chgData name="Philippe Baucour" userId="5102170ae7533958" providerId="LiveId" clId="{92FC1C5E-2783-49B0-B630-5364916B899A}" dt="2024-05-15T05:15:30" v="610" actId="1037"/>
          <ac:spMkLst>
            <pc:docMk/>
            <pc:sldMk cId="3793851462" sldId="259"/>
            <ac:spMk id="11" creationId="{AC94C0B6-3B09-72F5-0A12-806BE271FA4D}"/>
          </ac:spMkLst>
        </pc:spChg>
        <pc:spChg chg="add mod">
          <ac:chgData name="Philippe Baucour" userId="5102170ae7533958" providerId="LiveId" clId="{92FC1C5E-2783-49B0-B630-5364916B899A}" dt="2024-05-15T05:16:05.670" v="611" actId="571"/>
          <ac:spMkLst>
            <pc:docMk/>
            <pc:sldMk cId="3793851462" sldId="259"/>
            <ac:spMk id="12" creationId="{27983CDD-1A2C-B1BA-8103-AD639C9896AE}"/>
          </ac:spMkLst>
        </pc:spChg>
        <pc:spChg chg="add mod">
          <ac:chgData name="Philippe Baucour" userId="5102170ae7533958" providerId="LiveId" clId="{92FC1C5E-2783-49B0-B630-5364916B899A}" dt="2024-05-15T05:16:05.670" v="611" actId="571"/>
          <ac:spMkLst>
            <pc:docMk/>
            <pc:sldMk cId="3793851462" sldId="259"/>
            <ac:spMk id="13" creationId="{069EC2D8-FC79-F844-931F-43FB465EA357}"/>
          </ac:spMkLst>
        </pc:spChg>
        <pc:picChg chg="add del">
          <ac:chgData name="Philippe Baucour" userId="5102170ae7533958" providerId="LiveId" clId="{92FC1C5E-2783-49B0-B630-5364916B899A}" dt="2024-05-15T05:14:36.705" v="455" actId="22"/>
          <ac:picMkLst>
            <pc:docMk/>
            <pc:sldMk cId="3793851462" sldId="259"/>
            <ac:picMk id="9" creationId="{1CEED34E-E87F-A5C2-D03F-104AD801CBE9}"/>
          </ac:picMkLst>
        </pc:picChg>
      </pc:sldChg>
      <pc:sldChg chg="modSp new mod">
        <pc:chgData name="Philippe Baucour" userId="5102170ae7533958" providerId="LiveId" clId="{92FC1C5E-2783-49B0-B630-5364916B899A}" dt="2024-05-22T21:11:36.994" v="6219"/>
        <pc:sldMkLst>
          <pc:docMk/>
          <pc:sldMk cId="2073240906" sldId="260"/>
        </pc:sldMkLst>
        <pc:spChg chg="mod">
          <ac:chgData name="Philippe Baucour" userId="5102170ae7533958" providerId="LiveId" clId="{92FC1C5E-2783-49B0-B630-5364916B899A}" dt="2024-05-22T21:11:36.994" v="6219"/>
          <ac:spMkLst>
            <pc:docMk/>
            <pc:sldMk cId="2073240906" sldId="260"/>
            <ac:spMk id="2" creationId="{3AB67CF9-8875-4BFF-5C40-DC69153B28FC}"/>
          </ac:spMkLst>
        </pc:spChg>
      </pc:sldChg>
      <pc:sldChg chg="modSp new mod">
        <pc:chgData name="Philippe Baucour" userId="5102170ae7533958" providerId="LiveId" clId="{92FC1C5E-2783-49B0-B630-5364916B899A}" dt="2024-05-22T21:11:41.322" v="6220"/>
        <pc:sldMkLst>
          <pc:docMk/>
          <pc:sldMk cId="3599723430" sldId="261"/>
        </pc:sldMkLst>
        <pc:spChg chg="mod">
          <ac:chgData name="Philippe Baucour" userId="5102170ae7533958" providerId="LiveId" clId="{92FC1C5E-2783-49B0-B630-5364916B899A}" dt="2024-05-22T21:11:41.322" v="6220"/>
          <ac:spMkLst>
            <pc:docMk/>
            <pc:sldMk cId="3599723430" sldId="261"/>
            <ac:spMk id="2" creationId="{C86F8BF5-E163-3925-F0E3-CE352A08A3E7}"/>
          </ac:spMkLst>
        </pc:spChg>
      </pc:sldChg>
      <pc:sldChg chg="modSp new mod">
        <pc:chgData name="Philippe Baucour" userId="5102170ae7533958" providerId="LiveId" clId="{92FC1C5E-2783-49B0-B630-5364916B899A}" dt="2024-05-22T21:11:51.832" v="6221"/>
        <pc:sldMkLst>
          <pc:docMk/>
          <pc:sldMk cId="3531592778" sldId="262"/>
        </pc:sldMkLst>
        <pc:spChg chg="mod">
          <ac:chgData name="Philippe Baucour" userId="5102170ae7533958" providerId="LiveId" clId="{92FC1C5E-2783-49B0-B630-5364916B899A}" dt="2024-05-22T21:11:51.832" v="6221"/>
          <ac:spMkLst>
            <pc:docMk/>
            <pc:sldMk cId="3531592778" sldId="262"/>
            <ac:spMk id="2" creationId="{B139EC84-4102-FA48-7C43-D53C67D9D1B4}"/>
          </ac:spMkLst>
        </pc:spChg>
      </pc:sldChg>
      <pc:sldChg chg="modSp new mod">
        <pc:chgData name="Philippe Baucour" userId="5102170ae7533958" providerId="LiveId" clId="{92FC1C5E-2783-49B0-B630-5364916B899A}" dt="2024-05-22T21:11:58.827" v="6222"/>
        <pc:sldMkLst>
          <pc:docMk/>
          <pc:sldMk cId="3764972675" sldId="263"/>
        </pc:sldMkLst>
        <pc:spChg chg="mod">
          <ac:chgData name="Philippe Baucour" userId="5102170ae7533958" providerId="LiveId" clId="{92FC1C5E-2783-49B0-B630-5364916B899A}" dt="2024-05-22T21:11:58.827" v="6222"/>
          <ac:spMkLst>
            <pc:docMk/>
            <pc:sldMk cId="3764972675" sldId="263"/>
            <ac:spMk id="2" creationId="{ED0818AE-7F16-58BD-C798-6ED7D79B5AA6}"/>
          </ac:spMkLst>
        </pc:spChg>
      </pc:sldChg>
      <pc:sldChg chg="modSp new mod">
        <pc:chgData name="Philippe Baucour" userId="5102170ae7533958" providerId="LiveId" clId="{92FC1C5E-2783-49B0-B630-5364916B899A}" dt="2024-05-22T21:12:11.986" v="6230" actId="6549"/>
        <pc:sldMkLst>
          <pc:docMk/>
          <pc:sldMk cId="2428471880" sldId="264"/>
        </pc:sldMkLst>
        <pc:spChg chg="mod">
          <ac:chgData name="Philippe Baucour" userId="5102170ae7533958" providerId="LiveId" clId="{92FC1C5E-2783-49B0-B630-5364916B899A}" dt="2024-05-22T21:12:11.986" v="6230" actId="6549"/>
          <ac:spMkLst>
            <pc:docMk/>
            <pc:sldMk cId="2428471880" sldId="264"/>
            <ac:spMk id="2" creationId="{DDEB4661-73B6-C0E2-CA9B-BB8C63C5D7E1}"/>
          </ac:spMkLst>
        </pc:spChg>
      </pc:sldChg>
      <pc:sldChg chg="addSp modSp new mod modClrScheme chgLayout">
        <pc:chgData name="Philippe Baucour" userId="5102170ae7533958" providerId="LiveId" clId="{92FC1C5E-2783-49B0-B630-5364916B899A}" dt="2024-05-22T21:12:18.280" v="6231"/>
        <pc:sldMkLst>
          <pc:docMk/>
          <pc:sldMk cId="645850396" sldId="265"/>
        </pc:sldMkLst>
        <pc:spChg chg="mod ord">
          <ac:chgData name="Philippe Baucour" userId="5102170ae7533958" providerId="LiveId" clId="{92FC1C5E-2783-49B0-B630-5364916B899A}" dt="2024-05-22T21:12:18.280" v="6231"/>
          <ac:spMkLst>
            <pc:docMk/>
            <pc:sldMk cId="645850396" sldId="265"/>
            <ac:spMk id="2" creationId="{E33A6CFF-9ACF-7B00-75EC-F4C7E3F77B7F}"/>
          </ac:spMkLst>
        </pc:spChg>
        <pc:spChg chg="add mod ord">
          <ac:chgData name="Philippe Baucour" userId="5102170ae7533958" providerId="LiveId" clId="{92FC1C5E-2783-49B0-B630-5364916B899A}" dt="2024-05-21T05:39:39.798" v="4397" actId="27636"/>
          <ac:spMkLst>
            <pc:docMk/>
            <pc:sldMk cId="645850396" sldId="265"/>
            <ac:spMk id="3" creationId="{8620290C-8714-6BFC-D921-D64E16063794}"/>
          </ac:spMkLst>
        </pc:spChg>
      </pc:sldChg>
      <pc:sldChg chg="addSp delSp modSp new mod modClrScheme chgLayout">
        <pc:chgData name="Philippe Baucour" userId="5102170ae7533958" providerId="LiveId" clId="{92FC1C5E-2783-49B0-B630-5364916B899A}" dt="2024-05-22T21:12:32.688" v="6233"/>
        <pc:sldMkLst>
          <pc:docMk/>
          <pc:sldMk cId="4249389736" sldId="266"/>
        </pc:sldMkLst>
        <pc:spChg chg="mod ord">
          <ac:chgData name="Philippe Baucour" userId="5102170ae7533958" providerId="LiveId" clId="{92FC1C5E-2783-49B0-B630-5364916B899A}" dt="2024-05-22T21:12:32.688" v="6233"/>
          <ac:spMkLst>
            <pc:docMk/>
            <pc:sldMk cId="4249389736" sldId="266"/>
            <ac:spMk id="2" creationId="{F1047C01-E7E3-981F-0FC7-DBC25D22AE27}"/>
          </ac:spMkLst>
        </pc:spChg>
        <pc:spChg chg="add mod ord">
          <ac:chgData name="Philippe Baucour" userId="5102170ae7533958" providerId="LiveId" clId="{92FC1C5E-2783-49B0-B630-5364916B899A}" dt="2024-05-20T14:36:53.654" v="2105" actId="20577"/>
          <ac:spMkLst>
            <pc:docMk/>
            <pc:sldMk cId="4249389736" sldId="266"/>
            <ac:spMk id="3" creationId="{38D34CC5-CDBF-9FF7-DC49-9E3F8F1AF0A4}"/>
          </ac:spMkLst>
        </pc:spChg>
        <pc:spChg chg="add del mod">
          <ac:chgData name="Philippe Baucour" userId="5102170ae7533958" providerId="LiveId" clId="{92FC1C5E-2783-49B0-B630-5364916B899A}" dt="2024-05-20T14:20:28.295" v="2018" actId="478"/>
          <ac:spMkLst>
            <pc:docMk/>
            <pc:sldMk cId="4249389736" sldId="266"/>
            <ac:spMk id="4" creationId="{E6E8FB4A-CFCB-5CB5-F556-E6FB04D33010}"/>
          </ac:spMkLst>
        </pc:spChg>
        <pc:spChg chg="add del mod">
          <ac:chgData name="Philippe Baucour" userId="5102170ae7533958" providerId="LiveId" clId="{92FC1C5E-2783-49B0-B630-5364916B899A}" dt="2024-05-20T14:20:25.199" v="2017" actId="478"/>
          <ac:spMkLst>
            <pc:docMk/>
            <pc:sldMk cId="4249389736" sldId="266"/>
            <ac:spMk id="5" creationId="{76ECB41F-7818-623F-100A-A4161B509DB9}"/>
          </ac:spMkLst>
        </pc:spChg>
      </pc:sldChg>
      <pc:sldChg chg="modSp new mod">
        <pc:chgData name="Philippe Baucour" userId="5102170ae7533958" providerId="LiveId" clId="{92FC1C5E-2783-49B0-B630-5364916B899A}" dt="2024-05-22T21:13:03.181" v="6237"/>
        <pc:sldMkLst>
          <pc:docMk/>
          <pc:sldMk cId="2793734321" sldId="267"/>
        </pc:sldMkLst>
        <pc:spChg chg="mod">
          <ac:chgData name="Philippe Baucour" userId="5102170ae7533958" providerId="LiveId" clId="{92FC1C5E-2783-49B0-B630-5364916B899A}" dt="2024-05-22T21:13:03.181" v="6237"/>
          <ac:spMkLst>
            <pc:docMk/>
            <pc:sldMk cId="2793734321" sldId="267"/>
            <ac:spMk id="2" creationId="{1D940618-DCD5-003B-0568-1CB23E1324BD}"/>
          </ac:spMkLst>
        </pc:spChg>
      </pc:sldChg>
      <pc:sldChg chg="addSp delSp modSp new del mod modClrScheme chgLayout">
        <pc:chgData name="Philippe Baucour" userId="5102170ae7533958" providerId="LiveId" clId="{92FC1C5E-2783-49B0-B630-5364916B899A}" dt="2024-05-20T16:32:03.495" v="3443" actId="47"/>
        <pc:sldMkLst>
          <pc:docMk/>
          <pc:sldMk cId="607894881" sldId="268"/>
        </pc:sldMkLst>
        <pc:spChg chg="del mod ord">
          <ac:chgData name="Philippe Baucour" userId="5102170ae7533958" providerId="LiveId" clId="{92FC1C5E-2783-49B0-B630-5364916B899A}" dt="2024-05-20T13:25:46.618" v="1099" actId="478"/>
          <ac:spMkLst>
            <pc:docMk/>
            <pc:sldMk cId="607894881" sldId="268"/>
            <ac:spMk id="2" creationId="{2DE634F9-9D80-BE01-79A7-23C6DD8F4E52}"/>
          </ac:spMkLst>
        </pc:spChg>
        <pc:spChg chg="add del mod ord">
          <ac:chgData name="Philippe Baucour" userId="5102170ae7533958" providerId="LiveId" clId="{92FC1C5E-2783-49B0-B630-5364916B899A}" dt="2024-05-20T13:25:43.808" v="1098" actId="700"/>
          <ac:spMkLst>
            <pc:docMk/>
            <pc:sldMk cId="607894881" sldId="268"/>
            <ac:spMk id="3" creationId="{5C5D599E-6A1F-B044-2962-F082D977E7CE}"/>
          </ac:spMkLst>
        </pc:spChg>
      </pc:sldChg>
      <pc:sldChg chg="addSp delSp modSp add mod modClrScheme chgLayout modNotesTx">
        <pc:chgData name="Philippe Baucour" userId="5102170ae7533958" providerId="LiveId" clId="{92FC1C5E-2783-49B0-B630-5364916B899A}" dt="2024-05-22T21:24:16.780" v="6334" actId="1076"/>
        <pc:sldMkLst>
          <pc:docMk/>
          <pc:sldMk cId="2939037261" sldId="269"/>
        </pc:sldMkLst>
        <pc:spChg chg="add mod ord">
          <ac:chgData name="Philippe Baucour" userId="5102170ae7533958" providerId="LiveId" clId="{92FC1C5E-2783-49B0-B630-5364916B899A}" dt="2024-05-22T21:13:24.127" v="6254" actId="20577"/>
          <ac:spMkLst>
            <pc:docMk/>
            <pc:sldMk cId="2939037261" sldId="269"/>
            <ac:spMk id="2" creationId="{E7FA8069-8EEC-4CF6-D5DE-85278920D358}"/>
          </ac:spMkLst>
        </pc:spChg>
        <pc:spChg chg="mod ord">
          <ac:chgData name="Philippe Baucour" userId="5102170ae7533958" providerId="LiveId" clId="{92FC1C5E-2783-49B0-B630-5364916B899A}" dt="2024-05-22T05:09:50.298" v="4665" actId="1076"/>
          <ac:spMkLst>
            <pc:docMk/>
            <pc:sldMk cId="2939037261" sldId="269"/>
            <ac:spMk id="4" creationId="{7EF94646-A84D-CFE3-C075-B87386BF441A}"/>
          </ac:spMkLst>
        </pc:spChg>
        <pc:spChg chg="mod">
          <ac:chgData name="Philippe Baucour" userId="5102170ae7533958" providerId="LiveId" clId="{92FC1C5E-2783-49B0-B630-5364916B899A}" dt="2024-05-22T05:05:33.015" v="4622" actId="1076"/>
          <ac:spMkLst>
            <pc:docMk/>
            <pc:sldMk cId="2939037261" sldId="269"/>
            <ac:spMk id="5" creationId="{6B06CAEB-A78E-7403-FB83-78A564303F2D}"/>
          </ac:spMkLst>
        </pc:spChg>
        <pc:spChg chg="mod ord">
          <ac:chgData name="Philippe Baucour" userId="5102170ae7533958" providerId="LiveId" clId="{92FC1C5E-2783-49B0-B630-5364916B899A}" dt="2024-05-22T05:44:18.851" v="5412" actId="166"/>
          <ac:spMkLst>
            <pc:docMk/>
            <pc:sldMk cId="2939037261" sldId="269"/>
            <ac:spMk id="6" creationId="{381F4D0C-C2BC-91BF-B5A7-010BBB462AC2}"/>
          </ac:spMkLst>
        </pc:spChg>
        <pc:spChg chg="mod ord">
          <ac:chgData name="Philippe Baucour" userId="5102170ae7533958" providerId="LiveId" clId="{92FC1C5E-2783-49B0-B630-5364916B899A}" dt="2024-05-22T05:39:00.589" v="5373" actId="1036"/>
          <ac:spMkLst>
            <pc:docMk/>
            <pc:sldMk cId="2939037261" sldId="269"/>
            <ac:spMk id="7" creationId="{DD54279F-9D34-4A29-86E3-A31866884DCE}"/>
          </ac:spMkLst>
        </pc:spChg>
        <pc:spChg chg="mod ord">
          <ac:chgData name="Philippe Baucour" userId="5102170ae7533958" providerId="LiveId" clId="{92FC1C5E-2783-49B0-B630-5364916B899A}" dt="2024-05-22T05:36:10.973" v="5241" actId="1038"/>
          <ac:spMkLst>
            <pc:docMk/>
            <pc:sldMk cId="2939037261" sldId="269"/>
            <ac:spMk id="8" creationId="{FDE3F970-AE03-24F4-BE7C-CB2A2924544E}"/>
          </ac:spMkLst>
        </pc:spChg>
        <pc:spChg chg="mod ord">
          <ac:chgData name="Philippe Baucour" userId="5102170ae7533958" providerId="LiveId" clId="{92FC1C5E-2783-49B0-B630-5364916B899A}" dt="2024-05-22T05:53:50.921" v="5663" actId="1037"/>
          <ac:spMkLst>
            <pc:docMk/>
            <pc:sldMk cId="2939037261" sldId="269"/>
            <ac:spMk id="9" creationId="{FCC51A7F-4CDB-6904-57B8-90AD7613D89F}"/>
          </ac:spMkLst>
        </pc:spChg>
        <pc:spChg chg="mod ord">
          <ac:chgData name="Philippe Baucour" userId="5102170ae7533958" providerId="LiveId" clId="{92FC1C5E-2783-49B0-B630-5364916B899A}" dt="2024-05-22T05:35:16.179" v="5157" actId="1035"/>
          <ac:spMkLst>
            <pc:docMk/>
            <pc:sldMk cId="2939037261" sldId="269"/>
            <ac:spMk id="11" creationId="{9F400D4A-A5CE-E054-442C-B185DEE679ED}"/>
          </ac:spMkLst>
        </pc:spChg>
        <pc:spChg chg="mod ord">
          <ac:chgData name="Philippe Baucour" userId="5102170ae7533958" providerId="LiveId" clId="{92FC1C5E-2783-49B0-B630-5364916B899A}" dt="2024-05-22T21:18:44.860" v="6315" actId="166"/>
          <ac:spMkLst>
            <pc:docMk/>
            <pc:sldMk cId="2939037261" sldId="269"/>
            <ac:spMk id="12" creationId="{5979096D-4975-6CEE-50DA-40EA57EBDE27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3" creationId="{EFC9761D-C8FE-AE66-A493-F53849927585}"/>
          </ac:spMkLst>
        </pc:spChg>
        <pc:spChg chg="mod ord">
          <ac:chgData name="Philippe Baucour" userId="5102170ae7533958" providerId="LiveId" clId="{92FC1C5E-2783-49B0-B630-5364916B899A}" dt="2024-05-22T05:45:13.065" v="5474" actId="166"/>
          <ac:spMkLst>
            <pc:docMk/>
            <pc:sldMk cId="2939037261" sldId="269"/>
            <ac:spMk id="14" creationId="{F3D50579-424E-21C3-E59B-5A4A54796530}"/>
          </ac:spMkLst>
        </pc:spChg>
        <pc:spChg chg="mod ord">
          <ac:chgData name="Philippe Baucour" userId="5102170ae7533958" providerId="LiveId" clId="{92FC1C5E-2783-49B0-B630-5364916B899A}" dt="2024-05-22T05:45:28.181" v="5491" actId="1038"/>
          <ac:spMkLst>
            <pc:docMk/>
            <pc:sldMk cId="2939037261" sldId="269"/>
            <ac:spMk id="15" creationId="{1FE42212-832A-93BB-B928-5946D0710457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6" creationId="{43DAC5F9-B558-1E48-2416-7B127CDE9DB7}"/>
          </ac:spMkLst>
        </pc:spChg>
        <pc:spChg chg="mod">
          <ac:chgData name="Philippe Baucour" userId="5102170ae7533958" providerId="LiveId" clId="{92FC1C5E-2783-49B0-B630-5364916B899A}" dt="2024-05-22T05:33:35.125" v="5107" actId="1036"/>
          <ac:spMkLst>
            <pc:docMk/>
            <pc:sldMk cId="2939037261" sldId="269"/>
            <ac:spMk id="17" creationId="{4C7C9640-7663-EA56-E6E8-8D2DAC351CBD}"/>
          </ac:spMkLst>
        </pc:spChg>
        <pc:spChg chg="mod ord">
          <ac:chgData name="Philippe Baucour" userId="5102170ae7533958" providerId="LiveId" clId="{92FC1C5E-2783-49B0-B630-5364916B899A}" dt="2024-05-22T05:47:29.840" v="5583" actId="1036"/>
          <ac:spMkLst>
            <pc:docMk/>
            <pc:sldMk cId="2939037261" sldId="269"/>
            <ac:spMk id="18" creationId="{76F4AC01-2A9F-9FF8-B785-C822588480BF}"/>
          </ac:spMkLst>
        </pc:spChg>
        <pc:spChg chg="mod ord">
          <ac:chgData name="Philippe Baucour" userId="5102170ae7533958" providerId="LiveId" clId="{92FC1C5E-2783-49B0-B630-5364916B899A}" dt="2024-05-22T05:47:51.468" v="5589" actId="166"/>
          <ac:spMkLst>
            <pc:docMk/>
            <pc:sldMk cId="2939037261" sldId="269"/>
            <ac:spMk id="19" creationId="{038F4940-729F-6FEF-67AA-FFF243747C89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20" creationId="{956DF9EB-0711-8D0C-0D55-82AE53B845C6}"/>
          </ac:spMkLst>
        </pc:spChg>
        <pc:spChg chg="mod ord">
          <ac:chgData name="Philippe Baucour" userId="5102170ae7533958" providerId="LiveId" clId="{92FC1C5E-2783-49B0-B630-5364916B899A}" dt="2024-05-22T05:37:25.366" v="5339" actId="1038"/>
          <ac:spMkLst>
            <pc:docMk/>
            <pc:sldMk cId="2939037261" sldId="269"/>
            <ac:spMk id="21" creationId="{74BB579B-BDA0-3FC3-FC5F-3F5B188550C6}"/>
          </ac:spMkLst>
        </pc:spChg>
        <pc:spChg chg="del mod">
          <ac:chgData name="Philippe Baucour" userId="5102170ae7533958" providerId="LiveId" clId="{92FC1C5E-2783-49B0-B630-5364916B899A}" dt="2024-05-22T05:48:45.961" v="5592" actId="478"/>
          <ac:spMkLst>
            <pc:docMk/>
            <pc:sldMk cId="2939037261" sldId="269"/>
            <ac:spMk id="22" creationId="{7A47AA93-3E23-AFF5-017E-261CA1D395DF}"/>
          </ac:spMkLst>
        </pc:spChg>
        <pc:spChg chg="mod ord">
          <ac:chgData name="Philippe Baucour" userId="5102170ae7533958" providerId="LiveId" clId="{92FC1C5E-2783-49B0-B630-5364916B899A}" dt="2024-05-22T05:36:54.401" v="5307" actId="1038"/>
          <ac:spMkLst>
            <pc:docMk/>
            <pc:sldMk cId="2939037261" sldId="269"/>
            <ac:spMk id="23" creationId="{4A77C57B-F971-4426-9B7B-9DE417C4A0FF}"/>
          </ac:spMkLst>
        </pc:spChg>
        <pc:spChg chg="mod ord">
          <ac:chgData name="Philippe Baucour" userId="5102170ae7533958" providerId="LiveId" clId="{92FC1C5E-2783-49B0-B630-5364916B899A}" dt="2024-05-22T05:46:34.253" v="5549" actId="554"/>
          <ac:spMkLst>
            <pc:docMk/>
            <pc:sldMk cId="2939037261" sldId="269"/>
            <ac:spMk id="24" creationId="{FD4BC716-11F1-2546-B852-E78543525658}"/>
          </ac:spMkLst>
        </pc:spChg>
        <pc:spChg chg="mod ord">
          <ac:chgData name="Philippe Baucour" userId="5102170ae7533958" providerId="LiveId" clId="{92FC1C5E-2783-49B0-B630-5364916B899A}" dt="2024-05-22T05:46:34.253" v="5549" actId="554"/>
          <ac:spMkLst>
            <pc:docMk/>
            <pc:sldMk cId="2939037261" sldId="269"/>
            <ac:spMk id="25" creationId="{87B6AD4B-C655-7585-0968-51738A37C98B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26" creationId="{A1472C9B-98E2-2BA4-19E6-895E5E33784C}"/>
          </ac:spMkLst>
        </pc:spChg>
        <pc:spChg chg="mod">
          <ac:chgData name="Philippe Baucour" userId="5102170ae7533958" providerId="LiveId" clId="{92FC1C5E-2783-49B0-B630-5364916B899A}" dt="2024-05-22T21:19:28.091" v="6325" actId="1076"/>
          <ac:spMkLst>
            <pc:docMk/>
            <pc:sldMk cId="2939037261" sldId="269"/>
            <ac:spMk id="27" creationId="{E75E91E3-EAAD-48E0-7B19-78D321096034}"/>
          </ac:spMkLst>
        </pc:spChg>
        <pc:spChg chg="mod">
          <ac:chgData name="Philippe Baucour" userId="5102170ae7533958" providerId="LiveId" clId="{92FC1C5E-2783-49B0-B630-5364916B899A}" dt="2024-05-22T21:18:58.034" v="6319" actId="1036"/>
          <ac:spMkLst>
            <pc:docMk/>
            <pc:sldMk cId="2939037261" sldId="269"/>
            <ac:spMk id="28" creationId="{811EF83D-C488-D2DE-9CA0-67D84C4E0619}"/>
          </ac:spMkLst>
        </pc:spChg>
        <pc:spChg chg="mod ord">
          <ac:chgData name="Philippe Baucour" userId="5102170ae7533958" providerId="LiveId" clId="{92FC1C5E-2783-49B0-B630-5364916B899A}" dt="2024-05-22T21:18:11.356" v="6309" actId="1038"/>
          <ac:spMkLst>
            <pc:docMk/>
            <pc:sldMk cId="2939037261" sldId="269"/>
            <ac:spMk id="29" creationId="{38CDFD79-F9ED-DA3B-E0BD-E664233778D8}"/>
          </ac:spMkLst>
        </pc:spChg>
        <pc:spChg chg="mod ord">
          <ac:chgData name="Philippe Baucour" userId="5102170ae7533958" providerId="LiveId" clId="{92FC1C5E-2783-49B0-B630-5364916B899A}" dt="2024-05-22T21:16:20.643" v="6286" actId="166"/>
          <ac:spMkLst>
            <pc:docMk/>
            <pc:sldMk cId="2939037261" sldId="269"/>
            <ac:spMk id="30" creationId="{F734568D-13CD-A25D-D174-5E8761809AE1}"/>
          </ac:spMkLst>
        </pc:spChg>
        <pc:spChg chg="mod">
          <ac:chgData name="Philippe Baucour" userId="5102170ae7533958" providerId="LiveId" clId="{92FC1C5E-2783-49B0-B630-5364916B899A}" dt="2024-05-22T05:27:26.107" v="4960" actId="1035"/>
          <ac:spMkLst>
            <pc:docMk/>
            <pc:sldMk cId="2939037261" sldId="269"/>
            <ac:spMk id="31" creationId="{47FE2325-024B-470B-F0B4-9BE511B56710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2" creationId="{DDC6BDE3-00E0-1CC5-6E60-A6124E6A7298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3" creationId="{77FC135D-8EA6-6549-3364-E3495C66238C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5" creationId="{4CA4EDAC-A044-A571-F116-10BA440D764D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6" creationId="{291FEDB7-9AA8-BD14-77BA-B361A1068821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40" creationId="{EA7913E8-761B-433B-72DD-6F71060AE1F2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42" creationId="{DF3C911E-A495-F365-D59B-05090F3E6F32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43" creationId="{BED63518-A311-17C8-652E-8F990238D300}"/>
          </ac:spMkLst>
        </pc:spChg>
        <pc:spChg chg="mod">
          <ac:chgData name="Philippe Baucour" userId="5102170ae7533958" providerId="LiveId" clId="{92FC1C5E-2783-49B0-B630-5364916B899A}" dt="2024-05-22T05:23:39.686" v="4910" actId="1582"/>
          <ac:spMkLst>
            <pc:docMk/>
            <pc:sldMk cId="2939037261" sldId="269"/>
            <ac:spMk id="56" creationId="{27D21A27-12C7-8AE9-1AFD-EE1A08B34DDD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57" creationId="{D81AC693-E7AC-3A15-3ACD-7E2DDA673B76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58" creationId="{30AA9925-33FD-9780-0CD6-4FA462AF74E7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60" creationId="{ECCEBB7C-4333-4D5B-1608-AFC35142EE41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61" creationId="{C9F54E98-14A7-A41D-E33C-519D1BEF9505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25" creationId="{534F3841-34EB-DB7D-AAB2-1BBF63D57E39}"/>
          </ac:spMkLst>
        </pc:spChg>
        <pc:spChg chg="mod">
          <ac:chgData name="Philippe Baucour" userId="5102170ae7533958" providerId="LiveId" clId="{92FC1C5E-2783-49B0-B630-5364916B899A}" dt="2024-05-22T05:23:39.686" v="4910" actId="1582"/>
          <ac:spMkLst>
            <pc:docMk/>
            <pc:sldMk cId="2939037261" sldId="269"/>
            <ac:spMk id="1028" creationId="{D1A957D8-13DB-6D17-CDCF-8B5C92A66CEA}"/>
          </ac:spMkLst>
        </pc:spChg>
        <pc:spChg chg="mod">
          <ac:chgData name="Philippe Baucour" userId="5102170ae7533958" providerId="LiveId" clId="{92FC1C5E-2783-49B0-B630-5364916B899A}" dt="2024-05-22T05:23:39.686" v="4910" actId="1582"/>
          <ac:spMkLst>
            <pc:docMk/>
            <pc:sldMk cId="2939037261" sldId="269"/>
            <ac:spMk id="1029" creationId="{B57AE497-4410-E276-3263-81AD9CF557BA}"/>
          </ac:spMkLst>
        </pc:spChg>
        <pc:spChg chg="mod">
          <ac:chgData name="Philippe Baucour" userId="5102170ae7533958" providerId="LiveId" clId="{92FC1C5E-2783-49B0-B630-5364916B899A}" dt="2024-05-22T05:23:39.686" v="4910" actId="1582"/>
          <ac:spMkLst>
            <pc:docMk/>
            <pc:sldMk cId="2939037261" sldId="269"/>
            <ac:spMk id="1030" creationId="{827EF390-D46F-A46B-0ADD-7347F0983E86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31" creationId="{A512E2C9-49B0-3E74-7F1D-25F8191F1C5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33" creationId="{54EA5200-438D-CEBE-D129-74F88AAF2568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34" creationId="{6E521D6D-5B79-D3C0-22E2-63EABEE783B6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36" creationId="{FE970423-9483-FDFF-FBD0-6F036935431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38" creationId="{7532C564-DF5D-3288-71BE-2653E63E893A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40" creationId="{C0426B7F-ABEC-415F-3B01-2E70A7B4846D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41" creationId="{75C2D7DC-A299-673D-7496-84C57F77B58B}"/>
          </ac:spMkLst>
        </pc:spChg>
        <pc:spChg chg="mod">
          <ac:chgData name="Philippe Baucour" userId="5102170ae7533958" providerId="LiveId" clId="{92FC1C5E-2783-49B0-B630-5364916B899A}" dt="2024-05-22T21:16:09.335" v="6285" actId="20577"/>
          <ac:spMkLst>
            <pc:docMk/>
            <pc:sldMk cId="2939037261" sldId="269"/>
            <ac:spMk id="1042" creationId="{FD197AB7-BDDB-988C-8360-2B8E9AD7D1D9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43" creationId="{F55B161B-8133-93D5-DA81-BA088831A444}"/>
          </ac:spMkLst>
        </pc:spChg>
        <pc:spChg chg="add mod">
          <ac:chgData name="Philippe Baucour" userId="5102170ae7533958" providerId="LiveId" clId="{92FC1C5E-2783-49B0-B630-5364916B899A}" dt="2024-05-22T05:17:54.062" v="4819" actId="1076"/>
          <ac:spMkLst>
            <pc:docMk/>
            <pc:sldMk cId="2939037261" sldId="269"/>
            <ac:spMk id="1044" creationId="{D0CF58C4-C1EA-51CF-9522-2EEBE55677E8}"/>
          </ac:spMkLst>
        </pc:spChg>
        <pc:spChg chg="add mod">
          <ac:chgData name="Philippe Baucour" userId="5102170ae7533958" providerId="LiveId" clId="{92FC1C5E-2783-49B0-B630-5364916B899A}" dt="2024-05-22T21:15:49.070" v="6281" actId="1036"/>
          <ac:spMkLst>
            <pc:docMk/>
            <pc:sldMk cId="2939037261" sldId="269"/>
            <ac:spMk id="1045" creationId="{B529DF19-17B9-4981-432B-A463AA9B2ABD}"/>
          </ac:spMkLst>
        </pc:spChg>
        <pc:spChg chg="add mod">
          <ac:chgData name="Philippe Baucour" userId="5102170ae7533958" providerId="LiveId" clId="{92FC1C5E-2783-49B0-B630-5364916B899A}" dt="2024-05-22T05:24:17.646" v="4914" actId="1038"/>
          <ac:spMkLst>
            <pc:docMk/>
            <pc:sldMk cId="2939037261" sldId="269"/>
            <ac:spMk id="1046" creationId="{33D461D1-EF23-93DA-5267-31D0B96E29B8}"/>
          </ac:spMkLst>
        </pc:spChg>
        <pc:spChg chg="add mod">
          <ac:chgData name="Philippe Baucour" userId="5102170ae7533958" providerId="LiveId" clId="{92FC1C5E-2783-49B0-B630-5364916B899A}" dt="2024-05-22T05:24:17.646" v="4914" actId="1038"/>
          <ac:spMkLst>
            <pc:docMk/>
            <pc:sldMk cId="2939037261" sldId="269"/>
            <ac:spMk id="1047" creationId="{2F25AB84-4753-069B-CB7A-2BDE618689EF}"/>
          </ac:spMkLst>
        </pc:spChg>
        <pc:spChg chg="add mod">
          <ac:chgData name="Philippe Baucour" userId="5102170ae7533958" providerId="LiveId" clId="{92FC1C5E-2783-49B0-B630-5364916B899A}" dt="2024-05-22T05:24:17.646" v="4914" actId="1038"/>
          <ac:spMkLst>
            <pc:docMk/>
            <pc:sldMk cId="2939037261" sldId="269"/>
            <ac:spMk id="1048" creationId="{7E1C8C31-1E56-6E11-9D44-07DE43D5947D}"/>
          </ac:spMkLst>
        </pc:spChg>
        <pc:spChg chg="add mod">
          <ac:chgData name="Philippe Baucour" userId="5102170ae7533958" providerId="LiveId" clId="{92FC1C5E-2783-49B0-B630-5364916B899A}" dt="2024-05-22T05:24:17.646" v="4914" actId="1038"/>
          <ac:spMkLst>
            <pc:docMk/>
            <pc:sldMk cId="2939037261" sldId="269"/>
            <ac:spMk id="1049" creationId="{5EB963D6-842A-F566-1D42-0E5E9A4C03A0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1" creationId="{7478A273-4A51-6C4E-DEEF-4397FD14EB10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2" creationId="{857FA844-2690-A85E-D1EB-69DAD9FB6897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3" creationId="{454182EE-4FD7-B8A9-05AE-4CFB63573CA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4" creationId="{16EFFF06-38EB-6F10-1A5A-1FEE15A4442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5" creationId="{37D06820-13CE-C3EC-3C74-27449011C05D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7" creationId="{BD3DE00B-B9E1-7F13-BF99-6F61CE0B5195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8" creationId="{7C6DD426-D93D-F92A-1601-968FB5FCF325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9" creationId="{247184BE-7916-8C24-D3E2-DD38B6FC5DD8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0" creationId="{248460E8-4074-3BFC-1988-5DA70DF826D1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1" creationId="{8ADE3146-1D51-49D8-52FE-C73667482B15}"/>
          </ac:spMkLst>
        </pc:spChg>
        <pc:spChg chg="add del mod">
          <ac:chgData name="Philippe Baucour" userId="5102170ae7533958" providerId="LiveId" clId="{92FC1C5E-2783-49B0-B630-5364916B899A}" dt="2024-05-22T05:17:49.019" v="4818" actId="478"/>
          <ac:spMkLst>
            <pc:docMk/>
            <pc:sldMk cId="2939037261" sldId="269"/>
            <ac:spMk id="1062" creationId="{1730BEF1-ECCF-18D4-484C-FDE10A6430B1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62" creationId="{E2C27D76-7B11-06EA-5FB0-51CE70398EAB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63" creationId="{1AA082C6-7909-6EE3-A2CE-2DF82C700524}"/>
          </ac:spMkLst>
        </pc:spChg>
        <pc:spChg chg="add del mod">
          <ac:chgData name="Philippe Baucour" userId="5102170ae7533958" providerId="LiveId" clId="{92FC1C5E-2783-49B0-B630-5364916B899A}" dt="2024-05-22T05:17:49.019" v="4818" actId="478"/>
          <ac:spMkLst>
            <pc:docMk/>
            <pc:sldMk cId="2939037261" sldId="269"/>
            <ac:spMk id="1063" creationId="{DD5F5922-0D72-297C-D6DD-E804CC485081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64" creationId="{8C2A17AB-3F06-0AD4-C6E4-A31FD0E8FFF2}"/>
          </ac:spMkLst>
        </pc:spChg>
        <pc:spChg chg="add del mod">
          <ac:chgData name="Philippe Baucour" userId="5102170ae7533958" providerId="LiveId" clId="{92FC1C5E-2783-49B0-B630-5364916B899A}" dt="2024-05-22T05:17:49.019" v="4818" actId="478"/>
          <ac:spMkLst>
            <pc:docMk/>
            <pc:sldMk cId="2939037261" sldId="269"/>
            <ac:spMk id="1064" creationId="{AF56912C-6675-5075-153B-7F519B1F71E7}"/>
          </ac:spMkLst>
        </pc:spChg>
        <pc:spChg chg="add del mod">
          <ac:chgData name="Philippe Baucour" userId="5102170ae7533958" providerId="LiveId" clId="{92FC1C5E-2783-49B0-B630-5364916B899A}" dt="2024-05-22T05:17:49.019" v="4818" actId="478"/>
          <ac:spMkLst>
            <pc:docMk/>
            <pc:sldMk cId="2939037261" sldId="269"/>
            <ac:spMk id="1065" creationId="{801ED037-FF49-8422-C380-033169DAB827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65" creationId="{B1701D3C-AD88-2C53-5C59-E57CE14D8E6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7" creationId="{37B65A6F-9C4E-8012-260C-15B7FAA98065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8" creationId="{C1F925F6-C205-1B38-2FF6-338DF54D94D4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9" creationId="{D4D13B11-0D6C-88EB-2473-FD69BBEA4FA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70" creationId="{86EBEE68-3C5A-876F-6F50-9B059C3853C1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71" creationId="{E6129D02-2FB1-6AA0-BF5F-61F8C74F449F}"/>
          </ac:spMkLst>
        </pc:spChg>
        <pc:spChg chg="mod">
          <ac:chgData name="Philippe Baucour" userId="5102170ae7533958" providerId="LiveId" clId="{92FC1C5E-2783-49B0-B630-5364916B899A}" dt="2024-05-22T05:19:30.880" v="4848"/>
          <ac:spMkLst>
            <pc:docMk/>
            <pc:sldMk cId="2939037261" sldId="269"/>
            <ac:spMk id="1072" creationId="{9EB79B6E-FEB1-E9F4-270E-8C9F6335AA3C}"/>
          </ac:spMkLst>
        </pc:spChg>
        <pc:spChg chg="mod">
          <ac:chgData name="Philippe Baucour" userId="5102170ae7533958" providerId="LiveId" clId="{92FC1C5E-2783-49B0-B630-5364916B899A}" dt="2024-05-22T21:18:30.055" v="6310"/>
          <ac:spMkLst>
            <pc:docMk/>
            <pc:sldMk cId="2939037261" sldId="269"/>
            <ac:spMk id="1073" creationId="{68371420-3402-9BD6-DB19-8C0E026B7A4E}"/>
          </ac:spMkLst>
        </pc:spChg>
        <pc:spChg chg="mod">
          <ac:chgData name="Philippe Baucour" userId="5102170ae7533958" providerId="LiveId" clId="{92FC1C5E-2783-49B0-B630-5364916B899A}" dt="2024-05-22T05:19:30.880" v="4848"/>
          <ac:spMkLst>
            <pc:docMk/>
            <pc:sldMk cId="2939037261" sldId="269"/>
            <ac:spMk id="1073" creationId="{B8E2A1FB-75E2-B70B-884F-95E261EBD39C}"/>
          </ac:spMkLst>
        </pc:spChg>
        <pc:spChg chg="mod">
          <ac:chgData name="Philippe Baucour" userId="5102170ae7533958" providerId="LiveId" clId="{92FC1C5E-2783-49B0-B630-5364916B899A}" dt="2024-05-22T05:19:30.880" v="4848"/>
          <ac:spMkLst>
            <pc:docMk/>
            <pc:sldMk cId="2939037261" sldId="269"/>
            <ac:spMk id="1074" creationId="{B1C3831F-3320-4712-316C-8EB69170FB7C}"/>
          </ac:spMkLst>
        </pc:spChg>
        <pc:spChg chg="mod">
          <ac:chgData name="Philippe Baucour" userId="5102170ae7533958" providerId="LiveId" clId="{92FC1C5E-2783-49B0-B630-5364916B899A}" dt="2024-05-22T05:19:30.880" v="4848"/>
          <ac:spMkLst>
            <pc:docMk/>
            <pc:sldMk cId="2939037261" sldId="269"/>
            <ac:spMk id="1075" creationId="{C77B9446-9DC7-642D-F598-272ADFAAD291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77" creationId="{5516D065-1E25-08D9-E168-A3634D222A9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78" creationId="{80D89097-7684-F246-29F0-0DEB39FE8A6D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79" creationId="{7650B1A3-92D5-24AC-6730-392681AF77FD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80" creationId="{BF90DDB0-19F3-6562-1CD0-CCDF2BFEA51B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82" creationId="{576C4010-2E16-6573-9EE8-05F47C2F4886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1" creationId="{5494013D-4401-67D1-A102-2B0158293742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2" creationId="{7375296C-F1D3-1646-DAE6-2511F3137D34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3" creationId="{7AF55A96-F835-5100-DE84-5A95D06A9DA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4" creationId="{5980026F-6670-651C-650C-BF5A39C08AD6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5" creationId="{B332CE5B-79B2-B5A2-3CFF-A0017E798CC5}"/>
          </ac:spMkLst>
        </pc:spChg>
        <pc:spChg chg="mod">
          <ac:chgData name="Philippe Baucour" userId="5102170ae7533958" providerId="LiveId" clId="{92FC1C5E-2783-49B0-B630-5364916B899A}" dt="2024-05-22T05:22:22.350" v="4906" actId="1582"/>
          <ac:spMkLst>
            <pc:docMk/>
            <pc:sldMk cId="2939037261" sldId="269"/>
            <ac:spMk id="1097" creationId="{5534477E-8C09-4076-9428-6D4080A792F3}"/>
          </ac:spMkLst>
        </pc:spChg>
        <pc:spChg chg="add mod ord">
          <ac:chgData name="Philippe Baucour" userId="5102170ae7533958" providerId="LiveId" clId="{92FC1C5E-2783-49B0-B630-5364916B899A}" dt="2024-05-22T05:26:05.409" v="4924" actId="1076"/>
          <ac:spMkLst>
            <pc:docMk/>
            <pc:sldMk cId="2939037261" sldId="269"/>
            <ac:spMk id="1105" creationId="{CB7646DD-F38D-BDB6-4434-C46DAA70CA9A}"/>
          </ac:spMkLst>
        </pc:spChg>
        <pc:spChg chg="add mod">
          <ac:chgData name="Philippe Baucour" userId="5102170ae7533958" providerId="LiveId" clId="{92FC1C5E-2783-49B0-B630-5364916B899A}" dt="2024-05-22T05:25:43.873" v="4921" actId="2085"/>
          <ac:spMkLst>
            <pc:docMk/>
            <pc:sldMk cId="2939037261" sldId="269"/>
            <ac:spMk id="1106" creationId="{CFD4F72A-0680-BC3E-04A5-431CC782B7C9}"/>
          </ac:spMkLst>
        </pc:spChg>
        <pc:spChg chg="add mod">
          <ac:chgData name="Philippe Baucour" userId="5102170ae7533958" providerId="LiveId" clId="{92FC1C5E-2783-49B0-B630-5364916B899A}" dt="2024-05-22T05:26:27.294" v="4926" actId="1076"/>
          <ac:spMkLst>
            <pc:docMk/>
            <pc:sldMk cId="2939037261" sldId="269"/>
            <ac:spMk id="1107" creationId="{A2ECB391-87FC-B3F1-63CC-64545AE5FEB6}"/>
          </ac:spMkLst>
        </pc:spChg>
        <pc:spChg chg="add mod ord">
          <ac:chgData name="Philippe Baucour" userId="5102170ae7533958" providerId="LiveId" clId="{92FC1C5E-2783-49B0-B630-5364916B899A}" dt="2024-05-22T05:30:01.711" v="5032" actId="1035"/>
          <ac:spMkLst>
            <pc:docMk/>
            <pc:sldMk cId="2939037261" sldId="269"/>
            <ac:spMk id="1108" creationId="{D2C8E4BD-062C-4A7D-64C1-05024428709D}"/>
          </ac:spMkLst>
        </pc:spChg>
        <pc:spChg chg="add mod">
          <ac:chgData name="Philippe Baucour" userId="5102170ae7533958" providerId="LiveId" clId="{92FC1C5E-2783-49B0-B630-5364916B899A}" dt="2024-05-22T05:49:16.664" v="5595" actId="1038"/>
          <ac:spMkLst>
            <pc:docMk/>
            <pc:sldMk cId="2939037261" sldId="269"/>
            <ac:spMk id="1109" creationId="{8AECED8E-9A9E-32D4-442F-34B33D44570D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1" creationId="{042FE4CF-0C00-09D1-9751-6369AA670399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2" creationId="{0758AB57-DBEF-F646-C5B8-66E83753F33C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3" creationId="{4BE4EB29-B1D5-2767-069D-EF74580160FD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4" creationId="{DDA2343F-D1B5-DC13-EFC3-DE09019E8C85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5" creationId="{313BEE80-10B3-8A35-9ABE-5208AF53A1BA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17" creationId="{ACFD9FF0-1EEF-68D1-C148-F3E3F2F53642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18" creationId="{17C93FFC-4704-B370-03A1-17A773A069DF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19" creationId="{BC64C155-4DFC-1731-8E9E-02FFF76F3181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20" creationId="{CEB4319F-E21C-9BD5-E412-83716FD0ACB0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21" creationId="{D7D4F6B7-21A9-D73F-5D91-3859E46F7898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3" creationId="{95259C1F-5C89-96F7-D512-BE690EC4DA48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4" creationId="{81995CDA-FBC2-6C04-40CD-49FC71B9281E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5" creationId="{EE6D488C-9549-9767-9C1D-27AEE91933F4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6" creationId="{286BC5CA-7264-6608-348C-E04BB21DFF28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7" creationId="{9CE06666-19CF-EDE3-FA43-E103A58273DD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29" creationId="{7A0CBA91-6583-787A-B6CB-6073E578CB7B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30" creationId="{104A2A87-18A9-378D-10D1-9598C84A263C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31" creationId="{F48162DA-38D5-D51A-4531-B6342A1B349A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32" creationId="{57651278-1CC8-E009-94B7-7BA05D23FF05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33" creationId="{EEFB1E76-330D-B60F-C9DC-92FB8E2FEAD9}"/>
          </ac:spMkLst>
        </pc:spChg>
        <pc:spChg chg="add mod">
          <ac:chgData name="Philippe Baucour" userId="5102170ae7533958" providerId="LiveId" clId="{92FC1C5E-2783-49B0-B630-5364916B899A}" dt="2024-05-22T05:35:31.005" v="5159" actId="1076"/>
          <ac:spMkLst>
            <pc:docMk/>
            <pc:sldMk cId="2939037261" sldId="269"/>
            <ac:spMk id="1134" creationId="{513FB575-FA8A-F6D1-4CDE-2776867BF41F}"/>
          </ac:spMkLst>
        </pc:spChg>
        <pc:spChg chg="add mod">
          <ac:chgData name="Philippe Baucour" userId="5102170ae7533958" providerId="LiveId" clId="{92FC1C5E-2783-49B0-B630-5364916B899A}" dt="2024-05-22T05:39:40.477" v="5380" actId="1076"/>
          <ac:spMkLst>
            <pc:docMk/>
            <pc:sldMk cId="2939037261" sldId="269"/>
            <ac:spMk id="1136" creationId="{9019AA04-6BE2-4A95-3D3E-DB0F0AFD1956}"/>
          </ac:spMkLst>
        </pc:spChg>
        <pc:spChg chg="mod">
          <ac:chgData name="Philippe Baucour" userId="5102170ae7533958" providerId="LiveId" clId="{92FC1C5E-2783-49B0-B630-5364916B899A}" dt="2024-05-22T05:43:56.380" v="5410"/>
          <ac:spMkLst>
            <pc:docMk/>
            <pc:sldMk cId="2939037261" sldId="269"/>
            <ac:spMk id="1138" creationId="{836D0360-F2C9-2C77-C87E-8312386B6688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47" creationId="{91937D27-C82E-18EB-C1A0-B071B257BB4B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48" creationId="{C5C09417-3092-466B-5065-21103FDC8C59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49" creationId="{954225B0-B26E-EABD-A159-CB5C24F7A36D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50" creationId="{51EA5383-7215-2945-881F-AD31CD31044C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51" creationId="{51CF94DA-13BB-6A9F-9987-7EF827E1F9F6}"/>
          </ac:spMkLst>
        </pc:spChg>
        <pc:spChg chg="add mod">
          <ac:chgData name="Philippe Baucour" userId="5102170ae7533958" providerId="LiveId" clId="{92FC1C5E-2783-49B0-B630-5364916B899A}" dt="2024-05-22T05:51:11.142" v="5645" actId="1037"/>
          <ac:spMkLst>
            <pc:docMk/>
            <pc:sldMk cId="2939037261" sldId="269"/>
            <ac:spMk id="1152" creationId="{CDB1D38F-94E0-33AE-D8D6-823B4BA97E1A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4" creationId="{7D57E79C-9C2B-1D61-0260-D0DF1894AF88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5" creationId="{AAA85B50-24AC-E1FF-47AB-778D4DFA4741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6" creationId="{ACEAB833-6742-20C5-2B55-81820DCC789B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7" creationId="{8D7E02A5-630D-ECEA-383E-F2548EBDD39C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8" creationId="{CDBCE621-6BDD-5C82-47C6-2F215723C2D9}"/>
          </ac:spMkLst>
        </pc:spChg>
        <pc:spChg chg="add mod">
          <ac:chgData name="Philippe Baucour" userId="5102170ae7533958" providerId="LiveId" clId="{92FC1C5E-2783-49B0-B630-5364916B899A}" dt="2024-05-22T05:52:37.523" v="5647" actId="1076"/>
          <ac:spMkLst>
            <pc:docMk/>
            <pc:sldMk cId="2939037261" sldId="269"/>
            <ac:spMk id="1159" creationId="{F089A45D-ECDB-369F-9AB4-AD26FB7A8467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1" creationId="{85BD7710-A3AF-B903-C40C-D2D12EF8C4A1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2" creationId="{D95B0A1C-8510-C94B-2100-AC1D3EC3BA9A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3" creationId="{C259CC87-C9C4-6C2D-658E-79CC73AB8676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4" creationId="{E09FCE68-5323-759F-551E-179FC984EE2B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5" creationId="{F8A63E4C-1122-7CCB-F0BE-D415B4C39DD9}"/>
          </ac:spMkLst>
        </pc:spChg>
        <pc:spChg chg="mod">
          <ac:chgData name="Philippe Baucour" userId="5102170ae7533958" providerId="LiveId" clId="{92FC1C5E-2783-49B0-B630-5364916B899A}" dt="2024-05-22T21:20:14.351" v="6326"/>
          <ac:spMkLst>
            <pc:docMk/>
            <pc:sldMk cId="2939037261" sldId="269"/>
            <ac:spMk id="1166" creationId="{33DD3732-622C-38CD-133F-98B393E625BB}"/>
          </ac:spMkLst>
        </pc:spChg>
        <pc:spChg chg="add 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6" creationId="{4BB573D9-9E15-4156-1481-60CF50354C5F}"/>
          </ac:spMkLst>
        </pc:spChg>
        <pc:spChg chg="add mod">
          <ac:chgData name="Philippe Baucour" userId="5102170ae7533958" providerId="LiveId" clId="{92FC1C5E-2783-49B0-B630-5364916B899A}" dt="2024-05-22T05:54:53.582" v="5666" actId="1076"/>
          <ac:spMkLst>
            <pc:docMk/>
            <pc:sldMk cId="2939037261" sldId="269"/>
            <ac:spMk id="1167" creationId="{00181CE8-1259-0AB7-BA9E-EDEB828F0A42}"/>
          </ac:spMkLst>
        </pc:spChg>
        <pc:spChg chg="add mod">
          <ac:chgData name="Philippe Baucour" userId="5102170ae7533958" providerId="LiveId" clId="{92FC1C5E-2783-49B0-B630-5364916B899A}" dt="2024-05-22T05:55:20.717" v="5722" actId="20577"/>
          <ac:spMkLst>
            <pc:docMk/>
            <pc:sldMk cId="2939037261" sldId="269"/>
            <ac:spMk id="1168" creationId="{E99DD1E6-8EB7-AC88-5DD4-77D28B12C8B4}"/>
          </ac:spMkLst>
        </pc:spChg>
        <pc:spChg chg="add mod">
          <ac:chgData name="Philippe Baucour" userId="5102170ae7533958" providerId="LiveId" clId="{92FC1C5E-2783-49B0-B630-5364916B899A}" dt="2024-05-22T05:55:27.402" v="5724" actId="20577"/>
          <ac:spMkLst>
            <pc:docMk/>
            <pc:sldMk cId="2939037261" sldId="269"/>
            <ac:spMk id="1169" creationId="{D251B6F2-9841-1772-C681-F5105574C786}"/>
          </ac:spMkLst>
        </pc:spChg>
        <pc:spChg chg="add mod">
          <ac:chgData name="Philippe Baucour" userId="5102170ae7533958" providerId="LiveId" clId="{92FC1C5E-2783-49B0-B630-5364916B899A}" dt="2024-05-22T05:55:37.799" v="5740" actId="1038"/>
          <ac:spMkLst>
            <pc:docMk/>
            <pc:sldMk cId="2939037261" sldId="269"/>
            <ac:spMk id="1170" creationId="{4BA80937-C690-2715-36E4-DCE9A7EAC60C}"/>
          </ac:spMkLst>
        </pc:spChg>
        <pc:spChg chg="add del mod">
          <ac:chgData name="Philippe Baucour" userId="5102170ae7533958" providerId="LiveId" clId="{92FC1C5E-2783-49B0-B630-5364916B899A}" dt="2024-05-22T21:20:26.474" v="6328" actId="478"/>
          <ac:spMkLst>
            <pc:docMk/>
            <pc:sldMk cId="2939037261" sldId="269"/>
            <ac:spMk id="1178" creationId="{4A4A19DD-4A7C-8846-B2FD-09EC92D3B667}"/>
          </ac:spMkLst>
        </pc:spChg>
        <pc:spChg chg="mod">
          <ac:chgData name="Philippe Baucour" userId="5102170ae7533958" providerId="LiveId" clId="{92FC1C5E-2783-49B0-B630-5364916B899A}" dt="2024-05-22T21:23:43.900" v="6329"/>
          <ac:spMkLst>
            <pc:docMk/>
            <pc:sldMk cId="2939037261" sldId="269"/>
            <ac:spMk id="1180" creationId="{CA239FFE-8132-408D-443D-A10C2DEF3E62}"/>
          </ac:spMkLst>
        </pc:spChg>
        <pc:spChg chg="mod">
          <ac:chgData name="Philippe Baucour" userId="5102170ae7533958" providerId="LiveId" clId="{92FC1C5E-2783-49B0-B630-5364916B899A}" dt="2024-05-22T21:23:43.900" v="6329"/>
          <ac:spMkLst>
            <pc:docMk/>
            <pc:sldMk cId="2939037261" sldId="269"/>
            <ac:spMk id="1181" creationId="{5FF51EC1-7BFD-F4E7-EE5A-C8F70CD3DAF2}"/>
          </ac:spMkLst>
        </pc:spChg>
        <pc:spChg chg="mod">
          <ac:chgData name="Philippe Baucour" userId="5102170ae7533958" providerId="LiveId" clId="{92FC1C5E-2783-49B0-B630-5364916B899A}" dt="2024-05-22T21:23:43.900" v="6329"/>
          <ac:spMkLst>
            <pc:docMk/>
            <pc:sldMk cId="2939037261" sldId="269"/>
            <ac:spMk id="1182" creationId="{418C54A8-D19F-E172-B711-FDE8A5A28BCB}"/>
          </ac:spMkLst>
        </pc:spChg>
        <pc:spChg chg="mod">
          <ac:chgData name="Philippe Baucour" userId="5102170ae7533958" providerId="LiveId" clId="{92FC1C5E-2783-49B0-B630-5364916B899A}" dt="2024-05-22T21:23:43.900" v="6329"/>
          <ac:spMkLst>
            <pc:docMk/>
            <pc:sldMk cId="2939037261" sldId="269"/>
            <ac:spMk id="1183" creationId="{AEAEA9D6-C656-C189-2662-9EEE3F742467}"/>
          </ac:spMkLst>
        </pc:spChg>
        <pc:spChg chg="add mod">
          <ac:chgData name="Philippe Baucour" userId="5102170ae7533958" providerId="LiveId" clId="{92FC1C5E-2783-49B0-B630-5364916B899A}" dt="2024-05-22T21:24:16.780" v="6334" actId="1076"/>
          <ac:spMkLst>
            <pc:docMk/>
            <pc:sldMk cId="2939037261" sldId="269"/>
            <ac:spMk id="1184" creationId="{E5615326-DDF3-D483-0C4A-9334000E3135}"/>
          </ac:spMkLst>
        </pc:spChg>
        <pc:grpChg chg="add mod">
          <ac:chgData name="Philippe Baucour" userId="5102170ae7533958" providerId="LiveId" clId="{92FC1C5E-2783-49B0-B630-5364916B899A}" dt="2024-05-22T05:36:10.973" v="5241" actId="1038"/>
          <ac:grpSpMkLst>
            <pc:docMk/>
            <pc:sldMk cId="2939037261" sldId="269"/>
            <ac:grpSpMk id="10" creationId="{3717115D-173F-93E3-A0CB-1DA1BD3D1A27}"/>
          </ac:grpSpMkLst>
        </pc:grpChg>
        <pc:grpChg chg="add mod">
          <ac:chgData name="Philippe Baucour" userId="5102170ae7533958" providerId="LiveId" clId="{92FC1C5E-2783-49B0-B630-5364916B899A}" dt="2024-05-22T21:17:47.718" v="6288" actId="1076"/>
          <ac:grpSpMkLst>
            <pc:docMk/>
            <pc:sldMk cId="2939037261" sldId="269"/>
            <ac:grpSpMk id="22" creationId="{54E3F5C7-E73E-E9F0-9E29-47ADABF3AD2E}"/>
          </ac:grpSpMkLst>
        </pc:grpChg>
        <pc:grpChg chg="mod">
          <ac:chgData name="Philippe Baucour" userId="5102170ae7533958" providerId="LiveId" clId="{92FC1C5E-2783-49B0-B630-5364916B899A}" dt="2024-05-20T13:04:45.322" v="1094" actId="1038"/>
          <ac:grpSpMkLst>
            <pc:docMk/>
            <pc:sldMk cId="2939037261" sldId="269"/>
            <ac:grpSpMk id="34" creationId="{6EBB7B87-D930-B55B-F90D-D00D2C57283D}"/>
          </ac:grpSpMkLst>
        </pc:grpChg>
        <pc:grpChg chg="add mod ord">
          <ac:chgData name="Philippe Baucour" userId="5102170ae7533958" providerId="LiveId" clId="{92FC1C5E-2783-49B0-B630-5364916B899A}" dt="2024-05-22T05:09:29.376" v="4655" actId="1076"/>
          <ac:grpSpMkLst>
            <pc:docMk/>
            <pc:sldMk cId="2939037261" sldId="269"/>
            <ac:grpSpMk id="55" creationId="{64F2A403-54B9-DE58-C40F-1DD38D84C378}"/>
          </ac:grpSpMkLst>
        </pc:grpChg>
        <pc:grpChg chg="mod">
          <ac:chgData name="Philippe Baucour" userId="5102170ae7533958" providerId="LiveId" clId="{92FC1C5E-2783-49B0-B630-5364916B899A}" dt="2024-05-20T13:04:45.322" v="1094" actId="1038"/>
          <ac:grpSpMkLst>
            <pc:docMk/>
            <pc:sldMk cId="2939037261" sldId="269"/>
            <ac:grpSpMk id="59" creationId="{80F092AF-E1F6-02E8-63CF-6A6A9524A051}"/>
          </ac:grpSpMkLst>
        </pc:grpChg>
        <pc:grpChg chg="add mod">
          <ac:chgData name="Philippe Baucour" userId="5102170ae7533958" providerId="LiveId" clId="{92FC1C5E-2783-49B0-B630-5364916B899A}" dt="2024-05-22T05:53:50.921" v="5663" actId="1037"/>
          <ac:grpSpMkLst>
            <pc:docMk/>
            <pc:sldMk cId="2939037261" sldId="269"/>
            <ac:grpSpMk id="1032" creationId="{5FE8EFDB-F31E-5789-43BF-970DC5DFE8C5}"/>
          </ac:grpSpMkLst>
        </pc:grpChg>
        <pc:grpChg chg="add mod">
          <ac:chgData name="Philippe Baucour" userId="5102170ae7533958" providerId="LiveId" clId="{92FC1C5E-2783-49B0-B630-5364916B899A}" dt="2024-05-22T05:46:49.218" v="5550" actId="554"/>
          <ac:grpSpMkLst>
            <pc:docMk/>
            <pc:sldMk cId="2939037261" sldId="269"/>
            <ac:grpSpMk id="1050" creationId="{DF58FB90-D1E1-F73C-BA31-F71D9F08A8EA}"/>
          </ac:grpSpMkLst>
        </pc:grpChg>
        <pc:grpChg chg="add mod">
          <ac:chgData name="Philippe Baucour" userId="5102170ae7533958" providerId="LiveId" clId="{92FC1C5E-2783-49B0-B630-5364916B899A}" dt="2024-05-22T05:46:49.218" v="5550" actId="554"/>
          <ac:grpSpMkLst>
            <pc:docMk/>
            <pc:sldMk cId="2939037261" sldId="269"/>
            <ac:grpSpMk id="1056" creationId="{F842C6BE-6899-39E1-F1E2-D07B86432941}"/>
          </ac:grpSpMkLst>
        </pc:grpChg>
        <pc:grpChg chg="add mod ord">
          <ac:chgData name="Philippe Baucour" userId="5102170ae7533958" providerId="LiveId" clId="{92FC1C5E-2783-49B0-B630-5364916B899A}" dt="2024-05-22T05:29:53.854" v="5019" actId="1038"/>
          <ac:grpSpMkLst>
            <pc:docMk/>
            <pc:sldMk cId="2939037261" sldId="269"/>
            <ac:grpSpMk id="1066" creationId="{E24BDC5F-D613-DBA7-16B1-DE94557DFB3B}"/>
          </ac:grpSpMkLst>
        </pc:grpChg>
        <pc:grpChg chg="add mod">
          <ac:chgData name="Philippe Baucour" userId="5102170ae7533958" providerId="LiveId" clId="{92FC1C5E-2783-49B0-B630-5364916B899A}" dt="2024-05-22T05:19:30.880" v="4848"/>
          <ac:grpSpMkLst>
            <pc:docMk/>
            <pc:sldMk cId="2939037261" sldId="269"/>
            <ac:grpSpMk id="1071" creationId="{B592E747-92CF-F4F7-73A6-EC373BEE5DA7}"/>
          </ac:grpSpMkLst>
        </pc:grpChg>
        <pc:grpChg chg="add mod">
          <ac:chgData name="Philippe Baucour" userId="5102170ae7533958" providerId="LiveId" clId="{92FC1C5E-2783-49B0-B630-5364916B899A}" dt="2024-05-22T21:18:38.493" v="6314" actId="1036"/>
          <ac:grpSpMkLst>
            <pc:docMk/>
            <pc:sldMk cId="2939037261" sldId="269"/>
            <ac:grpSpMk id="1072" creationId="{E2840B6D-FFDE-54CB-8A60-C0F71E801725}"/>
          </ac:grpSpMkLst>
        </pc:grpChg>
        <pc:grpChg chg="add mod">
          <ac:chgData name="Philippe Baucour" userId="5102170ae7533958" providerId="LiveId" clId="{92FC1C5E-2783-49B0-B630-5364916B899A}" dt="2024-05-22T05:19:54.791" v="4875" actId="1038"/>
          <ac:grpSpMkLst>
            <pc:docMk/>
            <pc:sldMk cId="2939037261" sldId="269"/>
            <ac:grpSpMk id="1076" creationId="{A0C4A46E-141A-AA48-9443-05AFFE086D17}"/>
          </ac:grpSpMkLst>
        </pc:grpChg>
        <pc:grpChg chg="add mod">
          <ac:chgData name="Philippe Baucour" userId="5102170ae7533958" providerId="LiveId" clId="{92FC1C5E-2783-49B0-B630-5364916B899A}" dt="2024-05-22T05:20:22.098" v="4877" actId="1076"/>
          <ac:grpSpMkLst>
            <pc:docMk/>
            <pc:sldMk cId="2939037261" sldId="269"/>
            <ac:grpSpMk id="1081" creationId="{87961ECF-C2F1-2ADA-F994-9F340F65A31A}"/>
          </ac:grpSpMkLst>
        </pc:grpChg>
        <pc:grpChg chg="add mod">
          <ac:chgData name="Philippe Baucour" userId="5102170ae7533958" providerId="LiveId" clId="{92FC1C5E-2783-49B0-B630-5364916B899A}" dt="2024-05-22T05:21:38.135" v="4904" actId="1037"/>
          <ac:grpSpMkLst>
            <pc:docMk/>
            <pc:sldMk cId="2939037261" sldId="269"/>
            <ac:grpSpMk id="1090" creationId="{E962D4AB-5C95-E886-6A5E-39E095F36919}"/>
          </ac:grpSpMkLst>
        </pc:grpChg>
        <pc:grpChg chg="add mod">
          <ac:chgData name="Philippe Baucour" userId="5102170ae7533958" providerId="LiveId" clId="{92FC1C5E-2783-49B0-B630-5364916B899A}" dt="2024-05-22T05:34:23.640" v="5111" actId="1076"/>
          <ac:grpSpMkLst>
            <pc:docMk/>
            <pc:sldMk cId="2939037261" sldId="269"/>
            <ac:grpSpMk id="1096" creationId="{896FFCB5-B6AC-69E0-20F0-F8848A0DF6B9}"/>
          </ac:grpSpMkLst>
        </pc:grpChg>
        <pc:grpChg chg="add mod">
          <ac:chgData name="Philippe Baucour" userId="5102170ae7533958" providerId="LiveId" clId="{92FC1C5E-2783-49B0-B630-5364916B899A}" dt="2024-05-22T05:31:28.850" v="5070" actId="1037"/>
          <ac:grpSpMkLst>
            <pc:docMk/>
            <pc:sldMk cId="2939037261" sldId="269"/>
            <ac:grpSpMk id="1110" creationId="{BDAF49F4-59D7-EB75-90AE-AA43D92E1AA1}"/>
          </ac:grpSpMkLst>
        </pc:grpChg>
        <pc:grpChg chg="add mod">
          <ac:chgData name="Philippe Baucour" userId="5102170ae7533958" providerId="LiveId" clId="{92FC1C5E-2783-49B0-B630-5364916B899A}" dt="2024-05-22T05:32:55.085" v="5088" actId="1037"/>
          <ac:grpSpMkLst>
            <pc:docMk/>
            <pc:sldMk cId="2939037261" sldId="269"/>
            <ac:grpSpMk id="1116" creationId="{D2681FB8-852A-B624-7D4E-CA5BDCF221AA}"/>
          </ac:grpSpMkLst>
        </pc:grpChg>
        <pc:grpChg chg="add mod">
          <ac:chgData name="Philippe Baucour" userId="5102170ae7533958" providerId="LiveId" clId="{92FC1C5E-2783-49B0-B630-5364916B899A}" dt="2024-05-22T05:36:54.401" v="5307" actId="1038"/>
          <ac:grpSpMkLst>
            <pc:docMk/>
            <pc:sldMk cId="2939037261" sldId="269"/>
            <ac:grpSpMk id="1122" creationId="{897D0A67-CD96-708F-48B3-0FA7DAC7B43D}"/>
          </ac:grpSpMkLst>
        </pc:grpChg>
        <pc:grpChg chg="add mod">
          <ac:chgData name="Philippe Baucour" userId="5102170ae7533958" providerId="LiveId" clId="{92FC1C5E-2783-49B0-B630-5364916B899A}" dt="2024-05-22T05:34:58.479" v="5142" actId="1076"/>
          <ac:grpSpMkLst>
            <pc:docMk/>
            <pc:sldMk cId="2939037261" sldId="269"/>
            <ac:grpSpMk id="1128" creationId="{850B687E-C989-4F37-6D68-71ECBD57D5D5}"/>
          </ac:grpSpMkLst>
        </pc:grpChg>
        <pc:grpChg chg="add mod">
          <ac:chgData name="Philippe Baucour" userId="5102170ae7533958" providerId="LiveId" clId="{92FC1C5E-2783-49B0-B630-5364916B899A}" dt="2024-05-22T05:44:34.337" v="5429" actId="1038"/>
          <ac:grpSpMkLst>
            <pc:docMk/>
            <pc:sldMk cId="2939037261" sldId="269"/>
            <ac:grpSpMk id="1137" creationId="{043D22EE-A7E7-BF43-2A18-84E0C7EE2AD3}"/>
          </ac:grpSpMkLst>
        </pc:grpChg>
        <pc:grpChg chg="add mod">
          <ac:chgData name="Philippe Baucour" userId="5102170ae7533958" providerId="LiveId" clId="{92FC1C5E-2783-49B0-B630-5364916B899A}" dt="2024-05-22T05:51:11.142" v="5645" actId="1037"/>
          <ac:grpSpMkLst>
            <pc:docMk/>
            <pc:sldMk cId="2939037261" sldId="269"/>
            <ac:grpSpMk id="1146" creationId="{DA8FC282-CD41-2F51-0FFA-E8E3B73D7BA7}"/>
          </ac:grpSpMkLst>
        </pc:grpChg>
        <pc:grpChg chg="add mod">
          <ac:chgData name="Philippe Baucour" userId="5102170ae7533958" providerId="LiveId" clId="{92FC1C5E-2783-49B0-B630-5364916B899A}" dt="2024-05-22T05:52:37.523" v="5647" actId="1076"/>
          <ac:grpSpMkLst>
            <pc:docMk/>
            <pc:sldMk cId="2939037261" sldId="269"/>
            <ac:grpSpMk id="1153" creationId="{397420F1-EC05-FF99-4B20-F3FFE3D35F53}"/>
          </ac:grpSpMkLst>
        </pc:grpChg>
        <pc:grpChg chg="add mod">
          <ac:chgData name="Philippe Baucour" userId="5102170ae7533958" providerId="LiveId" clId="{92FC1C5E-2783-49B0-B630-5364916B899A}" dt="2024-05-22T05:54:33.910" v="5664"/>
          <ac:grpSpMkLst>
            <pc:docMk/>
            <pc:sldMk cId="2939037261" sldId="269"/>
            <ac:grpSpMk id="1160" creationId="{003B9EB0-DF4E-C718-6496-A90B3D2E13C3}"/>
          </ac:grpSpMkLst>
        </pc:grpChg>
        <pc:grpChg chg="add del mod">
          <ac:chgData name="Philippe Baucour" userId="5102170ae7533958" providerId="LiveId" clId="{92FC1C5E-2783-49B0-B630-5364916B899A}" dt="2024-05-22T21:20:26.474" v="6328" actId="478"/>
          <ac:grpSpMkLst>
            <pc:docMk/>
            <pc:sldMk cId="2939037261" sldId="269"/>
            <ac:grpSpMk id="1165" creationId="{4671BD23-95EE-762B-D798-D5CD8A484DCA}"/>
          </ac:grpSpMkLst>
        </pc:grpChg>
        <pc:grpChg chg="add mod">
          <ac:chgData name="Philippe Baucour" userId="5102170ae7533958" providerId="LiveId" clId="{92FC1C5E-2783-49B0-B630-5364916B899A}" dt="2024-05-22T21:24:16.780" v="6334" actId="1076"/>
          <ac:grpSpMkLst>
            <pc:docMk/>
            <pc:sldMk cId="2939037261" sldId="269"/>
            <ac:grpSpMk id="1179" creationId="{B655635D-A7EF-2F3F-9483-20924B8CCEB7}"/>
          </ac:grpSpMkLst>
        </pc:grpChg>
        <pc:picChg chg="mod">
          <ac:chgData name="Philippe Baucour" userId="5102170ae7533958" providerId="LiveId" clId="{92FC1C5E-2783-49B0-B630-5364916B899A}" dt="2024-05-20T13:04:45.322" v="1094" actId="1038"/>
          <ac:picMkLst>
            <pc:docMk/>
            <pc:sldMk cId="2939037261" sldId="269"/>
            <ac:picMk id="3" creationId="{F96B6F4F-4259-C81A-FA6A-4B5A2CB729BA}"/>
          </ac:picMkLst>
        </pc:picChg>
        <pc:picChg chg="mod">
          <ac:chgData name="Philippe Baucour" userId="5102170ae7533958" providerId="LiveId" clId="{92FC1C5E-2783-49B0-B630-5364916B899A}" dt="2024-05-22T21:23:48.123" v="6331" actId="1076"/>
          <ac:picMkLst>
            <pc:docMk/>
            <pc:sldMk cId="2939037261" sldId="269"/>
            <ac:picMk id="1026" creationId="{4FC0EEB4-5463-0BC5-E5D4-C01D83BF8535}"/>
          </ac:picMkLst>
        </pc:picChg>
        <pc:picChg chg="mod ord">
          <ac:chgData name="Philippe Baucour" userId="5102170ae7533958" providerId="LiveId" clId="{92FC1C5E-2783-49B0-B630-5364916B899A}" dt="2024-05-22T21:14:57.315" v="6259" actId="1076"/>
          <ac:picMkLst>
            <pc:docMk/>
            <pc:sldMk cId="2939037261" sldId="269"/>
            <ac:picMk id="1035" creationId="{BC21DDAB-76EF-2A53-2F15-7E3A4442AFA3}"/>
          </ac:picMkLst>
        </pc:picChg>
        <pc:picChg chg="mod">
          <ac:chgData name="Philippe Baucour" userId="5102170ae7533958" providerId="LiveId" clId="{92FC1C5E-2783-49B0-B630-5364916B899A}" dt="2024-05-20T13:04:45.322" v="1094" actId="1038"/>
          <ac:picMkLst>
            <pc:docMk/>
            <pc:sldMk cId="2939037261" sldId="269"/>
            <ac:picMk id="1037" creationId="{75B3E66B-C2EA-F33E-3193-D24DBCCCBD30}"/>
          </ac:picMkLst>
        </pc:picChg>
        <pc:picChg chg="mod">
          <ac:chgData name="Philippe Baucour" userId="5102170ae7533958" providerId="LiveId" clId="{92FC1C5E-2783-49B0-B630-5364916B899A}" dt="2024-05-20T13:04:45.322" v="1094" actId="1038"/>
          <ac:picMkLst>
            <pc:docMk/>
            <pc:sldMk cId="2939037261" sldId="269"/>
            <ac:picMk id="1039" creationId="{1064EE88-C7CB-19CC-C1C4-26F165E1BEB6}"/>
          </ac:picMkLst>
        </pc:picChg>
        <pc:picChg chg="add mod">
          <ac:chgData name="Philippe Baucour" userId="5102170ae7533958" providerId="LiveId" clId="{92FC1C5E-2783-49B0-B630-5364916B899A}" dt="2024-05-22T05:38:41.936" v="5369" actId="1038"/>
          <ac:picMkLst>
            <pc:docMk/>
            <pc:sldMk cId="2939037261" sldId="269"/>
            <ac:picMk id="1135" creationId="{E31D5638-A970-FB9F-AE2B-A7C81570BE5C}"/>
          </ac:picMkLst>
        </pc:pic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37" creationId="{957A8092-080E-55C1-FA77-B21DB108E03F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38" creationId="{501ADA53-7D31-DA8C-DCAC-F196021DCDA4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39" creationId="{298578B8-A09B-8EDE-008B-0FAC8A7B5307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41" creationId="{6E755ACC-0D54-72A1-45CC-D1C0928F2242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44" creationId="{9C3AA67A-2FEE-4493-6067-04CA639F0A66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45" creationId="{4A05A8C4-42EF-668C-3BA6-4C5BA2FAE4BB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46" creationId="{7929F6AD-5B6E-0953-2236-3BACF26626AB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47" creationId="{F7020E50-C91B-A8FA-5985-9204E51021F7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48" creationId="{DDE5E38F-85F4-336E-DADF-BB5C786F2DD6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49" creationId="{017F5004-3139-41DB-465C-CC86DD89085C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50" creationId="{82C9666F-E220-12C3-582D-45A677245B8B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51" creationId="{01A570FC-275A-349C-633C-DF8A9FF877AE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52" creationId="{7BFE4880-F8D1-B76A-3DDC-79527820494C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53" creationId="{9C714726-4738-D5A9-6AE3-9FDD4C69DE5A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54" creationId="{86FE6706-54C8-51A5-A1E9-83AF6606F74E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62" creationId="{DD48A902-505C-E093-6E70-B054CF3B2A03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63" creationId="{DE462A64-45BF-F403-FB0C-3E62DEE8D4B7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1024" creationId="{A910B1E0-5EA9-2D59-AD69-A2393271CF84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1027" creationId="{97D0575D-0FD2-A60E-4B8A-4E79FCC39401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074" creationId="{C0B6DFC9-8495-C219-E10E-8C5C0AE4EBB5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075" creationId="{EF5AF416-D4B9-4486-9796-D7EB8F4EB258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3" creationId="{7DEC03A7-BB34-C3D6-83CB-73412B4B87EA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4" creationId="{49F9EFA3-35DC-AF61-1674-E5F706F3B0C5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5" creationId="{473E8495-B07A-2FEF-309A-2E3B503DF1C4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6" creationId="{58777ABC-C522-1536-0B00-88C95B02D660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7" creationId="{0ACD82EA-64B8-2227-AC8B-9A3898F39368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8" creationId="{9FB7A1A3-0940-E1B8-0FE2-3006B7578818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9" creationId="{720DA75C-D976-6DC9-6F68-2D3C9EC927DC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098" creationId="{EB951062-7B85-8F42-C7A5-918AD7625B3D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099" creationId="{B802F1AD-AD36-0611-E3B2-88B606F78862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0" creationId="{24E69080-E200-9F0C-DFE3-08D9D79867E2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1" creationId="{15B7FA43-8BED-D193-6A44-765C5195802B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2" creationId="{6842737F-EC6D-1A81-4700-B63D2332DB55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3" creationId="{93BBDA03-BE8A-9803-C430-1F42E3CA30B5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4" creationId="{B947115D-8A0A-6716-A327-BF72AD011552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39" creationId="{787C2125-42EB-81D6-69B9-224AD85F0B62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0" creationId="{4F313828-8C58-1B9A-2784-C9CE6BD4C059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1" creationId="{4CEC8D4D-4CA8-7A5B-F5CD-0DA9A606AC4C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2" creationId="{7F13E426-E8BF-BD4E-74F0-11C283270BF0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3" creationId="{6BFB7AC9-15C8-AEA3-C8F3-E19DD28A2D9F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4" creationId="{F846917D-E717-933B-4236-2C9B8B72964C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5" creationId="{0001824B-045F-70AB-28E3-13A59E5DDAEF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0" creationId="{A731896B-0D55-B340-8480-A679CC194C30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1" creationId="{814E9B34-CBD5-2ABB-B618-32951A821734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2" creationId="{CE5D44F3-D326-A521-8C7E-5FB1E780A9CA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3" creationId="{5254CA52-6A03-A8A1-97E9-07A20B4F0CFF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4" creationId="{96AA3588-151C-D5B6-EE00-2D838357261E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1" creationId="{E383702D-65C6-4DC3-99C7-AFBD872A5127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2" creationId="{5EA57E06-04FE-9166-431F-23C795363808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3" creationId="{05846B30-6F34-9981-6C35-5741EEE05960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4" creationId="{ADEF24B0-C964-CCF0-D397-31C54F8CE71C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5" creationId="{B4CB33BB-495F-0CBB-2B7F-61BCC911732C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6" creationId="{2737ED7D-0A4F-7C42-2C88-A0F96664E6BA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7" creationId="{A58FF8F6-D76D-5CB6-7358-10C272F74D4B}"/>
          </ac:cxnSpMkLst>
        </pc:cxnChg>
      </pc:sldChg>
      <pc:sldChg chg="add del">
        <pc:chgData name="Philippe Baucour" userId="5102170ae7533958" providerId="LiveId" clId="{92FC1C5E-2783-49B0-B630-5364916B899A}" dt="2024-05-20T16:31:55.726" v="3442" actId="47"/>
        <pc:sldMkLst>
          <pc:docMk/>
          <pc:sldMk cId="388125912" sldId="270"/>
        </pc:sldMkLst>
      </pc:sldChg>
      <pc:sldChg chg="modSp add mod modNotesTx">
        <pc:chgData name="Philippe Baucour" userId="5102170ae7533958" providerId="LiveId" clId="{92FC1C5E-2783-49B0-B630-5364916B899A}" dt="2024-05-23T05:18:05.486" v="6374" actId="6549"/>
        <pc:sldMkLst>
          <pc:docMk/>
          <pc:sldMk cId="2053994929" sldId="271"/>
        </pc:sldMkLst>
        <pc:spChg chg="mod">
          <ac:chgData name="Philippe Baucour" userId="5102170ae7533958" providerId="LiveId" clId="{92FC1C5E-2783-49B0-B630-5364916B899A}" dt="2024-05-23T05:07:09.681" v="6358" actId="27636"/>
          <ac:spMkLst>
            <pc:docMk/>
            <pc:sldMk cId="2053994929" sldId="271"/>
            <ac:spMk id="3" creationId="{603E3238-BFE4-7F69-C6A3-DB775394AEA6}"/>
          </ac:spMkLst>
        </pc:spChg>
      </pc:sldChg>
      <pc:sldChg chg="add del">
        <pc:chgData name="Philippe Baucour" userId="5102170ae7533958" providerId="LiveId" clId="{92FC1C5E-2783-49B0-B630-5364916B899A}" dt="2024-05-20T16:31:55.726" v="3442" actId="47"/>
        <pc:sldMkLst>
          <pc:docMk/>
          <pc:sldMk cId="2449014499" sldId="271"/>
        </pc:sldMkLst>
      </pc:sldChg>
      <pc:sldChg chg="add del">
        <pc:chgData name="Philippe Baucour" userId="5102170ae7533958" providerId="LiveId" clId="{92FC1C5E-2783-49B0-B630-5364916B899A}" dt="2024-05-20T16:31:55.726" v="3442" actId="47"/>
        <pc:sldMkLst>
          <pc:docMk/>
          <pc:sldMk cId="58806351" sldId="272"/>
        </pc:sldMkLst>
      </pc:sldChg>
      <pc:sldChg chg="addSp delSp modSp new mod modClrScheme chgLayout">
        <pc:chgData name="Philippe Baucour" userId="5102170ae7533958" providerId="LiveId" clId="{92FC1C5E-2783-49B0-B630-5364916B899A}" dt="2024-05-20T14:18:46.046" v="1987" actId="20577"/>
        <pc:sldMkLst>
          <pc:docMk/>
          <pc:sldMk cId="1646234395" sldId="273"/>
        </pc:sldMkLst>
        <pc:spChg chg="del mod ord">
          <ac:chgData name="Philippe Baucour" userId="5102170ae7533958" providerId="LiveId" clId="{92FC1C5E-2783-49B0-B630-5364916B899A}" dt="2024-05-20T13:59:08.256" v="1521" actId="700"/>
          <ac:spMkLst>
            <pc:docMk/>
            <pc:sldMk cId="1646234395" sldId="273"/>
            <ac:spMk id="2" creationId="{92637360-E9C5-A257-C82F-29E96E76F751}"/>
          </ac:spMkLst>
        </pc:spChg>
        <pc:spChg chg="del">
          <ac:chgData name="Philippe Baucour" userId="5102170ae7533958" providerId="LiveId" clId="{92FC1C5E-2783-49B0-B630-5364916B899A}" dt="2024-05-20T13:59:08.256" v="1521" actId="700"/>
          <ac:spMkLst>
            <pc:docMk/>
            <pc:sldMk cId="1646234395" sldId="273"/>
            <ac:spMk id="3" creationId="{F2C974BA-6277-F44A-ADD6-40BFF8C7568C}"/>
          </ac:spMkLst>
        </pc:spChg>
        <pc:spChg chg="add del mod ord">
          <ac:chgData name="Philippe Baucour" userId="5102170ae7533958" providerId="LiveId" clId="{92FC1C5E-2783-49B0-B630-5364916B899A}" dt="2024-05-20T14:10:16.345" v="1744" actId="700"/>
          <ac:spMkLst>
            <pc:docMk/>
            <pc:sldMk cId="1646234395" sldId="273"/>
            <ac:spMk id="6" creationId="{02BD8C62-36F7-B1EF-2C8C-CA4F2F7401C5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7" creationId="{2B01AC66-6009-BF08-BD28-FB5A583FA709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8" creationId="{48F207C6-9340-352D-8F49-98B269B589E3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9" creationId="{C6A87422-B602-58E1-D7BC-9870EB53F509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0" creationId="{C84DB5CD-0A99-3E53-AC6E-646DA46C43E3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1" creationId="{DF46F4BF-2B7A-33E5-6198-8AB5B10D784D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2" creationId="{F5496891-6DE6-F259-9B8C-805D496F5ED9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3" creationId="{3202DF93-2DF4-226F-33F8-075E3FF4284D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4" creationId="{079FEE6D-FB82-916F-AE33-85AD2E5E59EE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5" creationId="{636D153B-484B-736A-1053-ED714D20FC97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6" creationId="{A3A9F2F3-E20E-AD06-46FA-B83AEC0DC23E}"/>
          </ac:spMkLst>
        </pc:spChg>
        <pc:spChg chg="add del mod">
          <ac:chgData name="Philippe Baucour" userId="5102170ae7533958" providerId="LiveId" clId="{92FC1C5E-2783-49B0-B630-5364916B899A}" dt="2024-05-20T14:07:43.858" v="1708" actId="478"/>
          <ac:spMkLst>
            <pc:docMk/>
            <pc:sldMk cId="1646234395" sldId="273"/>
            <ac:spMk id="17" creationId="{448DE33A-E7D2-F33F-5629-0DADD0887131}"/>
          </ac:spMkLst>
        </pc:spChg>
        <pc:spChg chg="add del mod">
          <ac:chgData name="Philippe Baucour" userId="5102170ae7533958" providerId="LiveId" clId="{92FC1C5E-2783-49B0-B630-5364916B899A}" dt="2024-05-20T14:07:45.532" v="1709" actId="478"/>
          <ac:spMkLst>
            <pc:docMk/>
            <pc:sldMk cId="1646234395" sldId="273"/>
            <ac:spMk id="18" creationId="{8F31F1AE-3D5F-ECEB-640F-F6327D638AD8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9" creationId="{14C750C8-44D8-EDDA-FA10-75550E86363A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1" creationId="{E53CB111-03FA-4B64-E544-69503DB662EB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2" creationId="{B9155D1F-0C3D-9670-DAD6-6765110C81BD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5" creationId="{4FC17232-1AA7-8F9E-F105-F11EC37A9B2E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6" creationId="{32DEF32D-586A-43A9-3513-8023C3F5118A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7" creationId="{0F449AEF-8F6E-137E-8D56-844C8682D497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8" creationId="{E280AC9E-B6FA-03C9-C731-2F89B8EA9990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0" creationId="{7EB0885C-85AA-6C70-7FF4-D30542554AC1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1" creationId="{FF56D48C-2795-836E-140E-214A3F6BD34B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2" creationId="{864EA31F-1FC4-ED4E-D8E7-4FA5AE629C41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3" creationId="{0EDE081D-84B0-5D6E-8F0F-4A91CB223754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4" creationId="{A3A4DCC7-92BB-DBF3-2055-2049B67D4009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5" creationId="{B5C0F340-9F4E-6648-D4C0-68EBFAB50489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6" creationId="{BA63A27E-F87D-7646-397E-04C0D0FBC036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7" creationId="{BC47023C-961C-6C80-EDF1-5C81873E1518}"/>
          </ac:spMkLst>
        </pc:spChg>
        <pc:spChg chg="add mod">
          <ac:chgData name="Philippe Baucour" userId="5102170ae7533958" providerId="LiveId" clId="{92FC1C5E-2783-49B0-B630-5364916B899A}" dt="2024-05-20T14:17:16.300" v="1871" actId="20577"/>
          <ac:spMkLst>
            <pc:docMk/>
            <pc:sldMk cId="1646234395" sldId="273"/>
            <ac:spMk id="38" creationId="{D45C844F-954B-4EF3-96BC-93F45D7E3575}"/>
          </ac:spMkLst>
        </pc:spChg>
        <pc:spChg chg="add mod">
          <ac:chgData name="Philippe Baucour" userId="5102170ae7533958" providerId="LiveId" clId="{92FC1C5E-2783-49B0-B630-5364916B899A}" dt="2024-05-20T14:18:46.046" v="1987" actId="20577"/>
          <ac:spMkLst>
            <pc:docMk/>
            <pc:sldMk cId="1646234395" sldId="273"/>
            <ac:spMk id="39" creationId="{D8E2F7C4-51FB-168F-50DA-414CA1ED0678}"/>
          </ac:spMkLst>
        </pc:spChg>
        <pc:grpChg chg="add mod">
          <ac:chgData name="Philippe Baucour" userId="5102170ae7533958" providerId="LiveId" clId="{92FC1C5E-2783-49B0-B630-5364916B899A}" dt="2024-05-20T14:16:59.402" v="1865" actId="1038"/>
          <ac:grpSpMkLst>
            <pc:docMk/>
            <pc:sldMk cId="1646234395" sldId="273"/>
            <ac:grpSpMk id="20" creationId="{AE1F03D6-F045-4B18-DFA7-2A83C130561B}"/>
          </ac:grpSpMkLst>
        </pc:grpChg>
        <pc:grpChg chg="add mod">
          <ac:chgData name="Philippe Baucour" userId="5102170ae7533958" providerId="LiveId" clId="{92FC1C5E-2783-49B0-B630-5364916B899A}" dt="2024-05-20T14:16:59.402" v="1865" actId="1038"/>
          <ac:grpSpMkLst>
            <pc:docMk/>
            <pc:sldMk cId="1646234395" sldId="273"/>
            <ac:grpSpMk id="29" creationId="{E93CD210-8EF9-C36F-2927-F037506565E8}"/>
          </ac:grpSpMkLst>
        </pc:grpChg>
        <pc:picChg chg="add mod">
          <ac:chgData name="Philippe Baucour" userId="5102170ae7533958" providerId="LiveId" clId="{92FC1C5E-2783-49B0-B630-5364916B899A}" dt="2024-05-20T14:16:59.402" v="1865" actId="1038"/>
          <ac:picMkLst>
            <pc:docMk/>
            <pc:sldMk cId="1646234395" sldId="273"/>
            <ac:picMk id="5" creationId="{30E3634C-74CF-8196-0D97-ED5332234386}"/>
          </ac:picMkLst>
        </pc:picChg>
        <pc:picChg chg="add mod">
          <ac:chgData name="Philippe Baucour" userId="5102170ae7533958" providerId="LiveId" clId="{92FC1C5E-2783-49B0-B630-5364916B899A}" dt="2024-05-20T14:16:59.402" v="1865" actId="1038"/>
          <ac:picMkLst>
            <pc:docMk/>
            <pc:sldMk cId="1646234395" sldId="273"/>
            <ac:picMk id="24" creationId="{68EC588E-36D2-703F-5FA1-FB4D9E8431F1}"/>
          </ac:picMkLst>
        </pc:picChg>
        <pc:picChg chg="add mod">
          <ac:chgData name="Philippe Baucour" userId="5102170ae7533958" providerId="LiveId" clId="{92FC1C5E-2783-49B0-B630-5364916B899A}" dt="2024-05-20T14:16:59.402" v="1865" actId="1038"/>
          <ac:picMkLst>
            <pc:docMk/>
            <pc:sldMk cId="1646234395" sldId="273"/>
            <ac:picMk id="1026" creationId="{B6A8B824-B4FB-A62E-8002-D827F198D3B4}"/>
          </ac:picMkLst>
        </pc:picChg>
        <pc:picChg chg="add del">
          <ac:chgData name="Philippe Baucour" userId="5102170ae7533958" providerId="LiveId" clId="{92FC1C5E-2783-49B0-B630-5364916B899A}" dt="2024-05-20T14:11:36.345" v="1749" actId="478"/>
          <ac:picMkLst>
            <pc:docMk/>
            <pc:sldMk cId="1646234395" sldId="273"/>
            <ac:picMk id="1028" creationId="{72D96041-D727-E910-A21D-FF9BDF3AC4AD}"/>
          </ac:picMkLst>
        </pc:picChg>
      </pc:sldChg>
      <pc:sldChg chg="modSp new del mod">
        <pc:chgData name="Philippe Baucour" userId="5102170ae7533958" providerId="LiveId" clId="{92FC1C5E-2783-49B0-B630-5364916B899A}" dt="2024-05-20T16:57:56.781" v="4379" actId="47"/>
        <pc:sldMkLst>
          <pc:docMk/>
          <pc:sldMk cId="2810516806" sldId="274"/>
        </pc:sldMkLst>
        <pc:spChg chg="mod">
          <ac:chgData name="Philippe Baucour" userId="5102170ae7533958" providerId="LiveId" clId="{92FC1C5E-2783-49B0-B630-5364916B899A}" dt="2024-05-20T14:36:04.337" v="2068" actId="20577"/>
          <ac:spMkLst>
            <pc:docMk/>
            <pc:sldMk cId="2810516806" sldId="274"/>
            <ac:spMk id="3" creationId="{E46B7AAF-FA83-B745-6709-E25394F5A90C}"/>
          </ac:spMkLst>
        </pc:spChg>
      </pc:sldChg>
      <pc:sldChg chg="addSp delSp modSp new mod modClrScheme chgLayout">
        <pc:chgData name="Philippe Baucour" userId="5102170ae7533958" providerId="LiveId" clId="{92FC1C5E-2783-49B0-B630-5364916B899A}" dt="2024-05-22T21:12:46.157" v="6235" actId="20577"/>
        <pc:sldMkLst>
          <pc:docMk/>
          <pc:sldMk cId="1684020394" sldId="275"/>
        </pc:sldMkLst>
        <pc:spChg chg="del">
          <ac:chgData name="Philippe Baucour" userId="5102170ae7533958" providerId="LiveId" clId="{92FC1C5E-2783-49B0-B630-5364916B899A}" dt="2024-05-20T14:50:12.822" v="2121" actId="700"/>
          <ac:spMkLst>
            <pc:docMk/>
            <pc:sldMk cId="1684020394" sldId="275"/>
            <ac:spMk id="2" creationId="{58AA4470-A083-CCCE-345C-71EC4586E609}"/>
          </ac:spMkLst>
        </pc:spChg>
        <pc:spChg chg="del">
          <ac:chgData name="Philippe Baucour" userId="5102170ae7533958" providerId="LiveId" clId="{92FC1C5E-2783-49B0-B630-5364916B899A}" dt="2024-05-20T14:50:12.822" v="2121" actId="700"/>
          <ac:spMkLst>
            <pc:docMk/>
            <pc:sldMk cId="1684020394" sldId="275"/>
            <ac:spMk id="3" creationId="{700CF240-89A5-993B-EFE5-EF888F9D770D}"/>
          </ac:spMkLst>
        </pc:spChg>
        <pc:spChg chg="add mod">
          <ac:chgData name="Philippe Baucour" userId="5102170ae7533958" providerId="LiveId" clId="{92FC1C5E-2783-49B0-B630-5364916B899A}" dt="2024-05-22T21:12:46.157" v="6235" actId="20577"/>
          <ac:spMkLst>
            <pc:docMk/>
            <pc:sldMk cId="1684020394" sldId="275"/>
            <ac:spMk id="4" creationId="{3C750CBB-7981-1B72-81A2-7C2C08163F2A}"/>
          </ac:spMkLst>
        </pc:spChg>
        <pc:picChg chg="add mod">
          <ac:chgData name="Philippe Baucour" userId="5102170ae7533958" providerId="LiveId" clId="{92FC1C5E-2783-49B0-B630-5364916B899A}" dt="2024-05-20T14:50:33.177" v="2126" actId="14100"/>
          <ac:picMkLst>
            <pc:docMk/>
            <pc:sldMk cId="1684020394" sldId="275"/>
            <ac:picMk id="6" creationId="{49B3E4C1-8F32-0FD6-AB84-3B0AC7840817}"/>
          </ac:picMkLst>
        </pc:picChg>
      </pc:sldChg>
      <pc:sldChg chg="addSp delSp modSp add mod">
        <pc:chgData name="Philippe Baucour" userId="5102170ae7533958" providerId="LiveId" clId="{92FC1C5E-2783-49B0-B630-5364916B899A}" dt="2024-05-22T21:12:51.214" v="6236" actId="20577"/>
        <pc:sldMkLst>
          <pc:docMk/>
          <pc:sldMk cId="3820477691" sldId="276"/>
        </pc:sldMkLst>
        <pc:spChg chg="mod">
          <ac:chgData name="Philippe Baucour" userId="5102170ae7533958" providerId="LiveId" clId="{92FC1C5E-2783-49B0-B630-5364916B899A}" dt="2024-05-22T21:12:51.214" v="6236" actId="20577"/>
          <ac:spMkLst>
            <pc:docMk/>
            <pc:sldMk cId="3820477691" sldId="276"/>
            <ac:spMk id="2" creationId="{9CCAFB44-1E98-30D1-66B6-ADD024A51F81}"/>
          </ac:spMkLst>
        </pc:spChg>
        <pc:spChg chg="mod">
          <ac:chgData name="Philippe Baucour" userId="5102170ae7533958" providerId="LiveId" clId="{92FC1C5E-2783-49B0-B630-5364916B899A}" dt="2024-05-20T15:15:43.326" v="2599" actId="14100"/>
          <ac:spMkLst>
            <pc:docMk/>
            <pc:sldMk cId="3820477691" sldId="276"/>
            <ac:spMk id="4" creationId="{1C416E49-7DF2-EDF6-A55A-AC93469CE3F0}"/>
          </ac:spMkLst>
        </pc:spChg>
        <pc:spChg chg="mod">
          <ac:chgData name="Philippe Baucour" userId="5102170ae7533958" providerId="LiveId" clId="{92FC1C5E-2783-49B0-B630-5364916B899A}" dt="2024-05-20T15:15:43.326" v="2599" actId="14100"/>
          <ac:spMkLst>
            <pc:docMk/>
            <pc:sldMk cId="3820477691" sldId="276"/>
            <ac:spMk id="5" creationId="{E52DF695-5F65-DCF3-9D0F-5465B660035F}"/>
          </ac:spMkLst>
        </pc:spChg>
        <pc:spChg chg="mod">
          <ac:chgData name="Philippe Baucour" userId="5102170ae7533958" providerId="LiveId" clId="{92FC1C5E-2783-49B0-B630-5364916B899A}" dt="2024-05-20T15:15:43.326" v="2599" actId="14100"/>
          <ac:spMkLst>
            <pc:docMk/>
            <pc:sldMk cId="3820477691" sldId="276"/>
            <ac:spMk id="6" creationId="{7D782B64-F1FF-8FDB-B53E-C92C89CC110E}"/>
          </ac:spMkLst>
        </pc:spChg>
        <pc:spChg chg="add del mod">
          <ac:chgData name="Philippe Baucour" userId="5102170ae7533958" providerId="LiveId" clId="{92FC1C5E-2783-49B0-B630-5364916B899A}" dt="2024-05-21T05:40:32.647" v="4399" actId="478"/>
          <ac:spMkLst>
            <pc:docMk/>
            <pc:sldMk cId="3820477691" sldId="276"/>
            <ac:spMk id="8" creationId="{F9404919-C04B-CB0B-B06A-B4CA1CFE91B0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9" creationId="{0A0DE426-0D64-87F0-27F4-A878D15E2B7E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10" creationId="{F042D35A-C34D-9A76-2E29-4721431065BE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11" creationId="{A920FFC2-F4C5-04C9-BCAF-AAFC98C98CEC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12" creationId="{ABC30229-E392-E51D-6115-74BD551BFC59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13" creationId="{F18A0AAB-2768-D7B6-B593-B1F20CB7CCE0}"/>
          </ac:spMkLst>
        </pc:spChg>
        <pc:spChg chg="add del">
          <ac:chgData name="Philippe Baucour" userId="5102170ae7533958" providerId="LiveId" clId="{92FC1C5E-2783-49B0-B630-5364916B899A}" dt="2024-05-20T15:09:11.090" v="2392" actId="478"/>
          <ac:spMkLst>
            <pc:docMk/>
            <pc:sldMk cId="3820477691" sldId="276"/>
            <ac:spMk id="15" creationId="{517CDC89-11E0-CA06-C4AC-B671D6B5FB3A}"/>
          </ac:spMkLst>
        </pc:spChg>
        <pc:spChg chg="add mod">
          <ac:chgData name="Philippe Baucour" userId="5102170ae7533958" providerId="LiveId" clId="{92FC1C5E-2783-49B0-B630-5364916B899A}" dt="2024-05-21T05:41:05.781" v="4411" actId="1036"/>
          <ac:spMkLst>
            <pc:docMk/>
            <pc:sldMk cId="3820477691" sldId="276"/>
            <ac:spMk id="16" creationId="{7180B806-AB95-8D04-9FAE-F497E2832DAE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19" creationId="{D904551E-9B79-9FE3-7858-B4CD3E05EE88}"/>
          </ac:spMkLst>
        </pc:spChg>
        <pc:spChg chg="add mod">
          <ac:chgData name="Philippe Baucour" userId="5102170ae7533958" providerId="LiveId" clId="{92FC1C5E-2783-49B0-B630-5364916B899A}" dt="2024-05-20T15:59:00.152" v="2961" actId="20577"/>
          <ac:spMkLst>
            <pc:docMk/>
            <pc:sldMk cId="3820477691" sldId="276"/>
            <ac:spMk id="20" creationId="{701E49EA-7100-CBC6-29F8-5FCD73957850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1" creationId="{3084D386-D2EF-D517-666D-2767895EB24D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2" creationId="{1BEFB5D6-5480-3A0B-2068-88E52274A581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3" creationId="{378CE577-43CC-AD5E-B67E-FEDD3C3E0282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4" creationId="{DC778498-3C12-FF39-BDB8-445D718F5E30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5" creationId="{BE39C2CC-5051-8111-DB5B-70C63492762B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6" creationId="{6D86D9B7-DAF7-0417-FBB0-964164D7FB45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7" creationId="{B7D0460F-95CD-6002-98D8-44CF76B2D618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8" creationId="{4F6895B4-8112-C6C6-5A48-F395A57F7842}"/>
          </ac:spMkLst>
        </pc:spChg>
        <pc:spChg chg="add mod">
          <ac:chgData name="Philippe Baucour" userId="5102170ae7533958" providerId="LiveId" clId="{92FC1C5E-2783-49B0-B630-5364916B899A}" dt="2024-05-21T05:42:45.696" v="4501" actId="20577"/>
          <ac:spMkLst>
            <pc:docMk/>
            <pc:sldMk cId="3820477691" sldId="276"/>
            <ac:spMk id="31" creationId="{33FB2097-6171-864E-98D7-40FFE4D397D1}"/>
          </ac:spMkLst>
        </pc:spChg>
        <pc:spChg chg="add mod">
          <ac:chgData name="Philippe Baucour" userId="5102170ae7533958" providerId="LiveId" clId="{92FC1C5E-2783-49B0-B630-5364916B899A}" dt="2024-05-20T16:05:44.300" v="3079" actId="1076"/>
          <ac:spMkLst>
            <pc:docMk/>
            <pc:sldMk cId="3820477691" sldId="276"/>
            <ac:spMk id="32" creationId="{36C32513-1FD8-021A-C360-2EB7B14A328C}"/>
          </ac:spMkLst>
        </pc:spChg>
        <pc:spChg chg="add mod">
          <ac:chgData name="Philippe Baucour" userId="5102170ae7533958" providerId="LiveId" clId="{92FC1C5E-2783-49B0-B630-5364916B899A}" dt="2024-05-21T05:41:16.895" v="4440" actId="1035"/>
          <ac:spMkLst>
            <pc:docMk/>
            <pc:sldMk cId="3820477691" sldId="276"/>
            <ac:spMk id="35" creationId="{5012F460-33FC-756A-8DC1-0E674DDEC568}"/>
          </ac:spMkLst>
        </pc:spChg>
        <pc:picChg chg="add mod">
          <ac:chgData name="Philippe Baucour" userId="5102170ae7533958" providerId="LiveId" clId="{92FC1C5E-2783-49B0-B630-5364916B899A}" dt="2024-05-21T05:42:25.324" v="4492" actId="1036"/>
          <ac:picMkLst>
            <pc:docMk/>
            <pc:sldMk cId="3820477691" sldId="276"/>
            <ac:picMk id="7" creationId="{5A98B7F6-4381-45B6-C379-F8576D3E830C}"/>
          </ac:picMkLst>
        </pc:picChg>
        <pc:picChg chg="add mod">
          <ac:chgData name="Philippe Baucour" userId="5102170ae7533958" providerId="LiveId" clId="{92FC1C5E-2783-49B0-B630-5364916B899A}" dt="2024-05-20T15:56:47.210" v="2882" actId="1035"/>
          <ac:picMkLst>
            <pc:docMk/>
            <pc:sldMk cId="3820477691" sldId="276"/>
            <ac:picMk id="18" creationId="{7E46FD06-AA79-E931-7EBA-A88770E1C155}"/>
          </ac:picMkLst>
        </pc:picChg>
        <pc:picChg chg="add mod">
          <ac:chgData name="Philippe Baucour" userId="5102170ae7533958" providerId="LiveId" clId="{92FC1C5E-2783-49B0-B630-5364916B899A}" dt="2024-05-20T16:02:36.438" v="2975" actId="1036"/>
          <ac:picMkLst>
            <pc:docMk/>
            <pc:sldMk cId="3820477691" sldId="276"/>
            <ac:picMk id="30" creationId="{F29EEFCE-E695-680C-6A46-3F6BDABEB1E1}"/>
          </ac:picMkLst>
        </pc:picChg>
        <pc:picChg chg="add mod">
          <ac:chgData name="Philippe Baucour" userId="5102170ae7533958" providerId="LiveId" clId="{92FC1C5E-2783-49B0-B630-5364916B899A}" dt="2024-05-21T05:41:42.365" v="4469" actId="1035"/>
          <ac:picMkLst>
            <pc:docMk/>
            <pc:sldMk cId="3820477691" sldId="276"/>
            <ac:picMk id="34" creationId="{B56ABDE4-7A14-FE57-9959-5ED7CB6B7A7E}"/>
          </ac:picMkLst>
        </pc:picChg>
      </pc:sldChg>
      <pc:sldChg chg="addSp delSp modSp new mod">
        <pc:chgData name="Philippe Baucour" userId="5102170ae7533958" providerId="LiveId" clId="{92FC1C5E-2783-49B0-B630-5364916B899A}" dt="2024-05-22T05:05:06.370" v="4619" actId="208"/>
        <pc:sldMkLst>
          <pc:docMk/>
          <pc:sldMk cId="2212884965" sldId="277"/>
        </pc:sldMkLst>
        <pc:spChg chg="add">
          <ac:chgData name="Philippe Baucour" userId="5102170ae7533958" providerId="LiveId" clId="{92FC1C5E-2783-49B0-B630-5364916B899A}" dt="2024-05-22T04:58:57.970" v="4503" actId="11529"/>
          <ac:spMkLst>
            <pc:docMk/>
            <pc:sldMk cId="2212884965" sldId="277"/>
            <ac:spMk id="3" creationId="{55D18209-EAEE-7D12-AF27-7A01A4EC365B}"/>
          </ac:spMkLst>
        </pc:spChg>
        <pc:spChg chg="add mod">
          <ac:chgData name="Philippe Baucour" userId="5102170ae7533958" providerId="LiveId" clId="{92FC1C5E-2783-49B0-B630-5364916B899A}" dt="2024-05-22T05:04:44.347" v="4616" actId="164"/>
          <ac:spMkLst>
            <pc:docMk/>
            <pc:sldMk cId="2212884965" sldId="277"/>
            <ac:spMk id="6" creationId="{0909990C-6355-9B09-9D70-DEC44851C8BB}"/>
          </ac:spMkLst>
        </pc:spChg>
        <pc:spChg chg="add del">
          <ac:chgData name="Philippe Baucour" userId="5102170ae7533958" providerId="LiveId" clId="{92FC1C5E-2783-49B0-B630-5364916B899A}" dt="2024-05-22T05:02:00.210" v="4588" actId="478"/>
          <ac:spMkLst>
            <pc:docMk/>
            <pc:sldMk cId="2212884965" sldId="277"/>
            <ac:spMk id="17" creationId="{380ECE76-504E-7E02-C4E1-E51499A244F7}"/>
          </ac:spMkLst>
        </pc:spChg>
        <pc:spChg chg="add mod">
          <ac:chgData name="Philippe Baucour" userId="5102170ae7533958" providerId="LiveId" clId="{92FC1C5E-2783-49B0-B630-5364916B899A}" dt="2024-05-22T05:05:01.852" v="4618" actId="164"/>
          <ac:spMkLst>
            <pc:docMk/>
            <pc:sldMk cId="2212884965" sldId="277"/>
            <ac:spMk id="18" creationId="{3E1767D9-6E35-523D-7DCE-673EFB76E2D1}"/>
          </ac:spMkLst>
        </pc:spChg>
        <pc:spChg chg="add mod">
          <ac:chgData name="Philippe Baucour" userId="5102170ae7533958" providerId="LiveId" clId="{92FC1C5E-2783-49B0-B630-5364916B899A}" dt="2024-05-22T05:05:01.852" v="4618" actId="164"/>
          <ac:spMkLst>
            <pc:docMk/>
            <pc:sldMk cId="2212884965" sldId="277"/>
            <ac:spMk id="19" creationId="{4F511781-8F9C-88FB-6A13-2392726F6BAE}"/>
          </ac:spMkLst>
        </pc:spChg>
        <pc:spChg chg="add mod">
          <ac:chgData name="Philippe Baucour" userId="5102170ae7533958" providerId="LiveId" clId="{92FC1C5E-2783-49B0-B630-5364916B899A}" dt="2024-05-22T05:05:01.852" v="4618" actId="164"/>
          <ac:spMkLst>
            <pc:docMk/>
            <pc:sldMk cId="2212884965" sldId="277"/>
            <ac:spMk id="20" creationId="{66D88578-142E-02EA-BB29-99E3F0C683F9}"/>
          </ac:spMkLst>
        </pc:spChg>
        <pc:spChg chg="add mod">
          <ac:chgData name="Philippe Baucour" userId="5102170ae7533958" providerId="LiveId" clId="{92FC1C5E-2783-49B0-B630-5364916B899A}" dt="2024-05-22T05:05:01.852" v="4618" actId="164"/>
          <ac:spMkLst>
            <pc:docMk/>
            <pc:sldMk cId="2212884965" sldId="277"/>
            <ac:spMk id="21" creationId="{A9977349-BB3C-152F-BF19-0E6EF72AF2DD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2" creationId="{90D2037F-A83C-73C2-DC5A-B763E04EA7BA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3" creationId="{745D67C8-A355-6AA7-006E-F1A6EE5D614A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4" creationId="{0588AA44-BBD9-F07E-960A-345DEE18401B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5" creationId="{2F5E0D50-E5A0-221A-FF45-494B21511A86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6" creationId="{D0EEF588-C61F-CF68-D153-6313C5A804F3}"/>
          </ac:spMkLst>
        </pc:spChg>
        <pc:grpChg chg="add mod">
          <ac:chgData name="Philippe Baucour" userId="5102170ae7533958" providerId="LiveId" clId="{92FC1C5E-2783-49B0-B630-5364916B899A}" dt="2024-05-22T05:04:20.579" v="4614" actId="1076"/>
          <ac:grpSpMkLst>
            <pc:docMk/>
            <pc:sldMk cId="2212884965" sldId="277"/>
            <ac:grpSpMk id="27" creationId="{0F609153-405C-856C-8693-F0663D70D1EE}"/>
          </ac:grpSpMkLst>
        </pc:grpChg>
        <pc:grpChg chg="add mod">
          <ac:chgData name="Philippe Baucour" userId="5102170ae7533958" providerId="LiveId" clId="{92FC1C5E-2783-49B0-B630-5364916B899A}" dt="2024-05-22T05:04:44.347" v="4616" actId="164"/>
          <ac:grpSpMkLst>
            <pc:docMk/>
            <pc:sldMk cId="2212884965" sldId="277"/>
            <ac:grpSpMk id="28" creationId="{9F6FC5A8-670E-F255-8482-7E031C5B99D2}"/>
          </ac:grpSpMkLst>
        </pc:grpChg>
        <pc:grpChg chg="add mod">
          <ac:chgData name="Philippe Baucour" userId="5102170ae7533958" providerId="LiveId" clId="{92FC1C5E-2783-49B0-B630-5364916B899A}" dt="2024-05-22T05:05:01.852" v="4618" actId="164"/>
          <ac:grpSpMkLst>
            <pc:docMk/>
            <pc:sldMk cId="2212884965" sldId="277"/>
            <ac:grpSpMk id="29" creationId="{B90BB699-150B-6585-1727-5E974CACD6B0}"/>
          </ac:grpSpMkLst>
        </pc:grpChg>
        <pc:picChg chg="add mod">
          <ac:chgData name="Philippe Baucour" userId="5102170ae7533958" providerId="LiveId" clId="{92FC1C5E-2783-49B0-B630-5364916B899A}" dt="2024-05-22T04:59:35.382" v="4506" actId="14100"/>
          <ac:picMkLst>
            <pc:docMk/>
            <pc:sldMk cId="2212884965" sldId="277"/>
            <ac:picMk id="5" creationId="{6829358D-B1C6-07F4-536D-C03458613038}"/>
          </ac:picMkLst>
        </pc:pic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8" creationId="{1C92578C-8B02-16BF-431D-AC7401A9A6AB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9" creationId="{BE89F347-2701-0846-A660-0FC615B418EA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0" creationId="{556FD0F8-BC7A-A8BC-AB21-CA861E3622A9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1" creationId="{F913E493-A0C3-C9A3-2C64-CC9B1E45E2B6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4" creationId="{005CA18A-F2ED-5AB8-EA57-78EDDF2D3E54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5" creationId="{401B5C8F-A009-8039-D5CA-FC01E0C44911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6" creationId="{84CC0E93-D08F-EF8D-34CF-E513AF1C9B5B}"/>
          </ac:cxnSpMkLst>
        </pc:cxnChg>
      </pc:sldChg>
      <pc:sldChg chg="modSp new mod">
        <pc:chgData name="Philippe Baucour" userId="5102170ae7533958" providerId="LiveId" clId="{92FC1C5E-2783-49B0-B630-5364916B899A}" dt="2024-05-22T21:11:07.258" v="6202"/>
        <pc:sldMkLst>
          <pc:docMk/>
          <pc:sldMk cId="1020797263" sldId="278"/>
        </pc:sldMkLst>
        <pc:spChg chg="mod">
          <ac:chgData name="Philippe Baucour" userId="5102170ae7533958" providerId="LiveId" clId="{92FC1C5E-2783-49B0-B630-5364916B899A}" dt="2024-05-22T21:11:07.258" v="6202"/>
          <ac:spMkLst>
            <pc:docMk/>
            <pc:sldMk cId="1020797263" sldId="278"/>
            <ac:spMk id="2" creationId="{F07C6335-1A18-152E-B34C-968C5599C02A}"/>
          </ac:spMkLst>
        </pc:spChg>
      </pc:sldChg>
      <pc:sldChg chg="modSp new mod">
        <pc:chgData name="Philippe Baucour" userId="5102170ae7533958" providerId="LiveId" clId="{92FC1C5E-2783-49B0-B630-5364916B899A}" dt="2024-05-22T21:10:59.948" v="6201"/>
        <pc:sldMkLst>
          <pc:docMk/>
          <pc:sldMk cId="1550033926" sldId="279"/>
        </pc:sldMkLst>
        <pc:spChg chg="mod">
          <ac:chgData name="Philippe Baucour" userId="5102170ae7533958" providerId="LiveId" clId="{92FC1C5E-2783-49B0-B630-5364916B899A}" dt="2024-05-22T21:10:59.948" v="6201"/>
          <ac:spMkLst>
            <pc:docMk/>
            <pc:sldMk cId="1550033926" sldId="279"/>
            <ac:spMk id="2" creationId="{A51D6E9A-FA1B-77D8-89C3-E5CBE9F3C0BC}"/>
          </ac:spMkLst>
        </pc:spChg>
      </pc:sldChg>
      <pc:sldChg chg="modSp new mod">
        <pc:chgData name="Philippe Baucour" userId="5102170ae7533958" providerId="LiveId" clId="{92FC1C5E-2783-49B0-B630-5364916B899A}" dt="2024-05-22T21:10:55.340" v="6200"/>
        <pc:sldMkLst>
          <pc:docMk/>
          <pc:sldMk cId="3796803524" sldId="280"/>
        </pc:sldMkLst>
        <pc:spChg chg="mod">
          <ac:chgData name="Philippe Baucour" userId="5102170ae7533958" providerId="LiveId" clId="{92FC1C5E-2783-49B0-B630-5364916B899A}" dt="2024-05-22T21:10:55.340" v="6200"/>
          <ac:spMkLst>
            <pc:docMk/>
            <pc:sldMk cId="3796803524" sldId="280"/>
            <ac:spMk id="2" creationId="{26742326-C400-BCB8-2EE0-E8D03370FCA6}"/>
          </ac:spMkLst>
        </pc:spChg>
      </pc:sldChg>
      <pc:sldChg chg="modSp new mod">
        <pc:chgData name="Philippe Baucour" userId="5102170ae7533958" providerId="LiveId" clId="{92FC1C5E-2783-49B0-B630-5364916B899A}" dt="2024-05-22T21:10:51.125" v="6199"/>
        <pc:sldMkLst>
          <pc:docMk/>
          <pc:sldMk cId="167165016" sldId="281"/>
        </pc:sldMkLst>
        <pc:spChg chg="mod">
          <ac:chgData name="Philippe Baucour" userId="5102170ae7533958" providerId="LiveId" clId="{92FC1C5E-2783-49B0-B630-5364916B899A}" dt="2024-05-22T21:10:51.125" v="6199"/>
          <ac:spMkLst>
            <pc:docMk/>
            <pc:sldMk cId="167165016" sldId="281"/>
            <ac:spMk id="2" creationId="{59041DDA-56B2-6493-7964-694BC5729735}"/>
          </ac:spMkLst>
        </pc:spChg>
      </pc:sldChg>
      <pc:sldChg chg="modSp new mod">
        <pc:chgData name="Philippe Baucour" userId="5102170ae7533958" providerId="LiveId" clId="{92FC1C5E-2783-49B0-B630-5364916B899A}" dt="2024-05-22T21:10:43.725" v="6198" actId="20577"/>
        <pc:sldMkLst>
          <pc:docMk/>
          <pc:sldMk cId="2952062194" sldId="282"/>
        </pc:sldMkLst>
        <pc:spChg chg="mod">
          <ac:chgData name="Philippe Baucour" userId="5102170ae7533958" providerId="LiveId" clId="{92FC1C5E-2783-49B0-B630-5364916B899A}" dt="2024-05-22T21:10:43.725" v="6198" actId="20577"/>
          <ac:spMkLst>
            <pc:docMk/>
            <pc:sldMk cId="2952062194" sldId="282"/>
            <ac:spMk id="2" creationId="{2AA42C4A-2E93-B9C5-8801-BA5FA367BBF0}"/>
          </ac:spMkLst>
        </pc:spChg>
      </pc:sldChg>
      <pc:sldChg chg="modSp new mod">
        <pc:chgData name="Philippe Baucour" userId="5102170ae7533958" providerId="LiveId" clId="{92FC1C5E-2783-49B0-B630-5364916B899A}" dt="2024-05-22T21:10:24.665" v="6183"/>
        <pc:sldMkLst>
          <pc:docMk/>
          <pc:sldMk cId="2324011759" sldId="283"/>
        </pc:sldMkLst>
        <pc:spChg chg="mod">
          <ac:chgData name="Philippe Baucour" userId="5102170ae7533958" providerId="LiveId" clId="{92FC1C5E-2783-49B0-B630-5364916B899A}" dt="2024-05-22T21:10:24.665" v="6183"/>
          <ac:spMkLst>
            <pc:docMk/>
            <pc:sldMk cId="2324011759" sldId="283"/>
            <ac:spMk id="2" creationId="{AAF737E8-1517-AD9C-A3D8-4075BCBCF827}"/>
          </ac:spMkLst>
        </pc:spChg>
      </pc:sldChg>
      <pc:sldChg chg="modSp new mod">
        <pc:chgData name="Philippe Baucour" userId="5102170ae7533958" providerId="LiveId" clId="{92FC1C5E-2783-49B0-B630-5364916B899A}" dt="2024-05-22T21:10:17.915" v="6182"/>
        <pc:sldMkLst>
          <pc:docMk/>
          <pc:sldMk cId="969718720" sldId="284"/>
        </pc:sldMkLst>
        <pc:spChg chg="mod">
          <ac:chgData name="Philippe Baucour" userId="5102170ae7533958" providerId="LiveId" clId="{92FC1C5E-2783-49B0-B630-5364916B899A}" dt="2024-05-22T21:10:17.915" v="6182"/>
          <ac:spMkLst>
            <pc:docMk/>
            <pc:sldMk cId="969718720" sldId="284"/>
            <ac:spMk id="2" creationId="{6CF4C2AF-34B2-0267-3950-BEB02A4015A1}"/>
          </ac:spMkLst>
        </pc:spChg>
      </pc:sldChg>
      <pc:sldChg chg="modSp new mod">
        <pc:chgData name="Philippe Baucour" userId="5102170ae7533958" providerId="LiveId" clId="{92FC1C5E-2783-49B0-B630-5364916B899A}" dt="2024-05-22T21:10:11.898" v="6181"/>
        <pc:sldMkLst>
          <pc:docMk/>
          <pc:sldMk cId="268365912" sldId="285"/>
        </pc:sldMkLst>
        <pc:spChg chg="mod">
          <ac:chgData name="Philippe Baucour" userId="5102170ae7533958" providerId="LiveId" clId="{92FC1C5E-2783-49B0-B630-5364916B899A}" dt="2024-05-22T21:10:11.898" v="6181"/>
          <ac:spMkLst>
            <pc:docMk/>
            <pc:sldMk cId="268365912" sldId="285"/>
            <ac:spMk id="2" creationId="{0B1592BA-280F-123D-2626-381CFC737D48}"/>
          </ac:spMkLst>
        </pc:spChg>
      </pc:sldChg>
      <pc:sldChg chg="modSp new mod">
        <pc:chgData name="Philippe Baucour" userId="5102170ae7533958" providerId="LiveId" clId="{92FC1C5E-2783-49B0-B630-5364916B899A}" dt="2024-05-22T21:03:46.666" v="5987" actId="20577"/>
        <pc:sldMkLst>
          <pc:docMk/>
          <pc:sldMk cId="4223774021" sldId="286"/>
        </pc:sldMkLst>
        <pc:spChg chg="mod">
          <ac:chgData name="Philippe Baucour" userId="5102170ae7533958" providerId="LiveId" clId="{92FC1C5E-2783-49B0-B630-5364916B899A}" dt="2024-05-22T21:03:46.666" v="5987" actId="20577"/>
          <ac:spMkLst>
            <pc:docMk/>
            <pc:sldMk cId="4223774021" sldId="286"/>
            <ac:spMk id="2" creationId="{7D60C26F-1D0D-E9D5-6F9F-42492584BFB4}"/>
          </ac:spMkLst>
        </pc:spChg>
      </pc:sldChg>
      <pc:sldChg chg="modSp new mod">
        <pc:chgData name="Philippe Baucour" userId="5102170ae7533958" providerId="LiveId" clId="{92FC1C5E-2783-49B0-B630-5364916B899A}" dt="2024-05-22T21:04:00.350" v="6004" actId="20577"/>
        <pc:sldMkLst>
          <pc:docMk/>
          <pc:sldMk cId="3737153484" sldId="287"/>
        </pc:sldMkLst>
        <pc:spChg chg="mod">
          <ac:chgData name="Philippe Baucour" userId="5102170ae7533958" providerId="LiveId" clId="{92FC1C5E-2783-49B0-B630-5364916B899A}" dt="2024-05-22T21:04:00.350" v="6004" actId="20577"/>
          <ac:spMkLst>
            <pc:docMk/>
            <pc:sldMk cId="3737153484" sldId="287"/>
            <ac:spMk id="2" creationId="{C0510D22-4285-F6FE-1F95-0A6A26F75AB3}"/>
          </ac:spMkLst>
        </pc:spChg>
      </pc:sldChg>
      <pc:sldChg chg="modSp new mod">
        <pc:chgData name="Philippe Baucour" userId="5102170ae7533958" providerId="LiveId" clId="{92FC1C5E-2783-49B0-B630-5364916B899A}" dt="2024-05-22T21:04:15.339" v="6032" actId="20577"/>
        <pc:sldMkLst>
          <pc:docMk/>
          <pc:sldMk cId="2553244764" sldId="288"/>
        </pc:sldMkLst>
        <pc:spChg chg="mod">
          <ac:chgData name="Philippe Baucour" userId="5102170ae7533958" providerId="LiveId" clId="{92FC1C5E-2783-49B0-B630-5364916B899A}" dt="2024-05-22T21:04:15.339" v="6032" actId="20577"/>
          <ac:spMkLst>
            <pc:docMk/>
            <pc:sldMk cId="2553244764" sldId="288"/>
            <ac:spMk id="2" creationId="{07116FA8-44B8-9944-8023-E01582822C0E}"/>
          </ac:spMkLst>
        </pc:spChg>
      </pc:sldChg>
      <pc:sldChg chg="modSp new mod">
        <pc:chgData name="Philippe Baucour" userId="5102170ae7533958" providerId="LiveId" clId="{92FC1C5E-2783-49B0-B630-5364916B899A}" dt="2024-05-22T21:04:40.652" v="6066" actId="20577"/>
        <pc:sldMkLst>
          <pc:docMk/>
          <pc:sldMk cId="4281267963" sldId="289"/>
        </pc:sldMkLst>
        <pc:spChg chg="mod">
          <ac:chgData name="Philippe Baucour" userId="5102170ae7533958" providerId="LiveId" clId="{92FC1C5E-2783-49B0-B630-5364916B899A}" dt="2024-05-22T21:04:40.652" v="6066" actId="20577"/>
          <ac:spMkLst>
            <pc:docMk/>
            <pc:sldMk cId="4281267963" sldId="289"/>
            <ac:spMk id="2" creationId="{7AC824CD-ADD5-4F6E-C3D9-918F13F5351C}"/>
          </ac:spMkLst>
        </pc:spChg>
      </pc:sldChg>
      <pc:sldChg chg="modSp new mod">
        <pc:chgData name="Philippe Baucour" userId="5102170ae7533958" providerId="LiveId" clId="{92FC1C5E-2783-49B0-B630-5364916B899A}" dt="2024-05-22T21:05:21.939" v="6106" actId="20577"/>
        <pc:sldMkLst>
          <pc:docMk/>
          <pc:sldMk cId="3521603335" sldId="290"/>
        </pc:sldMkLst>
        <pc:spChg chg="mod">
          <ac:chgData name="Philippe Baucour" userId="5102170ae7533958" providerId="LiveId" clId="{92FC1C5E-2783-49B0-B630-5364916B899A}" dt="2024-05-22T21:05:21.939" v="6106" actId="20577"/>
          <ac:spMkLst>
            <pc:docMk/>
            <pc:sldMk cId="3521603335" sldId="290"/>
            <ac:spMk id="2" creationId="{A623C05F-ED62-D77A-1E60-8B26B8DCF695}"/>
          </ac:spMkLst>
        </pc:spChg>
      </pc:sldChg>
      <pc:sldChg chg="addSp modSp new mod modClrScheme chgLayout modNotesTx">
        <pc:chgData name="Philippe Baucour" userId="5102170ae7533958" providerId="LiveId" clId="{92FC1C5E-2783-49B0-B630-5364916B899A}" dt="2024-05-23T05:25:35.687" v="6477" actId="27636"/>
        <pc:sldMkLst>
          <pc:docMk/>
          <pc:sldMk cId="3472059548" sldId="291"/>
        </pc:sldMkLst>
        <pc:spChg chg="mod ord">
          <ac:chgData name="Philippe Baucour" userId="5102170ae7533958" providerId="LiveId" clId="{92FC1C5E-2783-49B0-B630-5364916B899A}" dt="2024-05-23T05:18:59.231" v="6375" actId="700"/>
          <ac:spMkLst>
            <pc:docMk/>
            <pc:sldMk cId="3472059548" sldId="291"/>
            <ac:spMk id="2" creationId="{8A5F2952-1B41-3B9A-E8DD-335DE8196396}"/>
          </ac:spMkLst>
        </pc:spChg>
        <pc:spChg chg="add mod ord">
          <ac:chgData name="Philippe Baucour" userId="5102170ae7533958" providerId="LiveId" clId="{92FC1C5E-2783-49B0-B630-5364916B899A}" dt="2024-05-23T05:25:35.687" v="6477" actId="27636"/>
          <ac:spMkLst>
            <pc:docMk/>
            <pc:sldMk cId="3472059548" sldId="291"/>
            <ac:spMk id="3" creationId="{363D9547-B7F8-DC7E-F0FE-A4D7FE1A2969}"/>
          </ac:spMkLst>
        </pc:spChg>
      </pc:sldChg>
      <pc:sldChg chg="new del">
        <pc:chgData name="Philippe Baucour" userId="5102170ae7533958" providerId="LiveId" clId="{92FC1C5E-2783-49B0-B630-5364916B899A}" dt="2024-05-23T05:23:51.799" v="6448" actId="47"/>
        <pc:sldMkLst>
          <pc:docMk/>
          <pc:sldMk cId="3241181771" sldId="292"/>
        </pc:sldMkLst>
      </pc:sldChg>
      <pc:sldMasterChg chg="modSp mod">
        <pc:chgData name="Philippe Baucour" userId="5102170ae7533958" providerId="LiveId" clId="{92FC1C5E-2783-49B0-B630-5364916B899A}" dt="2024-05-20T14:34:35.642" v="2053" actId="2711"/>
        <pc:sldMasterMkLst>
          <pc:docMk/>
          <pc:sldMasterMk cId="233064892" sldId="2147483660"/>
        </pc:sldMasterMkLst>
        <pc:spChg chg="mod">
          <ac:chgData name="Philippe Baucour" userId="5102170ae7533958" providerId="LiveId" clId="{92FC1C5E-2783-49B0-B630-5364916B899A}" dt="2024-05-20T14:34:27.863" v="2052" actId="14100"/>
          <ac:spMkLst>
            <pc:docMk/>
            <pc:sldMasterMk cId="233064892" sldId="2147483660"/>
            <ac:spMk id="2" creationId="{D86DFC44-42A8-2BFC-28F3-7F6E6B2A2650}"/>
          </ac:spMkLst>
        </pc:spChg>
        <pc:spChg chg="mod">
          <ac:chgData name="Philippe Baucour" userId="5102170ae7533958" providerId="LiveId" clId="{92FC1C5E-2783-49B0-B630-5364916B899A}" dt="2024-05-20T14:34:35.642" v="2053" actId="2711"/>
          <ac:spMkLst>
            <pc:docMk/>
            <pc:sldMasterMk cId="233064892" sldId="2147483660"/>
            <ac:spMk id="3" creationId="{C4539119-6287-B133-CEB0-416B3F43FBB5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8FFE9-C585-481A-8C95-EA03CD59938B}" type="datetimeFigureOut">
              <a:rPr lang="fr-FR" smtClean="0"/>
              <a:t>23/05/2024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8A371-2959-4ACF-A588-8E7883C911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6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Stochastiqu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Imputer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Minimiser la fonction de coût (dérivée)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homo </a:t>
            </a:r>
            <a:r>
              <a:rPr lang="fr-FR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ceda</a:t>
            </a:r>
            <a:r>
              <a:rPr lang="fr-FR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sticité</a:t>
            </a:r>
            <a:r>
              <a:rPr lang="fr-FR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:</a:t>
            </a:r>
            <a:r>
              <a:rPr lang="fr-FR" sz="120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la variance des erreurs ne dépend pas de l'observation. </a:t>
            </a:r>
            <a:r>
              <a:rPr lang="fr-F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On parle d'homoscédasticité lorsque la variance des erreurs </a:t>
            </a:r>
            <a:r>
              <a:rPr lang="fr-FR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 tooltip="Stochastique"/>
              </a:rPr>
              <a:t>stochastiques</a:t>
            </a:r>
            <a:r>
              <a:rPr lang="fr-F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de la régression est la même pour chaque observation </a:t>
            </a:r>
            <a:r>
              <a:rPr lang="fr-FR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i</a:t>
            </a:r>
            <a:r>
              <a:rPr lang="fr-F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(de </a:t>
            </a:r>
            <a:r>
              <a:rPr lang="fr-F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1</a:t>
            </a:r>
            <a:r>
              <a:rPr lang="fr-F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à </a:t>
            </a:r>
            <a:r>
              <a:rPr lang="fr-FR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n</a:t>
            </a:r>
            <a:r>
              <a:rPr lang="fr-F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observations).  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Faut peut-être faire 3 modèles selon la gamme de prix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Features corrélées =&gt; impossible d'inverser la matrice et de trouver les coefs.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Features engineering. Polynomial features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La régression linéaire est sensible aux valeurs aberrantes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La variation c'est l'information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ANOVA c'est analyser la quantité d'information captée par le modèle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R², proportion, comparable d'un modèle à un autre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On veut la meilleure performance sur les données qu'il n'a pas vu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Dans les coefs en multivarié, si on a fait du one hot encoder alors</a:t>
            </a:r>
            <a:br>
              <a:rPr lang="fr-FR" sz="1200" dirty="0">
                <a:effectLst/>
                <a:latin typeface="Courier New" panose="02070309020205020404" pitchFamily="49" charset="0"/>
              </a:rPr>
            </a:br>
            <a:r>
              <a:rPr lang="fr-FR" sz="1200" dirty="0">
                <a:effectLst/>
                <a:latin typeface="Courier New" panose="02070309020205020404" pitchFamily="49" charset="0"/>
              </a:rPr>
              <a:t>les coefs catégoriels sont relatifs à la catégorie qui a disparue (+56 par rapport à la France par exemple)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Créer des features qui sont des combinaisons non linéaires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x², 1/x…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Ensuite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train_test_split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etc. jusqu'au calcul de R²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b="1" dirty="0" err="1">
                <a:effectLst/>
                <a:latin typeface="Courier New" panose="02070309020205020404" pitchFamily="49" charset="0"/>
              </a:rPr>
              <a:t>Forward</a:t>
            </a:r>
            <a:r>
              <a:rPr lang="fr-FR" sz="1200" b="1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selection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Ne garder que les meilleurs et repartir pour un tour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J02_mercredi_midi_feature_engineering_selection.ipynb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10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ourier New" panose="02070309020205020404" pitchFamily="49" charset="0"/>
              </a:rPr>
              <a:t>R² représente la proportion de la variance de la variable dépendante qui est expliquée par le modèle de régression.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Dans sklearn, le score, c'est R²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Comme c'est une proportion c'est c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omparable d'un modèle à un autre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quel que soit les valeurs de y</a:t>
            </a:r>
          </a:p>
          <a:p>
            <a:endParaRPr lang="en-US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endParaRPr lang="en-US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en-US" sz="18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SSR = sum of squares due to regression </a:t>
            </a:r>
            <a:endParaRPr lang="fr-FR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fr-FR" sz="18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SST = </a:t>
            </a:r>
            <a:r>
              <a:rPr lang="fr-FR" sz="18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sum</a:t>
            </a:r>
            <a:r>
              <a:rPr lang="fr-FR" sz="18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of squares total</a:t>
            </a:r>
          </a:p>
          <a:p>
            <a:endParaRPr lang="fr-FR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fr-FR" sz="18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Par rapport au cours de ce matin</a:t>
            </a:r>
          </a:p>
          <a:p>
            <a:r>
              <a:rPr lang="fr-FR" sz="180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R² = 1 - SSE/SST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(car SSR = SST - SSE)</a:t>
            </a:r>
            <a:endParaRPr lang="fr-FR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fr-FR" sz="120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R² = SSR/SST = (SST – SSE)/SST = 1 - SSE/SST</a:t>
            </a:r>
          </a:p>
          <a:p>
            <a:endParaRPr lang="fr-FR" sz="1200" dirty="0"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Si R² vaut 0 alors la droite de régression n'explique aucune des variabilités des données par rapport à la moyenne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Si R² vaut 1 alors la droite de régression   explique toutes les variabilités des données par rapport à la moyenne </a:t>
            </a:r>
          </a:p>
          <a:p>
            <a:endParaRPr lang="fr-FR" dirty="0"/>
          </a:p>
          <a:p>
            <a:r>
              <a:rPr lang="fr-FR" dirty="0"/>
              <a:t>Revoir l'</a:t>
            </a:r>
            <a:r>
              <a:rPr lang="fr-FR" dirty="0" err="1"/>
              <a:t>adjusted</a:t>
            </a:r>
            <a:r>
              <a:rPr lang="fr-FR" dirty="0"/>
              <a:t> R²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Pénalise l'usage excessif de variables supplémentaires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 err="1">
                <a:effectLst/>
                <a:latin typeface="Courier New" panose="02070309020205020404" pitchFamily="49" charset="0"/>
              </a:rPr>
              <a:t>we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add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a penalty to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our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equation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so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that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if the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independent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variable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is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not a good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predictor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R²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will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decrease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p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regressors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nb de variables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independantes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n = nb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samples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dirty="0"/>
              <a:t>R²adj = 1 – (1-R²) n-1/(n-1 -p)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Si p croit, alors le coef croît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Si R² reste constant alors R²Adj décroit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Ça veut dire que ça ne sert à rien d'augmenter p (y a pénalisation)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Loi de Weber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On est plus sensible aux rapports qu'aux différences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Entre 1 et 2 on voit la différence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Entre 20 et 21 on ne voit pas la différence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La différence est de 1 dans les 2 cas mais de 100% et de 5% dans l'autre</a:t>
            </a:r>
          </a:p>
          <a:p>
            <a:r>
              <a:rPr lang="fr-FR" dirty="0"/>
              <a:t>C'est pour ça qu'on calcule le rapport entre SST et SSR et qu'on ne fait pas la soustraction.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524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1 - ############################</a:t>
            </a:r>
          </a:p>
          <a:p>
            <a:r>
              <a:rPr lang="fr-FR" dirty="0"/>
              <a:t>À gauche, encoder, bleu</a:t>
            </a:r>
          </a:p>
          <a:p>
            <a:r>
              <a:rPr lang="fr-FR" dirty="0"/>
              <a:t>La matrice Word Embedding bleue a pour taille </a:t>
            </a:r>
            <a:r>
              <a:rPr lang="fr-FR" dirty="0" err="1"/>
              <a:t>vocab_size</a:t>
            </a:r>
            <a:r>
              <a:rPr lang="fr-FR" dirty="0"/>
              <a:t> x </a:t>
            </a:r>
            <a:r>
              <a:rPr lang="fr-FR" dirty="0" err="1"/>
              <a:t>emb_dim</a:t>
            </a:r>
            <a:endParaRPr lang="fr-FR" dirty="0"/>
          </a:p>
          <a:p>
            <a:r>
              <a:rPr lang="fr-FR" dirty="0"/>
              <a:t>C'est un encodage des </a:t>
            </a:r>
            <a:r>
              <a:rPr lang="fr-FR" dirty="0" err="1"/>
              <a:t>vocab_size</a:t>
            </a:r>
            <a:r>
              <a:rPr lang="fr-FR" dirty="0"/>
              <a:t> mots (lignes) du vocabulaire d'entrée à l'aide de </a:t>
            </a:r>
            <a:r>
              <a:rPr lang="fr-FR" dirty="0" err="1"/>
              <a:t>emb_dim</a:t>
            </a:r>
            <a:r>
              <a:rPr lang="fr-FR" dirty="0"/>
              <a:t> features (colonnes)</a:t>
            </a:r>
          </a:p>
          <a:p>
            <a:r>
              <a:rPr lang="fr-FR" dirty="0"/>
              <a:t>Les valeurs de la matrice sont calculées lors de l'entrainement afin de minimiser la </a:t>
            </a:r>
            <a:r>
              <a:rPr lang="fr-FR" dirty="0" err="1"/>
              <a:t>loss</a:t>
            </a:r>
            <a:r>
              <a:rPr lang="fr-FR" dirty="0"/>
              <a:t> de la tâche (classification par exemple)</a:t>
            </a:r>
          </a:p>
          <a:p>
            <a:r>
              <a:rPr lang="fr-FR" dirty="0"/>
              <a:t>Il s'agit d'une opération de </a:t>
            </a:r>
            <a:r>
              <a:rPr lang="fr-FR" dirty="0" err="1"/>
              <a:t>lookup</a:t>
            </a:r>
            <a:r>
              <a:rPr lang="fr-FR" dirty="0"/>
              <a:t> qui conserve l'ordre des mots de la séquence d'entrée et les remplace par une description qui utilise </a:t>
            </a:r>
            <a:r>
              <a:rPr lang="fr-FR" dirty="0" err="1"/>
              <a:t>emb_dim</a:t>
            </a:r>
            <a:r>
              <a:rPr lang="fr-FR" dirty="0"/>
              <a:t> features (non plus un unique index)</a:t>
            </a:r>
          </a:p>
          <a:p>
            <a:endParaRPr lang="fr-FR" dirty="0"/>
          </a:p>
          <a:p>
            <a:r>
              <a:rPr lang="fr-FR" dirty="0"/>
              <a:t>Après la couche Word Embedding bleue,  on a toujours </a:t>
            </a:r>
            <a:r>
              <a:rPr lang="fr-FR" dirty="0" err="1"/>
              <a:t>seq_len</a:t>
            </a:r>
            <a:r>
              <a:rPr lang="fr-FR" dirty="0"/>
              <a:t> mots mais ils sont dorénavant encodés dans 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emb_dim</a:t>
            </a:r>
            <a:endParaRPr lang="fr-FR" dirty="0"/>
          </a:p>
          <a:p>
            <a:endParaRPr lang="fr-FR" dirty="0"/>
          </a:p>
          <a:p>
            <a:r>
              <a:rPr lang="fr-FR" dirty="0"/>
              <a:t>La GRU (</a:t>
            </a:r>
            <a:r>
              <a:rPr lang="fr-FR" dirty="0" err="1"/>
              <a:t>gated</a:t>
            </a:r>
            <a:r>
              <a:rPr lang="fr-FR" dirty="0"/>
              <a:t> </a:t>
            </a:r>
            <a:r>
              <a:rPr lang="fr-FR" dirty="0" err="1"/>
              <a:t>recurrent</a:t>
            </a:r>
            <a:r>
              <a:rPr lang="fr-FR" dirty="0"/>
              <a:t> unit) bleue possède </a:t>
            </a:r>
            <a:r>
              <a:rPr lang="fr-FR" dirty="0" err="1"/>
              <a:t>n_units</a:t>
            </a:r>
            <a:r>
              <a:rPr lang="fr-FR" dirty="0"/>
              <a:t>. </a:t>
            </a:r>
          </a:p>
          <a:p>
            <a:r>
              <a:rPr lang="fr-FR" dirty="0"/>
              <a:t>Cela veut dire que pour chaque mot de la séquence, sa sortie aura une longueur de </a:t>
            </a:r>
            <a:r>
              <a:rPr lang="fr-FR" dirty="0" err="1"/>
              <a:t>n_units</a:t>
            </a:r>
            <a:r>
              <a:rPr lang="fr-FR" dirty="0"/>
              <a:t> </a:t>
            </a:r>
          </a:p>
          <a:p>
            <a:r>
              <a:rPr lang="fr-FR" dirty="0"/>
              <a:t>De plus, à chaque itération, ses </a:t>
            </a:r>
            <a:r>
              <a:rPr lang="fr-FR" dirty="0" err="1"/>
              <a:t>hidden</a:t>
            </a:r>
            <a:r>
              <a:rPr lang="fr-FR" dirty="0"/>
              <a:t> states seront mis à jour et auront, eux aussi, une longueur de </a:t>
            </a:r>
            <a:r>
              <a:rPr lang="fr-FR" dirty="0" err="1"/>
              <a:t>n_units</a:t>
            </a:r>
            <a:endParaRPr lang="fr-FR" dirty="0"/>
          </a:p>
          <a:p>
            <a:endParaRPr lang="fr-FR" dirty="0"/>
          </a:p>
          <a:p>
            <a:r>
              <a:rPr lang="fr-FR" dirty="0"/>
              <a:t>À la sortie de la GRU bleue, "output" est une matrice de taille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et "state" est un vecteur de </a:t>
            </a:r>
            <a:r>
              <a:rPr lang="fr-FR" dirty="0" err="1"/>
              <a:t>n_units</a:t>
            </a:r>
            <a:r>
              <a:rPr lang="fr-FR" dirty="0"/>
              <a:t> de long</a:t>
            </a:r>
          </a:p>
          <a:p>
            <a:r>
              <a:rPr lang="fr-FR" dirty="0"/>
              <a:t>Si besoin, revoir le fonctionnement détaillé d'une GRU dans Deep Learning 09 </a:t>
            </a:r>
            <a:r>
              <a:rPr lang="fr-FR" dirty="0" err="1"/>
              <a:t>Recurrent</a:t>
            </a:r>
            <a:r>
              <a:rPr lang="fr-FR" dirty="0"/>
              <a:t> Neural Network</a:t>
            </a:r>
          </a:p>
          <a:p>
            <a:endParaRPr lang="fr-FR" dirty="0"/>
          </a:p>
          <a:p>
            <a:r>
              <a:rPr lang="fr-FR" dirty="0"/>
              <a:t>On propage le "document" (matrice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) et le dernier </a:t>
            </a:r>
            <a:r>
              <a:rPr lang="fr-FR" dirty="0" err="1"/>
              <a:t>hidden</a:t>
            </a:r>
            <a:r>
              <a:rPr lang="fr-FR" dirty="0"/>
              <a:t> state (vecteur de </a:t>
            </a:r>
            <a:r>
              <a:rPr lang="fr-FR" dirty="0" err="1"/>
              <a:t>n_units</a:t>
            </a:r>
            <a:r>
              <a:rPr lang="fr-FR" dirty="0"/>
              <a:t> de long) vers W1 et W2 du décodeur rouge</a:t>
            </a:r>
          </a:p>
          <a:p>
            <a:endParaRPr lang="fr-FR" dirty="0"/>
          </a:p>
          <a:p>
            <a:r>
              <a:rPr lang="fr-FR" b="1" dirty="0"/>
              <a:t>2 - ############################</a:t>
            </a:r>
          </a:p>
          <a:p>
            <a:r>
              <a:rPr lang="fr-FR" dirty="0"/>
              <a:t>En mode apprentissage (</a:t>
            </a:r>
            <a:r>
              <a:rPr lang="fr-FR" b="1" dirty="0" err="1"/>
              <a:t>teacher</a:t>
            </a:r>
            <a:r>
              <a:rPr lang="fr-FR" b="1" dirty="0"/>
              <a:t> forcing</a:t>
            </a:r>
            <a:r>
              <a:rPr lang="fr-FR" dirty="0"/>
              <a:t>)</a:t>
            </a:r>
          </a:p>
          <a:p>
            <a:r>
              <a:rPr lang="fr-FR" dirty="0"/>
              <a:t>L'ensemble du document qui est sous forme d'une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passe de l'encoder à la couche dense W1 qui possède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Les interrupteurs 2 et 3 sont fermés vers la gauche </a:t>
            </a:r>
          </a:p>
          <a:p>
            <a:r>
              <a:rPr lang="fr-FR" dirty="0"/>
              <a:t>L'interrupteur 2 alimente la couche dense W2 avec la dernière version des </a:t>
            </a:r>
            <a:r>
              <a:rPr lang="fr-FR" dirty="0" err="1"/>
              <a:t>hidden</a:t>
            </a:r>
            <a:r>
              <a:rPr lang="fr-FR" dirty="0"/>
              <a:t> states de l'encoder</a:t>
            </a:r>
          </a:p>
          <a:p>
            <a:r>
              <a:rPr lang="fr-FR" dirty="0"/>
              <a:t>Il s'agit d'un vecteur de </a:t>
            </a:r>
            <a:r>
              <a:rPr lang="fr-FR" dirty="0" err="1"/>
              <a:t>n_units</a:t>
            </a:r>
            <a:r>
              <a:rPr lang="fr-FR" dirty="0"/>
              <a:t> de long</a:t>
            </a:r>
          </a:p>
          <a:p>
            <a:r>
              <a:rPr lang="fr-FR" dirty="0"/>
              <a:t>L'interrupteur 3 alimente l'entrée du décodeur avec le premier "mot" de la phrase traduite (&lt;start&gt;)  </a:t>
            </a:r>
          </a:p>
          <a:p>
            <a:r>
              <a:rPr lang="fr-FR" dirty="0"/>
              <a:t>Ce n'est pas visible sur le schéma mais les mots &lt;start&gt;, "I", "love"… sont transformés en index de langue cible avant d'être présentés au Word Embedding rouge</a:t>
            </a:r>
          </a:p>
          <a:p>
            <a:endParaRPr lang="fr-FR" dirty="0"/>
          </a:p>
          <a:p>
            <a:r>
              <a:rPr lang="fr-FR" dirty="0"/>
              <a:t>Dans la couche d'Attention (rectangle blanc, à gauche dans le décodeur)</a:t>
            </a:r>
          </a:p>
          <a:p>
            <a:r>
              <a:rPr lang="fr-FR" dirty="0"/>
              <a:t>À la sortie de W1 on a 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À la sortie de W2 on a un vecteur 1x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Lors de l'opération de sommation, on va commencer par transformer la sortie de W2 en 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(broadcasting)</a:t>
            </a:r>
          </a:p>
          <a:p>
            <a:r>
              <a:rPr lang="fr-FR" dirty="0"/>
              <a:t>Ensuite l'opération de sommation se fait ligne à ligne entre les 2 matrices issues de W1 et W2</a:t>
            </a:r>
          </a:p>
          <a:p>
            <a:r>
              <a:rPr lang="fr-FR" dirty="0"/>
              <a:t>Les valeurs de la matrice (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) sont ramenées entre -1 et +1 avec </a:t>
            </a:r>
            <a:r>
              <a:rPr lang="fr-FR" dirty="0" err="1"/>
              <a:t>tanh</a:t>
            </a:r>
            <a:endParaRPr lang="fr-FR" dirty="0"/>
          </a:p>
          <a:p>
            <a:r>
              <a:rPr lang="fr-FR" dirty="0"/>
              <a:t>La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passe par une couche dense à 1 neurone</a:t>
            </a:r>
          </a:p>
          <a:p>
            <a:r>
              <a:rPr lang="fr-FR" dirty="0"/>
              <a:t>En sortie on retrouve donc un vecteur d'une colonne de hauteur </a:t>
            </a:r>
            <a:r>
              <a:rPr lang="fr-FR" dirty="0" err="1"/>
              <a:t>seq_len</a:t>
            </a:r>
            <a:endParaRPr lang="fr-FR" dirty="0"/>
          </a:p>
          <a:p>
            <a:r>
              <a:rPr lang="fr-FR" dirty="0"/>
              <a:t>On utilise alors une fonction d'activation </a:t>
            </a:r>
            <a:r>
              <a:rPr lang="fr-FR" dirty="0" err="1"/>
              <a:t>softmax</a:t>
            </a:r>
            <a:endParaRPr lang="fr-FR" dirty="0"/>
          </a:p>
          <a:p>
            <a:r>
              <a:rPr lang="fr-FR" dirty="0"/>
              <a:t>En exagérant on peut imaginer qu'à la sortie de </a:t>
            </a:r>
            <a:r>
              <a:rPr lang="fr-FR" dirty="0" err="1"/>
              <a:t>softmax</a:t>
            </a:r>
            <a:r>
              <a:rPr lang="fr-FR" dirty="0"/>
              <a:t>, toutes les valeurs du vecteur sont nulles ou proches de 0 sauf une qui est très proche de 1</a:t>
            </a:r>
          </a:p>
          <a:p>
            <a:r>
              <a:rPr lang="fr-FR" dirty="0"/>
              <a:t>En fait </a:t>
            </a:r>
            <a:r>
              <a:rPr lang="fr-FR" dirty="0" err="1"/>
              <a:t>softmax</a:t>
            </a:r>
            <a:r>
              <a:rPr lang="fr-FR" dirty="0"/>
              <a:t> fait ressortir la ou les lignes du vecteur qui contient le ou les mots intéressants (plusieurs mots sont susceptibles d'être intéressants si ils sont "proches")</a:t>
            </a:r>
          </a:p>
          <a:p>
            <a:r>
              <a:rPr lang="fr-FR" dirty="0"/>
              <a:t>À ce stade, on en fait une sortie (vecteur Attention </a:t>
            </a:r>
            <a:r>
              <a:rPr lang="fr-FR" dirty="0" err="1"/>
              <a:t>weights</a:t>
            </a:r>
            <a:r>
              <a:rPr lang="fr-FR" dirty="0"/>
              <a:t> de longueur </a:t>
            </a:r>
            <a:r>
              <a:rPr lang="fr-FR" dirty="0" err="1"/>
              <a:t>seq_len</a:t>
            </a:r>
            <a:r>
              <a:rPr lang="fr-FR" dirty="0"/>
              <a:t>) </a:t>
            </a:r>
          </a:p>
          <a:p>
            <a:r>
              <a:rPr lang="fr-FR" dirty="0"/>
              <a:t>Toujours à la sortie de </a:t>
            </a:r>
            <a:r>
              <a:rPr lang="fr-FR" dirty="0" err="1"/>
              <a:t>softmax</a:t>
            </a:r>
            <a:r>
              <a:rPr lang="fr-FR" dirty="0"/>
              <a:t>, on multiplie ce vecteur colonne de longueur </a:t>
            </a:r>
            <a:r>
              <a:rPr lang="fr-FR" dirty="0" err="1"/>
              <a:t>seq_len</a:t>
            </a:r>
            <a:r>
              <a:rPr lang="fr-FR" dirty="0"/>
              <a:t> par la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qui est une représentation de tout le document</a:t>
            </a:r>
          </a:p>
          <a:p>
            <a:r>
              <a:rPr lang="fr-FR" dirty="0"/>
              <a:t>La multiplication se fait ligne à ligne (notation ⊙ dans la littérature)</a:t>
            </a:r>
          </a:p>
          <a:p>
            <a:r>
              <a:rPr lang="fr-FR" dirty="0"/>
              <a:t>À la sortie de la multiplication, on se retrouve avec 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dont toutes les lignes sont nulles sauf une (oui, oui je sais j'exagère) </a:t>
            </a:r>
          </a:p>
          <a:p>
            <a:r>
              <a:rPr lang="fr-FR" dirty="0"/>
              <a:t>Dans le schéma ce n'est pas indiqué mais sur le fil </a:t>
            </a:r>
            <a:r>
              <a:rPr lang="fr-FR" dirty="0" err="1"/>
              <a:t>Context</a:t>
            </a:r>
            <a:r>
              <a:rPr lang="fr-FR" dirty="0"/>
              <a:t> </a:t>
            </a:r>
            <a:r>
              <a:rPr lang="fr-FR" dirty="0" err="1"/>
              <a:t>Vector</a:t>
            </a:r>
            <a:r>
              <a:rPr lang="fr-FR" dirty="0"/>
              <a:t>, il y a une opération de sommation de toutes les colonnes de la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On peut se permettre de le faire car presque toutes les lignes sont nulles sauf une</a:t>
            </a:r>
          </a:p>
          <a:p>
            <a:r>
              <a:rPr lang="fr-FR" dirty="0"/>
              <a:t>Tout se passe alors comme si on ne gardait que la ligne du mot (encodé sur </a:t>
            </a:r>
            <a:r>
              <a:rPr lang="fr-FR" dirty="0" err="1"/>
              <a:t>n_units</a:t>
            </a:r>
            <a:r>
              <a:rPr lang="fr-FR" dirty="0"/>
              <a:t> features) qui nous intéresse</a:t>
            </a:r>
          </a:p>
          <a:p>
            <a:r>
              <a:rPr lang="fr-FR" dirty="0"/>
              <a:t>Et on arrive devant </a:t>
            </a:r>
            <a:r>
              <a:rPr lang="fr-FR" dirty="0" err="1"/>
              <a:t>concat</a:t>
            </a:r>
            <a:r>
              <a:rPr lang="fr-FR" dirty="0"/>
              <a:t> avec un vecteur de long </a:t>
            </a:r>
            <a:r>
              <a:rPr lang="fr-FR" dirty="0" err="1"/>
              <a:t>n_units</a:t>
            </a:r>
            <a:endParaRPr lang="fr-FR" dirty="0"/>
          </a:p>
          <a:p>
            <a:endParaRPr lang="fr-FR" dirty="0"/>
          </a:p>
          <a:p>
            <a:r>
              <a:rPr lang="fr-FR" dirty="0"/>
              <a:t>On se place au niveau de l'interrupteur 3</a:t>
            </a:r>
          </a:p>
          <a:p>
            <a:r>
              <a:rPr lang="fr-FR" dirty="0"/>
              <a:t>Au premier tour de la boucle d'apprentissage, l'indice qui correspond au mot &lt;start&gt; (0 par exemple) est présenté à la matrice Word </a:t>
            </a:r>
            <a:r>
              <a:rPr lang="fr-FR" dirty="0" err="1"/>
              <a:t>Embeding</a:t>
            </a:r>
            <a:r>
              <a:rPr lang="fr-FR" dirty="0"/>
              <a:t> qui est de taille </a:t>
            </a:r>
            <a:r>
              <a:rPr lang="fr-FR" dirty="0" err="1"/>
              <a:t>vocab_size</a:t>
            </a:r>
            <a:r>
              <a:rPr lang="fr-FR" dirty="0"/>
              <a:t> x </a:t>
            </a:r>
            <a:r>
              <a:rPr lang="fr-FR" dirty="0" err="1"/>
              <a:t>emb_dim</a:t>
            </a:r>
            <a:r>
              <a:rPr lang="fr-FR" dirty="0"/>
              <a:t> </a:t>
            </a:r>
          </a:p>
          <a:p>
            <a:r>
              <a:rPr lang="fr-FR" dirty="0"/>
              <a:t>Après l'opération de </a:t>
            </a:r>
            <a:r>
              <a:rPr lang="fr-FR" dirty="0" err="1"/>
              <a:t>lookup</a:t>
            </a:r>
            <a:r>
              <a:rPr lang="fr-FR" dirty="0"/>
              <a:t>, le mot ressort en étant encodé sur </a:t>
            </a:r>
            <a:r>
              <a:rPr lang="fr-FR" dirty="0" err="1"/>
              <a:t>emb_dim</a:t>
            </a:r>
            <a:r>
              <a:rPr lang="fr-FR" dirty="0"/>
              <a:t> features (voir ce qui a été dit à propos du Word Embedding de l'encoder)</a:t>
            </a:r>
          </a:p>
          <a:p>
            <a:r>
              <a:rPr lang="fr-FR" dirty="0"/>
              <a:t>On présente cet encodage sur </a:t>
            </a:r>
            <a:r>
              <a:rPr lang="fr-FR" dirty="0" err="1"/>
              <a:t>emb_dim</a:t>
            </a:r>
            <a:r>
              <a:rPr lang="fr-FR" dirty="0"/>
              <a:t> features à </a:t>
            </a:r>
            <a:r>
              <a:rPr lang="fr-FR" dirty="0" err="1"/>
              <a:t>concat</a:t>
            </a:r>
            <a:endParaRPr lang="fr-FR" dirty="0"/>
          </a:p>
          <a:p>
            <a:endParaRPr lang="fr-FR" dirty="0"/>
          </a:p>
          <a:p>
            <a:r>
              <a:rPr lang="fr-FR" dirty="0"/>
              <a:t>À la sortie de </a:t>
            </a:r>
            <a:r>
              <a:rPr lang="fr-FR" dirty="0" err="1"/>
              <a:t>concat</a:t>
            </a:r>
            <a:r>
              <a:rPr lang="fr-FR" dirty="0"/>
              <a:t> on a un vecteur de longueur </a:t>
            </a:r>
            <a:r>
              <a:rPr lang="fr-FR" dirty="0" err="1"/>
              <a:t>n_units</a:t>
            </a:r>
            <a:r>
              <a:rPr lang="fr-FR" dirty="0"/>
              <a:t> + </a:t>
            </a:r>
            <a:r>
              <a:rPr lang="fr-FR" dirty="0" err="1"/>
              <a:t>emb_dim</a:t>
            </a:r>
            <a:endParaRPr lang="fr-FR" dirty="0"/>
          </a:p>
          <a:p>
            <a:r>
              <a:rPr lang="fr-FR" dirty="0"/>
              <a:t>C'est une représentation très riche du mot qui tient compte de son contexte dans la langue source (</a:t>
            </a:r>
            <a:r>
              <a:rPr lang="fr-FR" dirty="0" err="1"/>
              <a:t>n_unit</a:t>
            </a:r>
            <a:r>
              <a:rPr lang="fr-FR" dirty="0"/>
              <a:t> features) et de sa traduction (sur </a:t>
            </a:r>
            <a:r>
              <a:rPr lang="fr-FR" dirty="0" err="1"/>
              <a:t>emb_dim</a:t>
            </a:r>
            <a:r>
              <a:rPr lang="fr-FR" dirty="0"/>
              <a:t> </a:t>
            </a:r>
            <a:r>
              <a:rPr lang="fr-FR" dirty="0" err="1"/>
              <a:t>fetaures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La GRU suivante possède </a:t>
            </a:r>
            <a:r>
              <a:rPr lang="fr-FR" dirty="0" err="1"/>
              <a:t>n_units</a:t>
            </a:r>
            <a:r>
              <a:rPr lang="fr-FR" dirty="0"/>
              <a:t>.</a:t>
            </a:r>
          </a:p>
          <a:p>
            <a:r>
              <a:rPr lang="fr-FR" dirty="0"/>
              <a:t>On fait sortir d'un côté le </a:t>
            </a:r>
            <a:r>
              <a:rPr lang="fr-FR" dirty="0" err="1"/>
              <a:t>hidden</a:t>
            </a:r>
            <a:r>
              <a:rPr lang="fr-FR" dirty="0"/>
              <a:t> state de l'itération en cours. Il s'agit d'un vecteur de longueur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Ce dernier "redescend" sur le fil noir et arrive à l'interrupteur 2 qui à ce moment-là est toujours ouvert</a:t>
            </a:r>
          </a:p>
          <a:p>
            <a:endParaRPr lang="fr-FR" dirty="0"/>
          </a:p>
          <a:p>
            <a:r>
              <a:rPr lang="fr-FR" dirty="0"/>
              <a:t>En sortie de la couche GRU il sort aussi un vecteur de longueur </a:t>
            </a:r>
            <a:r>
              <a:rPr lang="fr-FR" dirty="0" err="1"/>
              <a:t>n_units</a:t>
            </a:r>
            <a:r>
              <a:rPr lang="fr-FR" dirty="0"/>
              <a:t> qui est présenté à une couche dense qui possède </a:t>
            </a:r>
            <a:r>
              <a:rPr lang="fr-FR" dirty="0" err="1"/>
              <a:t>vocab_size</a:t>
            </a:r>
            <a:r>
              <a:rPr lang="fr-FR" dirty="0"/>
              <a:t> neurones</a:t>
            </a:r>
          </a:p>
          <a:p>
            <a:r>
              <a:rPr lang="fr-FR" dirty="0"/>
              <a:t>Pour des raisons de simplicité ici </a:t>
            </a:r>
            <a:r>
              <a:rPr lang="fr-FR" dirty="0" err="1"/>
              <a:t>vocab_size</a:t>
            </a:r>
            <a:r>
              <a:rPr lang="fr-FR" dirty="0"/>
              <a:t> FR et EN ont la même taille</a:t>
            </a:r>
          </a:p>
          <a:p>
            <a:r>
              <a:rPr lang="fr-FR" dirty="0"/>
              <a:t>On obtient en sortie de la couche dense en question, un vecteur de longueur </a:t>
            </a:r>
            <a:r>
              <a:rPr lang="fr-FR" dirty="0" err="1"/>
              <a:t>vocab_size</a:t>
            </a:r>
            <a:r>
              <a:rPr lang="fr-FR" dirty="0"/>
              <a:t> </a:t>
            </a:r>
          </a:p>
          <a:p>
            <a:r>
              <a:rPr lang="fr-FR" dirty="0"/>
              <a:t>On fait passer ce vecteur à travers une couche </a:t>
            </a:r>
            <a:r>
              <a:rPr lang="fr-FR" dirty="0" err="1"/>
              <a:t>softmax</a:t>
            </a:r>
            <a:r>
              <a:rPr lang="fr-FR" dirty="0"/>
              <a:t> (qui n'apparait pas sur le schéma) afin de pouvoir identifier dans les </a:t>
            </a:r>
            <a:r>
              <a:rPr lang="fr-FR" dirty="0" err="1"/>
              <a:t>vocab_size</a:t>
            </a:r>
            <a:r>
              <a:rPr lang="fr-FR" dirty="0"/>
              <a:t> mots du vocabulaire cible (EN) l'indice du mot traduit</a:t>
            </a:r>
          </a:p>
          <a:p>
            <a:r>
              <a:rPr lang="fr-FR" dirty="0"/>
              <a:t>Finalement une copie du vecteur de long </a:t>
            </a:r>
            <a:r>
              <a:rPr lang="fr-FR" dirty="0" err="1"/>
              <a:t>vocab_size</a:t>
            </a:r>
            <a:r>
              <a:rPr lang="fr-FR" dirty="0"/>
              <a:t> est ramenée vers l'interrupteur 3 à l'aide du câble vert</a:t>
            </a:r>
          </a:p>
          <a:p>
            <a:r>
              <a:rPr lang="fr-FR" dirty="0"/>
              <a:t>En mode </a:t>
            </a:r>
            <a:r>
              <a:rPr lang="fr-FR" dirty="0" err="1"/>
              <a:t>teacher</a:t>
            </a:r>
            <a:r>
              <a:rPr lang="fr-FR" dirty="0"/>
              <a:t> forcing l'interrupteur 3 reste fermé du côté des mots de la phrase target</a:t>
            </a:r>
          </a:p>
          <a:p>
            <a:endParaRPr lang="fr-FR" dirty="0"/>
          </a:p>
          <a:p>
            <a:r>
              <a:rPr lang="fr-FR" dirty="0"/>
              <a:t>À la fin de la première itération du mode apprentissage (</a:t>
            </a:r>
            <a:r>
              <a:rPr lang="fr-FR" dirty="0" err="1"/>
              <a:t>teacher</a:t>
            </a:r>
            <a:r>
              <a:rPr lang="fr-FR" dirty="0"/>
              <a:t> forcing) on tourne vers le bas l'interrupteur 2</a:t>
            </a:r>
          </a:p>
          <a:p>
            <a:r>
              <a:rPr lang="fr-FR" dirty="0"/>
              <a:t>L'interrupteur 3 ne bouge pas</a:t>
            </a:r>
          </a:p>
          <a:p>
            <a:r>
              <a:rPr lang="fr-FR" dirty="0"/>
              <a:t>Au début de la seconde itération</a:t>
            </a:r>
          </a:p>
          <a:p>
            <a:r>
              <a:rPr lang="fr-FR" dirty="0"/>
              <a:t>W1 est toujours alimenté par le document au format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mais on avance d'un cran et on utilisera  le "mot" qui est présenté sur la seconde ligne de la matrice </a:t>
            </a:r>
          </a:p>
          <a:p>
            <a:r>
              <a:rPr lang="fr-FR" dirty="0"/>
              <a:t>W2 est maintenant alimenté avec un vecteur de longueur </a:t>
            </a:r>
            <a:r>
              <a:rPr lang="fr-FR" dirty="0" err="1"/>
              <a:t>n_units</a:t>
            </a:r>
            <a:r>
              <a:rPr lang="fr-FR" dirty="0"/>
              <a:t> qui est contient les </a:t>
            </a:r>
            <a:r>
              <a:rPr lang="fr-FR" dirty="0" err="1"/>
              <a:t>hidden</a:t>
            </a:r>
            <a:r>
              <a:rPr lang="fr-FR" dirty="0"/>
              <a:t> state du décodeur (et plus les </a:t>
            </a:r>
            <a:r>
              <a:rPr lang="fr-FR" dirty="0" err="1"/>
              <a:t>hidden</a:t>
            </a:r>
            <a:r>
              <a:rPr lang="fr-FR" dirty="0"/>
              <a:t> states de l'encoder)</a:t>
            </a:r>
          </a:p>
          <a:p>
            <a:r>
              <a:rPr lang="fr-FR" dirty="0"/>
              <a:t>L'interrupteur 3 laisse passer l'indice dans la langue cible du second mot de la phrase target (encore une fois la traduction des mots target en indice n'apparait pas sur le schéma)</a:t>
            </a:r>
          </a:p>
          <a:p>
            <a:endParaRPr lang="fr-FR" dirty="0"/>
          </a:p>
          <a:p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player</a:t>
            </a:r>
            <a:r>
              <a:rPr lang="fr-FR" dirty="0"/>
              <a:t> shoot </a:t>
            </a:r>
            <a:r>
              <a:rPr lang="fr-FR" dirty="0" err="1"/>
              <a:t>again</a:t>
            </a:r>
            <a:r>
              <a:rPr lang="fr-FR" dirty="0"/>
              <a:t>… C'est reparti pour un tour</a:t>
            </a:r>
          </a:p>
          <a:p>
            <a:r>
              <a:rPr lang="fr-FR" dirty="0"/>
              <a:t>À la fin de la seconde itération on laisse les interrupteurs dans leur position et on passe à l'itération suivante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b="1" dirty="0"/>
              <a:t>En mode inférence</a:t>
            </a:r>
          </a:p>
          <a:p>
            <a:r>
              <a:rPr lang="fr-FR" dirty="0"/>
              <a:t>L'encoder a encodé un document qui n'a jamais été vu par le décoder</a:t>
            </a:r>
          </a:p>
          <a:p>
            <a:r>
              <a:rPr lang="fr-FR" dirty="0"/>
              <a:t>À la première itération</a:t>
            </a:r>
          </a:p>
          <a:p>
            <a:r>
              <a:rPr lang="fr-FR" dirty="0"/>
              <a:t>L'interrupteur 2 est tourné vers la gauche</a:t>
            </a:r>
          </a:p>
          <a:p>
            <a:r>
              <a:rPr lang="fr-FR" dirty="0"/>
              <a:t>On présente donc à W1 et W2 respectivement le document au format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et les derniers </a:t>
            </a:r>
            <a:r>
              <a:rPr lang="fr-FR" dirty="0" err="1"/>
              <a:t>hidden</a:t>
            </a:r>
            <a:r>
              <a:rPr lang="fr-FR" dirty="0"/>
              <a:t> states de l'encoder sous forme d'un vecteur de longueur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L'interrupteur 3 est tourné du coté inférence et par défaut l'indice du token "&lt;start&gt;" (0 par exemple) est présenté au WE rouge</a:t>
            </a:r>
          </a:p>
          <a:p>
            <a:endParaRPr lang="fr-FR" dirty="0"/>
          </a:p>
          <a:p>
            <a:r>
              <a:rPr lang="fr-FR" dirty="0"/>
              <a:t>Le fonctionnement est ensuite exactement le même qu'en mode apprentissage</a:t>
            </a:r>
          </a:p>
          <a:p>
            <a:r>
              <a:rPr lang="fr-FR" dirty="0"/>
              <a:t>Par contre on bénéficie des contenus des Word Embedding qui ont été ajustés au cours de l'apprentissage (back propagation, gradient </a:t>
            </a:r>
            <a:r>
              <a:rPr lang="fr-FR" dirty="0" err="1"/>
              <a:t>descent</a:t>
            </a:r>
            <a:r>
              <a:rPr lang="fr-FR" dirty="0"/>
              <a:t> etc.)</a:t>
            </a:r>
          </a:p>
          <a:p>
            <a:endParaRPr lang="fr-FR" dirty="0"/>
          </a:p>
          <a:p>
            <a:r>
              <a:rPr lang="fr-FR" dirty="0"/>
              <a:t>À la fin de la première itération, comme en mode </a:t>
            </a:r>
            <a:r>
              <a:rPr lang="fr-FR" dirty="0" err="1"/>
              <a:t>teacher</a:t>
            </a:r>
            <a:r>
              <a:rPr lang="fr-FR" dirty="0"/>
              <a:t> forcing, on fait pivoter l'interrupteur 2 afin d'alimenter W2 avec les </a:t>
            </a:r>
            <a:r>
              <a:rPr lang="fr-FR" dirty="0" err="1"/>
              <a:t>hidden</a:t>
            </a:r>
            <a:r>
              <a:rPr lang="fr-FR" dirty="0"/>
              <a:t> states du décodeur (vecteur de longueur </a:t>
            </a:r>
            <a:r>
              <a:rPr lang="fr-FR" dirty="0" err="1"/>
              <a:t>n_units</a:t>
            </a:r>
            <a:r>
              <a:rPr lang="fr-FR" dirty="0"/>
              <a:t>) </a:t>
            </a:r>
          </a:p>
          <a:p>
            <a:r>
              <a:rPr lang="fr-FR" dirty="0"/>
              <a:t>L'interrupteur 3 reste fermé du côté inférence et l'indice du mot prédit dans  la langue cible qui est sur le fil vert (un vecteur de longueur </a:t>
            </a:r>
            <a:r>
              <a:rPr lang="fr-FR" dirty="0" err="1"/>
              <a:t>vocab_size</a:t>
            </a:r>
            <a:r>
              <a:rPr lang="fr-FR" dirty="0"/>
              <a:t>) est présenté au WE rouge</a:t>
            </a:r>
          </a:p>
          <a:p>
            <a:endParaRPr lang="fr-FR" dirty="0"/>
          </a:p>
          <a:p>
            <a:r>
              <a:rPr lang="fr-FR" dirty="0"/>
              <a:t>Et on repart pour une seconde itération…</a:t>
            </a:r>
          </a:p>
          <a:p>
            <a:r>
              <a:rPr lang="fr-FR" dirty="0"/>
              <a:t>Jusqu'à avoir consommé tous les mots de la langue source.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D5B5ED-9027-43BD-8DFA-0179E4BC95F6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737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71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13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24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77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3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23/05/2024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97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23/05/2024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94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23/05/2024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45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23/05/2024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43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23/05/2024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6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23/05/2024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58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9BE60-F297-4D51-9BF6-34EA6E4A2150}" type="datetimeFigureOut">
              <a:rPr lang="fr-FR" smtClean="0"/>
              <a:t>23/05/2024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svg"/><Relationship Id="rId11" Type="http://schemas.openxmlformats.org/officeDocument/2006/relationships/image" Target="../media/image10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362D360-BC6C-E1A9-3BAF-76BE2E21E01B}"/>
              </a:ext>
            </a:extLst>
          </p:cNvPr>
          <p:cNvSpPr txBox="1"/>
          <p:nvPr/>
        </p:nvSpPr>
        <p:spPr>
          <a:xfrm>
            <a:off x="555812" y="1649502"/>
            <a:ext cx="4055662" cy="7386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AWS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Amazon Web Services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VPC –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cloud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A67312D-74FA-BD68-A684-2ED49411E736}"/>
              </a:ext>
            </a:extLst>
          </p:cNvPr>
          <p:cNvSpPr txBox="1"/>
          <p:nvPr/>
        </p:nvSpPr>
        <p:spPr>
          <a:xfrm>
            <a:off x="555811" y="2563902"/>
            <a:ext cx="4055661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IAM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Identification and Access Management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9828EFE-DB47-6EA3-154D-CDC5E2471EBB}"/>
              </a:ext>
            </a:extLst>
          </p:cNvPr>
          <p:cNvSpPr txBox="1"/>
          <p:nvPr/>
        </p:nvSpPr>
        <p:spPr>
          <a:xfrm>
            <a:off x="555812" y="3463431"/>
            <a:ext cx="4055660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Simple Storage Services</a:t>
            </a: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Boto3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pour Python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036ED91-1A13-0EC0-B398-A6654ED5AD43}"/>
              </a:ext>
            </a:extLst>
          </p:cNvPr>
          <p:cNvSpPr txBox="1"/>
          <p:nvPr/>
        </p:nvSpPr>
        <p:spPr>
          <a:xfrm>
            <a:off x="555812" y="4470164"/>
            <a:ext cx="4055662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RDS</a:t>
            </a: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Relational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Services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Création base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– Accès public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Utilisé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PGAdmin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– Endpoint, user,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psswd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SQLAlchemy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pour Python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2E75917-88C9-AB6A-E27D-B5DDA46D18FC}"/>
              </a:ext>
            </a:extLst>
          </p:cNvPr>
          <p:cNvSpPr txBox="1"/>
          <p:nvPr/>
        </p:nvSpPr>
        <p:spPr>
          <a:xfrm>
            <a:off x="4611472" y="1649502"/>
            <a:ext cx="2185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 collection J3 29 mars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57C2D05-BDC0-AD99-172D-85A303EA6840}"/>
              </a:ext>
            </a:extLst>
          </p:cNvPr>
          <p:cNvSpPr txBox="1"/>
          <p:nvPr/>
        </p:nvSpPr>
        <p:spPr>
          <a:xfrm>
            <a:off x="4611472" y="4470164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 collection J4 02 avril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DF4922B-4D69-ED7F-5EE2-DE7484D0FA20}"/>
              </a:ext>
            </a:extLst>
          </p:cNvPr>
          <p:cNvSpPr txBox="1"/>
          <p:nvPr/>
        </p:nvSpPr>
        <p:spPr>
          <a:xfrm>
            <a:off x="4611472" y="2563902"/>
            <a:ext cx="2185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 collection J3 29 mars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EA914BC-D5F2-3512-2607-E20CE002F8EA}"/>
              </a:ext>
            </a:extLst>
          </p:cNvPr>
          <p:cNvSpPr txBox="1"/>
          <p:nvPr/>
        </p:nvSpPr>
        <p:spPr>
          <a:xfrm>
            <a:off x="4611472" y="3478302"/>
            <a:ext cx="2185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 collection J3 29 mars</a:t>
            </a: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E99473DA-F6B8-400E-3B0A-A3ACF538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collection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64C2FA7-8807-F47A-5924-D739AF121C10}"/>
              </a:ext>
            </a:extLst>
          </p:cNvPr>
          <p:cNvSpPr txBox="1"/>
          <p:nvPr/>
        </p:nvSpPr>
        <p:spPr>
          <a:xfrm>
            <a:off x="5382681" y="5276755"/>
            <a:ext cx="4849906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dirty="0">
                <a:effectLst/>
                <a:latin typeface="Courier New" panose="02070309020205020404" pitchFamily="49" charset="0"/>
              </a:rPr>
              <a:t>Amazon Redshift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ServerLess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Cluster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Service de BDD cloud d'AWS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Utiliser 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databricks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y créer un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PySpark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 transférer sur Redshift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Utiliser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Data (Big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like) 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96EAFB3-1BAB-41AC-A8F8-B06E6E85612D}"/>
              </a:ext>
            </a:extLst>
          </p:cNvPr>
          <p:cNvSpPr txBox="1"/>
          <p:nvPr/>
        </p:nvSpPr>
        <p:spPr>
          <a:xfrm>
            <a:off x="10232587" y="5276755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Big data J3 05 avril</a:t>
            </a:r>
          </a:p>
        </p:txBody>
      </p:sp>
    </p:spTree>
    <p:extLst>
      <p:ext uri="{BB962C8B-B14F-4D97-AF65-F5344CB8AC3E}">
        <p14:creationId xmlns:p14="http://schemas.microsoft.com/office/powerpoint/2010/main" val="2954423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1592BA-280F-123D-2626-381CFC73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Ensemble Learning</a:t>
            </a:r>
          </a:p>
        </p:txBody>
      </p:sp>
    </p:spTree>
    <p:extLst>
      <p:ext uri="{BB962C8B-B14F-4D97-AF65-F5344CB8AC3E}">
        <p14:creationId xmlns:p14="http://schemas.microsoft.com/office/powerpoint/2010/main" val="268365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4C2AF-34B2-0267-3950-BEB02A40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Model </a:t>
            </a:r>
            <a:r>
              <a:rPr lang="fr-FR" dirty="0" err="1"/>
              <a:t>Selection</a:t>
            </a:r>
            <a:r>
              <a:rPr lang="fr-FR" dirty="0"/>
              <a:t> &amp; Evaluation</a:t>
            </a:r>
          </a:p>
        </p:txBody>
      </p:sp>
    </p:spTree>
    <p:extLst>
      <p:ext uri="{BB962C8B-B14F-4D97-AF65-F5344CB8AC3E}">
        <p14:creationId xmlns:p14="http://schemas.microsoft.com/office/powerpoint/2010/main" val="969718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F737E8-1517-AD9C-A3D8-4075BCBC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Time </a:t>
            </a:r>
            <a:r>
              <a:rPr lang="fr-FR" dirty="0" err="1"/>
              <a:t>Series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4011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A42C4A-2E93-B9C5-8801-BA5FA367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- KMEANS</a:t>
            </a:r>
          </a:p>
        </p:txBody>
      </p:sp>
    </p:spTree>
    <p:extLst>
      <p:ext uri="{BB962C8B-B14F-4D97-AF65-F5344CB8AC3E}">
        <p14:creationId xmlns:p14="http://schemas.microsoft.com/office/powerpoint/2010/main" val="2952062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041DDA-56B2-6493-7964-694BC572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- DBSCAN</a:t>
            </a:r>
          </a:p>
        </p:txBody>
      </p:sp>
    </p:spTree>
    <p:extLst>
      <p:ext uri="{BB962C8B-B14F-4D97-AF65-F5344CB8AC3E}">
        <p14:creationId xmlns:p14="http://schemas.microsoft.com/office/powerpoint/2010/main" val="167165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42326-C400-BCB8-2EE0-E8D03370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- PCA</a:t>
            </a:r>
          </a:p>
        </p:txBody>
      </p:sp>
    </p:spTree>
    <p:extLst>
      <p:ext uri="{BB962C8B-B14F-4D97-AF65-F5344CB8AC3E}">
        <p14:creationId xmlns:p14="http://schemas.microsoft.com/office/powerpoint/2010/main" val="3796803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D6E9A-FA1B-77D8-89C3-E5CBE9F3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- NLP</a:t>
            </a:r>
          </a:p>
        </p:txBody>
      </p:sp>
    </p:spTree>
    <p:extLst>
      <p:ext uri="{BB962C8B-B14F-4D97-AF65-F5344CB8AC3E}">
        <p14:creationId xmlns:p14="http://schemas.microsoft.com/office/powerpoint/2010/main" val="1550033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7C6335-1A18-152E-B34C-968C5599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- Topic Modeling</a:t>
            </a:r>
          </a:p>
        </p:txBody>
      </p:sp>
    </p:spTree>
    <p:extLst>
      <p:ext uri="{BB962C8B-B14F-4D97-AF65-F5344CB8AC3E}">
        <p14:creationId xmlns:p14="http://schemas.microsoft.com/office/powerpoint/2010/main" val="1020797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1BD3D5-6ABA-23EC-A320-BC3E8F4C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A3E1D6D-D009-0CA4-468C-D06E38F1C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578" y="25429"/>
            <a:ext cx="3999469" cy="225049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3E01D19-050F-FE88-B3E1-0CA75FC18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835" y="954242"/>
            <a:ext cx="4992873" cy="264406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F49EB22-0FCF-8AA9-D7F1-2A180FF12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700" y="3595790"/>
            <a:ext cx="6185649" cy="3251362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7207EC-3988-46E8-3B0A-D294D0373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Gradient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descent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Neural Network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TensorFlow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CNN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Transfer Learning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Recurrent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NN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Encoder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Decoder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1781510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CAFB44-1E98-30D1-66B6-ADD024A5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Gradient </a:t>
            </a:r>
            <a:r>
              <a:rPr lang="fr-FR" dirty="0" err="1"/>
              <a:t>Descent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416E49-7DF2-EDF6-A55A-AC93469CE3F0}"/>
              </a:ext>
            </a:extLst>
          </p:cNvPr>
          <p:cNvSpPr txBox="1"/>
          <p:nvPr/>
        </p:nvSpPr>
        <p:spPr>
          <a:xfrm>
            <a:off x="77506" y="1500094"/>
            <a:ext cx="3868094" cy="5051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Gradient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Descent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2DF695-5F65-DCF3-9D0F-5465B660035F}"/>
              </a:ext>
            </a:extLst>
          </p:cNvPr>
          <p:cNvSpPr txBox="1"/>
          <p:nvPr/>
        </p:nvSpPr>
        <p:spPr>
          <a:xfrm>
            <a:off x="8248659" y="1500094"/>
            <a:ext cx="3868094" cy="50519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Mini Batch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D782B64-F1FF-8FDB-B53E-C92C89CC110E}"/>
              </a:ext>
            </a:extLst>
          </p:cNvPr>
          <p:cNvSpPr txBox="1"/>
          <p:nvPr/>
        </p:nvSpPr>
        <p:spPr>
          <a:xfrm>
            <a:off x="4163082" y="1500094"/>
            <a:ext cx="3868094" cy="50519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Stochastic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49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7F6C75-DD2A-F059-7286-E6D59813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Big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293838-36E0-334F-0943-6613799B4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RDD</a:t>
            </a:r>
          </a:p>
          <a:p>
            <a:r>
              <a:rPr lang="fr-FR" dirty="0"/>
              <a:t>SPARK</a:t>
            </a:r>
          </a:p>
          <a:p>
            <a:r>
              <a:rPr lang="fr-FR" dirty="0"/>
              <a:t>REDSHIFT TIDY</a:t>
            </a:r>
          </a:p>
          <a:p>
            <a:r>
              <a:rPr lang="fr-FR" dirty="0"/>
              <a:t>SPARK SQL</a:t>
            </a:r>
          </a:p>
        </p:txBody>
      </p:sp>
    </p:spTree>
    <p:extLst>
      <p:ext uri="{BB962C8B-B14F-4D97-AF65-F5344CB8AC3E}">
        <p14:creationId xmlns:p14="http://schemas.microsoft.com/office/powerpoint/2010/main" val="2101838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B67CF9-8875-4BFF-5C40-DC69153B2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073240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F8BF5-E163-3925-F0E3-CE352A08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TensorFlow</a:t>
            </a:r>
          </a:p>
        </p:txBody>
      </p:sp>
    </p:spTree>
    <p:extLst>
      <p:ext uri="{BB962C8B-B14F-4D97-AF65-F5344CB8AC3E}">
        <p14:creationId xmlns:p14="http://schemas.microsoft.com/office/powerpoint/2010/main" val="3599723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39EC84-4102-FA48-7C43-D53C67D9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</a:t>
            </a:r>
            <a:r>
              <a:rPr lang="fr-FR" dirty="0" err="1"/>
              <a:t>Convolutional</a:t>
            </a:r>
            <a:r>
              <a:rPr lang="fr-FR" dirty="0"/>
              <a:t> NN</a:t>
            </a:r>
          </a:p>
        </p:txBody>
      </p:sp>
    </p:spTree>
    <p:extLst>
      <p:ext uri="{BB962C8B-B14F-4D97-AF65-F5344CB8AC3E}">
        <p14:creationId xmlns:p14="http://schemas.microsoft.com/office/powerpoint/2010/main" val="3531592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0818AE-7F16-58BD-C798-6ED7D79B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Transfert Learning</a:t>
            </a:r>
          </a:p>
        </p:txBody>
      </p:sp>
    </p:spTree>
    <p:extLst>
      <p:ext uri="{BB962C8B-B14F-4D97-AF65-F5344CB8AC3E}">
        <p14:creationId xmlns:p14="http://schemas.microsoft.com/office/powerpoint/2010/main" val="3764972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EB4661-73B6-C0E2-CA9B-BB8C63C5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Deep Learning - </a:t>
            </a:r>
            <a:r>
              <a:rPr lang="fr-FR" dirty="0" err="1"/>
              <a:t>Generative</a:t>
            </a:r>
            <a:r>
              <a:rPr lang="fr-FR" dirty="0"/>
              <a:t> </a:t>
            </a:r>
            <a:r>
              <a:rPr lang="fr-FR" dirty="0" err="1"/>
              <a:t>Advesarial</a:t>
            </a:r>
            <a:r>
              <a:rPr lang="fr-FR" dirty="0"/>
              <a:t> Networks</a:t>
            </a:r>
          </a:p>
        </p:txBody>
      </p:sp>
    </p:spTree>
    <p:extLst>
      <p:ext uri="{BB962C8B-B14F-4D97-AF65-F5344CB8AC3E}">
        <p14:creationId xmlns:p14="http://schemas.microsoft.com/office/powerpoint/2010/main" val="2428471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A6CFF-9ACF-7B00-75EC-F4C7E3F7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Word Embedding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20290C-8714-6BFC-D921-D64E16063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On a un doc dont les mots sont indexés. On ne peut pas passer ce vecteur à une couche dense car les valeurs ordonnent les mots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Différentes options : one hot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encoding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, TF-IDF,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word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embedding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, word2vec </a:t>
            </a:r>
          </a:p>
          <a:p>
            <a:pPr lvl="1" fontAlgn="ctr">
              <a:spcBef>
                <a:spcPts val="0"/>
              </a:spcBef>
            </a:pPr>
            <a:r>
              <a:rPr lang="fr-FR" sz="1200" dirty="0">
                <a:effectLst/>
                <a:latin typeface="Courier New" panose="02070309020205020404" pitchFamily="49" charset="0"/>
              </a:rPr>
              <a:t>#tokens/#tokens_text * log(#docs/#docs_with_token)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Classification, Supervisé, pas sparce, mot = vecteur ligne, 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Représente chaque mot du doc avec 2</a:t>
            </a:r>
            <a:r>
              <a:rPr lang="fr-FR" sz="1600" baseline="30000" dirty="0">
                <a:effectLst/>
                <a:latin typeface="Courier New" panose="02070309020205020404" pitchFamily="49" charset="0"/>
              </a:rPr>
              <a:t>n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valeurs (des features pour chaque mot)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Opération de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lookup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(pas de multiplication ou autre)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Le mot devient un vecteur avec 2</a:t>
            </a:r>
            <a:r>
              <a:rPr lang="fr-FR" sz="1600" baseline="30000" dirty="0">
                <a:effectLst/>
                <a:latin typeface="Courier New" panose="02070309020205020404" pitchFamily="49" charset="0"/>
              </a:rPr>
              <a:t>n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features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Conserve l'ordre des mots (pas comme TF IDF)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Pas de biais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Pas généraliste (les coefs sont liés à la tâche, back propagation, gradient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descent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Pas de transfert learning possible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GlobalAveragePooling1D (couche GAP)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Après la couche Word Embedding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Moyenne par colonne de la matrice Word Embedding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En sortie un vecteur du nombre de colonnes de la matrice (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n_dim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=2</a:t>
            </a:r>
            <a:r>
              <a:rPr lang="fr-FR" sz="1400" baseline="30000" dirty="0">
                <a:effectLst/>
                <a:latin typeface="Courier New" panose="02070309020205020404" pitchFamily="49" charset="0"/>
              </a:rPr>
              <a:t>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)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Faut présenter un vecteur pour le "brancher" à l'entrée des couches denses. 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Donc à la sortie de la couche GlobalAveragePoolong1D on perd l'ordre de la séquence d'entrée</a:t>
            </a:r>
            <a:endParaRPr lang="fr-FR" sz="16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Word2Vec (pas besoin d'être supervisé)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Continuous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Skip-gram    : input = un mot,          output = </a:t>
            </a:r>
            <a:r>
              <a:rPr lang="fr-FR" sz="1400" dirty="0">
                <a:latin typeface="Courier New" panose="02070309020205020404" pitchFamily="49" charset="0"/>
              </a:rPr>
              <a:t>les mots autour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Continuous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Bag of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Words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: input </a:t>
            </a:r>
            <a:r>
              <a:rPr lang="fr-FR" sz="1400" dirty="0">
                <a:latin typeface="Courier New" panose="02070309020205020404" pitchFamily="49" charset="0"/>
              </a:rPr>
              <a:t>= les mots autour, output = le mot au milieu 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du contexte (2 mots avant + 2 mots suivants)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Taches généralistes =&gt; on peut faire du transfert learning</a:t>
            </a:r>
          </a:p>
          <a:p>
            <a:pPr lvl="1" fontAlgn="ctr">
              <a:spcBef>
                <a:spcPts val="0"/>
              </a:spcBef>
            </a:pPr>
            <a:endParaRPr lang="fr-FR" sz="120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850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0E3634C-74CF-8196-0D97-ED5332234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220" y="205601"/>
            <a:ext cx="4938102" cy="2283157"/>
          </a:xfrm>
          <a:prstGeom prst="rect">
            <a:avLst/>
          </a:prstGeom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AE1F03D6-F045-4B18-DFA7-2A83C130561B}"/>
              </a:ext>
            </a:extLst>
          </p:cNvPr>
          <p:cNvGrpSpPr/>
          <p:nvPr/>
        </p:nvGrpSpPr>
        <p:grpSpPr>
          <a:xfrm rot="5400000">
            <a:off x="6413041" y="2947848"/>
            <a:ext cx="175364" cy="1880041"/>
            <a:chOff x="6625048" y="3151710"/>
            <a:chExt cx="175364" cy="1880041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2B01AC66-6009-BF08-BD28-FB5A583FA709}"/>
                </a:ext>
              </a:extLst>
            </p:cNvPr>
            <p:cNvSpPr/>
            <p:nvPr/>
          </p:nvSpPr>
          <p:spPr>
            <a:xfrm>
              <a:off x="6625048" y="3151710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8F207C6-9340-352D-8F49-98B269B589E3}"/>
                </a:ext>
              </a:extLst>
            </p:cNvPr>
            <p:cNvSpPr/>
            <p:nvPr/>
          </p:nvSpPr>
          <p:spPr>
            <a:xfrm>
              <a:off x="6627230" y="3395547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C6A87422-B602-58E1-D7BC-9870EB53F509}"/>
                </a:ext>
              </a:extLst>
            </p:cNvPr>
            <p:cNvSpPr/>
            <p:nvPr/>
          </p:nvSpPr>
          <p:spPr>
            <a:xfrm>
              <a:off x="6625048" y="3639384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C84DB5CD-0A99-3E53-AC6E-646DA46C43E3}"/>
                </a:ext>
              </a:extLst>
            </p:cNvPr>
            <p:cNvSpPr/>
            <p:nvPr/>
          </p:nvSpPr>
          <p:spPr>
            <a:xfrm>
              <a:off x="6627230" y="3883221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DF46F4BF-2B7A-33E5-6198-8AB5B10D784D}"/>
                </a:ext>
              </a:extLst>
            </p:cNvPr>
            <p:cNvSpPr/>
            <p:nvPr/>
          </p:nvSpPr>
          <p:spPr>
            <a:xfrm>
              <a:off x="6625048" y="4127058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5496891-6DE6-F259-9B8C-805D496F5ED9}"/>
                </a:ext>
              </a:extLst>
            </p:cNvPr>
            <p:cNvSpPr/>
            <p:nvPr/>
          </p:nvSpPr>
          <p:spPr>
            <a:xfrm>
              <a:off x="6627230" y="4370895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3202DF93-2DF4-226F-33F8-075E3FF4284D}"/>
                </a:ext>
              </a:extLst>
            </p:cNvPr>
            <p:cNvSpPr/>
            <p:nvPr/>
          </p:nvSpPr>
          <p:spPr>
            <a:xfrm>
              <a:off x="6625048" y="4614732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79FEE6D-FB82-916F-AE33-85AD2E5E59EE}"/>
                </a:ext>
              </a:extLst>
            </p:cNvPr>
            <p:cNvSpPr/>
            <p:nvPr/>
          </p:nvSpPr>
          <p:spPr>
            <a:xfrm>
              <a:off x="6627230" y="4858569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36D153B-484B-736A-1053-ED714D20FC97}"/>
              </a:ext>
            </a:extLst>
          </p:cNvPr>
          <p:cNvSpPr/>
          <p:nvPr/>
        </p:nvSpPr>
        <p:spPr>
          <a:xfrm>
            <a:off x="5643996" y="2619652"/>
            <a:ext cx="1558290" cy="3240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effectLst/>
                <a:latin typeface="Courier New" panose="02070309020205020404" pitchFamily="49" charset="0"/>
              </a:rPr>
              <a:t>GlobalAveragePooling1D</a:t>
            </a:r>
            <a:endParaRPr lang="fr-FR" sz="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A9F2F3-E20E-AD06-46FA-B83AEC0DC23E}"/>
              </a:ext>
            </a:extLst>
          </p:cNvPr>
          <p:cNvSpPr/>
          <p:nvPr/>
        </p:nvSpPr>
        <p:spPr>
          <a:xfrm>
            <a:off x="5922126" y="3133084"/>
            <a:ext cx="1157196" cy="2826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0.7  …  0.1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C750C8-44D8-EDDA-FA10-75550E86363A}"/>
              </a:ext>
            </a:extLst>
          </p:cNvPr>
          <p:cNvSpPr txBox="1"/>
          <p:nvPr/>
        </p:nvSpPr>
        <p:spPr>
          <a:xfrm>
            <a:off x="7658100" y="3185506"/>
            <a:ext cx="880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fr-FR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values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53CB111-03FA-4B64-E544-69503DB662EB}"/>
              </a:ext>
            </a:extLst>
          </p:cNvPr>
          <p:cNvSpPr txBox="1"/>
          <p:nvPr/>
        </p:nvSpPr>
        <p:spPr>
          <a:xfrm>
            <a:off x="7658100" y="37620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Dense</a:t>
            </a:r>
          </a:p>
        </p:txBody>
      </p:sp>
      <p:pic>
        <p:nvPicPr>
          <p:cNvPr id="1026" name="Picture 2" descr="A Practical Guide to ReLU. Start using and understanding ReLU… | by Danqing  Liu | Medium">
            <a:extLst>
              <a:ext uri="{FF2B5EF4-FFF2-40B4-BE49-F238E27FC236}">
                <a16:creationId xmlns:a16="http://schemas.microsoft.com/office/drawing/2014/main" id="{B6A8B824-B4FB-A62E-8002-D827F198D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722" y="4103870"/>
            <a:ext cx="1014565" cy="46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Ellipse 21">
            <a:extLst>
              <a:ext uri="{FF2B5EF4-FFF2-40B4-BE49-F238E27FC236}">
                <a16:creationId xmlns:a16="http://schemas.microsoft.com/office/drawing/2014/main" id="{B9155D1F-0C3D-9670-DAD6-6765110C81BD}"/>
              </a:ext>
            </a:extLst>
          </p:cNvPr>
          <p:cNvSpPr/>
          <p:nvPr/>
        </p:nvSpPr>
        <p:spPr>
          <a:xfrm rot="5400000">
            <a:off x="6465396" y="5165437"/>
            <a:ext cx="173182" cy="1731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68EC588E-36D2-703F-5FA1-FB4D9E843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981" y="5487188"/>
            <a:ext cx="667486" cy="452938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4FC17232-1AA7-8F9E-F105-F11EC37A9B2E}"/>
              </a:ext>
            </a:extLst>
          </p:cNvPr>
          <p:cNvSpPr txBox="1"/>
          <p:nvPr/>
        </p:nvSpPr>
        <p:spPr>
          <a:xfrm>
            <a:off x="7658100" y="559054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Softmax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2DEF32D-586A-43A9-3513-8023C3F5118A}"/>
              </a:ext>
            </a:extLst>
          </p:cNvPr>
          <p:cNvSpPr txBox="1"/>
          <p:nvPr/>
        </p:nvSpPr>
        <p:spPr>
          <a:xfrm>
            <a:off x="6115351" y="4037975"/>
            <a:ext cx="739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F449AEF-8F6E-137E-8D56-844C8682D497}"/>
              </a:ext>
            </a:extLst>
          </p:cNvPr>
          <p:cNvSpPr txBox="1"/>
          <p:nvPr/>
        </p:nvSpPr>
        <p:spPr>
          <a:xfrm>
            <a:off x="7658100" y="431770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280AC9E-B6FA-03C9-C731-2F89B8EA9990}"/>
              </a:ext>
            </a:extLst>
          </p:cNvPr>
          <p:cNvSpPr txBox="1"/>
          <p:nvPr/>
        </p:nvSpPr>
        <p:spPr>
          <a:xfrm>
            <a:off x="7658100" y="5115193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 neurone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E93CD210-8EF9-C36F-2927-F037506565E8}"/>
              </a:ext>
            </a:extLst>
          </p:cNvPr>
          <p:cNvGrpSpPr/>
          <p:nvPr/>
        </p:nvGrpSpPr>
        <p:grpSpPr>
          <a:xfrm rot="5400000">
            <a:off x="6448368" y="5431969"/>
            <a:ext cx="175364" cy="1880041"/>
            <a:chOff x="6625048" y="3151710"/>
            <a:chExt cx="175364" cy="1880041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7EB0885C-85AA-6C70-7FF4-D30542554AC1}"/>
                </a:ext>
              </a:extLst>
            </p:cNvPr>
            <p:cNvSpPr/>
            <p:nvPr/>
          </p:nvSpPr>
          <p:spPr>
            <a:xfrm>
              <a:off x="6625048" y="3151710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FF56D48C-2795-836E-140E-214A3F6BD34B}"/>
                </a:ext>
              </a:extLst>
            </p:cNvPr>
            <p:cNvSpPr/>
            <p:nvPr/>
          </p:nvSpPr>
          <p:spPr>
            <a:xfrm>
              <a:off x="6627230" y="3395547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864EA31F-1FC4-ED4E-D8E7-4FA5AE629C41}"/>
                </a:ext>
              </a:extLst>
            </p:cNvPr>
            <p:cNvSpPr/>
            <p:nvPr/>
          </p:nvSpPr>
          <p:spPr>
            <a:xfrm>
              <a:off x="6625048" y="3639384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0EDE081D-84B0-5D6E-8F0F-4A91CB223754}"/>
                </a:ext>
              </a:extLst>
            </p:cNvPr>
            <p:cNvSpPr/>
            <p:nvPr/>
          </p:nvSpPr>
          <p:spPr>
            <a:xfrm>
              <a:off x="6627230" y="3883221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A3A4DCC7-92BB-DBF3-2055-2049B67D4009}"/>
                </a:ext>
              </a:extLst>
            </p:cNvPr>
            <p:cNvSpPr/>
            <p:nvPr/>
          </p:nvSpPr>
          <p:spPr>
            <a:xfrm>
              <a:off x="6625048" y="4127058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5C0F340-9F4E-6648-D4C0-68EBFAB50489}"/>
                </a:ext>
              </a:extLst>
            </p:cNvPr>
            <p:cNvSpPr/>
            <p:nvPr/>
          </p:nvSpPr>
          <p:spPr>
            <a:xfrm>
              <a:off x="6627230" y="4370895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BA63A27E-F87D-7646-397E-04C0D0FBC036}"/>
                </a:ext>
              </a:extLst>
            </p:cNvPr>
            <p:cNvSpPr/>
            <p:nvPr/>
          </p:nvSpPr>
          <p:spPr>
            <a:xfrm>
              <a:off x="6625048" y="4614732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BC47023C-961C-6C80-EDF1-5C81873E1518}"/>
                </a:ext>
              </a:extLst>
            </p:cNvPr>
            <p:cNvSpPr/>
            <p:nvPr/>
          </p:nvSpPr>
          <p:spPr>
            <a:xfrm>
              <a:off x="6627230" y="4858569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D45C844F-954B-4EF3-96BC-93F45D7E3575}"/>
              </a:ext>
            </a:extLst>
          </p:cNvPr>
          <p:cNvSpPr txBox="1"/>
          <p:nvPr/>
        </p:nvSpPr>
        <p:spPr>
          <a:xfrm>
            <a:off x="7658100" y="624778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vocab_size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8E2F7C4-51FB-168F-50DA-414CA1ED0678}"/>
              </a:ext>
            </a:extLst>
          </p:cNvPr>
          <p:cNvSpPr txBox="1"/>
          <p:nvPr/>
        </p:nvSpPr>
        <p:spPr>
          <a:xfrm>
            <a:off x="7658100" y="768978"/>
            <a:ext cx="1851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n_embed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r>
              <a:rPr lang="fr-FR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6234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CAFB44-1E98-30D1-66B6-ADD024A5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</a:t>
            </a:r>
            <a:r>
              <a:rPr lang="fr-FR" dirty="0" err="1"/>
              <a:t>Recurrent</a:t>
            </a:r>
            <a:r>
              <a:rPr lang="fr-FR" dirty="0"/>
              <a:t> NN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416E49-7DF2-EDF6-A55A-AC93469CE3F0}"/>
              </a:ext>
            </a:extLst>
          </p:cNvPr>
          <p:cNvSpPr txBox="1"/>
          <p:nvPr/>
        </p:nvSpPr>
        <p:spPr>
          <a:xfrm>
            <a:off x="77506" y="896589"/>
            <a:ext cx="3868094" cy="58248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SimpleRNN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2DF695-5F65-DCF3-9D0F-5465B660035F}"/>
              </a:ext>
            </a:extLst>
          </p:cNvPr>
          <p:cNvSpPr txBox="1"/>
          <p:nvPr/>
        </p:nvSpPr>
        <p:spPr>
          <a:xfrm>
            <a:off x="8248659" y="896589"/>
            <a:ext cx="3868094" cy="5824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LSTM – Long Short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Mem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D782B64-F1FF-8FDB-B53E-C92C89CC110E}"/>
              </a:ext>
            </a:extLst>
          </p:cNvPr>
          <p:cNvSpPr txBox="1"/>
          <p:nvPr/>
        </p:nvSpPr>
        <p:spPr>
          <a:xfrm>
            <a:off x="4163082" y="896589"/>
            <a:ext cx="3868094" cy="5824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GRU –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Gated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Recurrent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Unit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A98B7F6-4381-45B6-C379-F8576D3E8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658" y="1364575"/>
            <a:ext cx="3884831" cy="209545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A0DE426-0D64-87F0-27F4-A878D15E2B7E}"/>
              </a:ext>
            </a:extLst>
          </p:cNvPr>
          <p:cNvSpPr txBox="1"/>
          <p:nvPr/>
        </p:nvSpPr>
        <p:spPr>
          <a:xfrm>
            <a:off x="10801074" y="1640880"/>
            <a:ext cx="1332416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C</a:t>
            </a:r>
            <a:r>
              <a:rPr lang="fr-FR" sz="800" baseline="-25000" dirty="0"/>
              <a:t>t</a:t>
            </a:r>
            <a:r>
              <a:rPr lang="fr-FR" sz="800" dirty="0"/>
              <a:t> = </a:t>
            </a:r>
            <a:r>
              <a:rPr lang="fr-FR" sz="800" dirty="0" err="1"/>
              <a:t>f</a:t>
            </a:r>
            <a:r>
              <a:rPr lang="fr-FR" sz="800" baseline="-25000" dirty="0" err="1"/>
              <a:t>t</a:t>
            </a:r>
            <a:r>
              <a:rPr lang="fr-FR" sz="800" dirty="0"/>
              <a:t> C</a:t>
            </a:r>
            <a:r>
              <a:rPr lang="fr-FR" sz="800" baseline="-25000" dirty="0"/>
              <a:t>t-1</a:t>
            </a:r>
            <a:r>
              <a:rPr lang="fr-FR" sz="800" dirty="0"/>
              <a:t> + </a:t>
            </a:r>
            <a:r>
              <a:rPr lang="fr-FR" sz="800" dirty="0" err="1"/>
              <a:t>i</a:t>
            </a:r>
            <a:r>
              <a:rPr lang="fr-FR" sz="800" baseline="-25000" dirty="0" err="1"/>
              <a:t>t</a:t>
            </a:r>
            <a:r>
              <a:rPr lang="fr-FR" sz="800" baseline="-25000" dirty="0"/>
              <a:t> 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800" baseline="-25000" dirty="0"/>
              <a:t> </a:t>
            </a:r>
            <a:endParaRPr lang="fr-FR" sz="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042D35A-C34D-9A76-2E29-4721431065BE}"/>
              </a:ext>
            </a:extLst>
          </p:cNvPr>
          <p:cNvSpPr txBox="1"/>
          <p:nvPr/>
        </p:nvSpPr>
        <p:spPr>
          <a:xfrm>
            <a:off x="8921649" y="2176678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f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920FFC2-F4C5-04C9-BCAF-AAFC98C98CEC}"/>
              </a:ext>
            </a:extLst>
          </p:cNvPr>
          <p:cNvSpPr txBox="1"/>
          <p:nvPr/>
        </p:nvSpPr>
        <p:spPr>
          <a:xfrm>
            <a:off x="9594708" y="2059663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i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BC30229-E392-E51D-6115-74BD551BFC59}"/>
              </a:ext>
            </a:extLst>
          </p:cNvPr>
          <p:cNvSpPr txBox="1"/>
          <p:nvPr/>
        </p:nvSpPr>
        <p:spPr>
          <a:xfrm>
            <a:off x="10954116" y="2437011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o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18A0AAB-2768-D7B6-B593-B1F20CB7CCE0}"/>
              </a:ext>
            </a:extLst>
          </p:cNvPr>
          <p:cNvSpPr txBox="1"/>
          <p:nvPr/>
        </p:nvSpPr>
        <p:spPr>
          <a:xfrm>
            <a:off x="10332035" y="3220821"/>
            <a:ext cx="938077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>
              <a:tabLst>
                <a:tab pos="808038" algn="l"/>
              </a:tabLst>
            </a:pP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=candidate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180B806-AB95-8D04-9FAE-F497E2832DAE}"/>
              </a:ext>
            </a:extLst>
          </p:cNvPr>
          <p:cNvSpPr txBox="1"/>
          <p:nvPr/>
        </p:nvSpPr>
        <p:spPr>
          <a:xfrm>
            <a:off x="8253979" y="3640203"/>
            <a:ext cx="3860516" cy="25545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Pas de relation entre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(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forget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de t) et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i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(input de t)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Pas obligé d'avoir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+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i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= 1 (GRU)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En GRU on a QUE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hidden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state. Ici plus flexible qu'avec 1-Z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Avec le + en haut au milieu on cumule (tant qu'on n'a pas de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forget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C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n'est pas normalisé. Cumule tout depuis le début. Peut devenir très grand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Avec le C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on calcule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 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Faut le normaliser (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tanh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) avant de x par output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GRU 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= (1 -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)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+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h</a:t>
            </a:r>
            <a:r>
              <a:rPr lang="fr-FR" sz="800" baseline="30000" dirty="0">
                <a:effectLst/>
                <a:latin typeface="Courier New" panose="02070309020205020404" pitchFamily="49" charset="0"/>
              </a:rPr>
              <a:t>*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  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sortie de Update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LSTM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tanh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(Ct) *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O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  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      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O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sortie de Output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On part d'un neurone qui se souvient juste que du mot précèdent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GRU  : soit je focalise sur le dernier mot ou je l'oublie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LSTM : avec le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cell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state on a une mémoire long terme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7E46FD06-AA79-E931-7EBA-A88770E1C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828" y="1352296"/>
            <a:ext cx="3884832" cy="2214718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D904551E-9B79-9FE3-7858-B4CD3E05EE88}"/>
              </a:ext>
            </a:extLst>
          </p:cNvPr>
          <p:cNvSpPr txBox="1"/>
          <p:nvPr/>
        </p:nvSpPr>
        <p:spPr>
          <a:xfrm>
            <a:off x="6987847" y="3276600"/>
            <a:ext cx="938077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>
              <a:tabLst>
                <a:tab pos="808038" algn="l"/>
              </a:tabLst>
            </a:pP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fr-FR" sz="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=candidate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01E49EA-7100-CBC6-29F8-5FCD73957850}"/>
              </a:ext>
            </a:extLst>
          </p:cNvPr>
          <p:cNvSpPr txBox="1"/>
          <p:nvPr/>
        </p:nvSpPr>
        <p:spPr>
          <a:xfrm>
            <a:off x="4161992" y="3639942"/>
            <a:ext cx="3860516" cy="30059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On veut que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baseline="-25000" dirty="0">
                <a:latin typeface="Courier New" panose="02070309020205020404" pitchFamily="49" charset="0"/>
              </a:rPr>
              <a:t> 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tienne compte de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x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et de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baseline="-25000" dirty="0"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b="1" dirty="0">
                <a:effectLst/>
                <a:latin typeface="Courier New" panose="02070309020205020404" pitchFamily="49" charset="0"/>
              </a:rPr>
              <a:t>Reset </a:t>
            </a:r>
            <a:r>
              <a:rPr lang="fr-FR" sz="800" b="1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En entrée : mot en cours (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x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) 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ET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la sortie de l'itération précédente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r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entre 0 et 1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On multiplie par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Si la sortie de reset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est proche de 0 alors on décide de ne 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PAS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tenir compte de la mémoire.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r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est calculé à chaque itération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On a donc une gestion dynamique car pour le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baseline="30000" dirty="0" err="1">
                <a:effectLst/>
                <a:latin typeface="Courier New" panose="02070309020205020404" pitchFamily="49" charset="0"/>
              </a:rPr>
              <a:t>ieme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mot de la séquence on peut décider de faire une croix sur la mémoire ou pas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b="1" dirty="0">
                <a:effectLst/>
                <a:latin typeface="Courier New" panose="02070309020205020404" pitchFamily="49" charset="0"/>
              </a:rPr>
              <a:t>Update </a:t>
            </a:r>
            <a:r>
              <a:rPr lang="fr-FR" sz="800" b="1" dirty="0" err="1">
                <a:effectLst/>
                <a:latin typeface="Courier New" panose="02070309020205020404" pitchFamily="49" charset="0"/>
              </a:rPr>
              <a:t>gate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 - sigmoïde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Donne de la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flexibilié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Voir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= (1-Zt)ht-1 +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(c'est un curseur dynamique qui est calculé à chaque itération)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b="1" dirty="0">
                <a:effectLst/>
                <a:latin typeface="Courier New" panose="02070309020205020404" pitchFamily="49" charset="0"/>
              </a:rPr>
              <a:t>Update </a:t>
            </a:r>
            <a:r>
              <a:rPr lang="fr-FR" sz="800" b="1" dirty="0" err="1">
                <a:effectLst/>
                <a:latin typeface="Courier New" panose="02070309020205020404" pitchFamily="49" charset="0"/>
              </a:rPr>
              <a:t>gate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 - </a:t>
            </a:r>
            <a:r>
              <a:rPr lang="fr-FR" sz="800" b="1" dirty="0" err="1">
                <a:effectLst/>
                <a:latin typeface="Courier New" panose="02070309020205020404" pitchFamily="49" charset="0"/>
              </a:rPr>
              <a:t>tanh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 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Sort le candidate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effectLst/>
              <a:latin typeface="Courier New" panose="02070309020205020404" pitchFamily="49" charset="0"/>
            </a:endParaRPr>
          </a:p>
          <a:p>
            <a:r>
              <a:rPr lang="fr-FR" sz="800" dirty="0">
                <a:effectLst/>
                <a:latin typeface="Courier New" panose="02070309020205020404" pitchFamily="49" charset="0"/>
              </a:rPr>
              <a:t>A gauche les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gates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sont des 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curseurs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qui permettent de prendre en compte plus ou moins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x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endParaRPr lang="fr-FR" sz="80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084D386-D2EF-D517-666D-2767895EB24D}"/>
              </a:ext>
            </a:extLst>
          </p:cNvPr>
          <p:cNvSpPr txBox="1"/>
          <p:nvPr/>
        </p:nvSpPr>
        <p:spPr>
          <a:xfrm>
            <a:off x="6578761" y="1604432"/>
            <a:ext cx="409086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1-Z</a:t>
            </a:r>
            <a:r>
              <a:rPr lang="fr-FR" sz="800" baseline="-25000" dirty="0"/>
              <a:t>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BEFB5D6-5480-3A0B-2068-88E52274A581}"/>
              </a:ext>
            </a:extLst>
          </p:cNvPr>
          <p:cNvSpPr txBox="1"/>
          <p:nvPr/>
        </p:nvSpPr>
        <p:spPr>
          <a:xfrm>
            <a:off x="6599521" y="1262920"/>
            <a:ext cx="716863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(1-Z</a:t>
            </a:r>
            <a:r>
              <a:rPr lang="fr-FR" sz="800" baseline="-25000" dirty="0"/>
              <a:t>t</a:t>
            </a:r>
            <a:r>
              <a:rPr lang="fr-FR" sz="800" dirty="0"/>
              <a:t>)h</a:t>
            </a:r>
            <a:r>
              <a:rPr lang="fr-FR" sz="800" baseline="-25000" dirty="0"/>
              <a:t>t-1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78CE577-43CC-AD5E-B67E-FEDD3C3E0282}"/>
              </a:ext>
            </a:extLst>
          </p:cNvPr>
          <p:cNvSpPr txBox="1"/>
          <p:nvPr/>
        </p:nvSpPr>
        <p:spPr>
          <a:xfrm>
            <a:off x="7423053" y="1217048"/>
            <a:ext cx="1165704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(1-Z</a:t>
            </a:r>
            <a:r>
              <a:rPr lang="fr-FR" sz="800" baseline="-25000" dirty="0"/>
              <a:t>t</a:t>
            </a:r>
            <a:r>
              <a:rPr lang="fr-FR" sz="800" dirty="0"/>
              <a:t>)h</a:t>
            </a:r>
            <a:r>
              <a:rPr lang="fr-FR" sz="800" baseline="-25000" dirty="0"/>
              <a:t>t-1</a:t>
            </a:r>
            <a:r>
              <a:rPr lang="fr-FR" sz="800" dirty="0"/>
              <a:t> + </a:t>
            </a:r>
            <a:r>
              <a:rPr lang="fr-FR" sz="800" dirty="0" err="1"/>
              <a:t>Z</a:t>
            </a:r>
            <a:r>
              <a:rPr lang="fr-FR" sz="800" baseline="-25000" dirty="0" err="1"/>
              <a:t>t</a:t>
            </a:r>
            <a:r>
              <a:rPr lang="fr-FR" sz="800" dirty="0" err="1"/>
              <a:t>h</a:t>
            </a:r>
            <a:r>
              <a:rPr lang="fr-FR" sz="800" baseline="30000" dirty="0"/>
              <a:t>*</a:t>
            </a:r>
            <a:r>
              <a:rPr lang="fr-FR" sz="800" baseline="-25000" dirty="0"/>
              <a:t>t</a:t>
            </a:r>
            <a:endParaRPr lang="fr-FR" sz="8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C778498-3C12-FF39-BDB8-445D718F5E30}"/>
              </a:ext>
            </a:extLst>
          </p:cNvPr>
          <p:cNvSpPr txBox="1"/>
          <p:nvPr/>
        </p:nvSpPr>
        <p:spPr>
          <a:xfrm>
            <a:off x="6068606" y="2047189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Z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E39C2CC-5051-8111-DB5B-70C63492762B}"/>
              </a:ext>
            </a:extLst>
          </p:cNvPr>
          <p:cNvSpPr txBox="1"/>
          <p:nvPr/>
        </p:nvSpPr>
        <p:spPr>
          <a:xfrm>
            <a:off x="5992001" y="2563197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r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D86D9B7-DAF7-0417-FBB0-964164D7FB45}"/>
              </a:ext>
            </a:extLst>
          </p:cNvPr>
          <p:cNvSpPr txBox="1"/>
          <p:nvPr/>
        </p:nvSpPr>
        <p:spPr>
          <a:xfrm>
            <a:off x="6599521" y="2778641"/>
            <a:ext cx="51488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r</a:t>
            </a:r>
            <a:r>
              <a:rPr lang="fr-FR" sz="800" baseline="-25000" dirty="0" err="1"/>
              <a:t>t</a:t>
            </a:r>
            <a:r>
              <a:rPr lang="fr-FR" sz="800" baseline="-25000" dirty="0"/>
              <a:t> </a:t>
            </a:r>
            <a:r>
              <a:rPr lang="fr-FR" sz="800" dirty="0"/>
              <a:t>h</a:t>
            </a:r>
            <a:r>
              <a:rPr lang="fr-FR" sz="800" baseline="-25000" dirty="0"/>
              <a:t>t-1</a:t>
            </a:r>
            <a:endParaRPr lang="fr-FR" sz="8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7D0460F-95CD-6002-98D8-44CF76B2D618}"/>
              </a:ext>
            </a:extLst>
          </p:cNvPr>
          <p:cNvSpPr txBox="1"/>
          <p:nvPr/>
        </p:nvSpPr>
        <p:spPr>
          <a:xfrm>
            <a:off x="7244054" y="1674596"/>
            <a:ext cx="431528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Z</a:t>
            </a:r>
            <a:r>
              <a:rPr lang="fr-FR" sz="800" baseline="-25000" dirty="0" err="1"/>
              <a:t>t</a:t>
            </a:r>
            <a:r>
              <a:rPr lang="fr-FR" sz="800" dirty="0" err="1"/>
              <a:t>h</a:t>
            </a:r>
            <a:r>
              <a:rPr lang="fr-FR" sz="800" baseline="30000" dirty="0"/>
              <a:t>*</a:t>
            </a:r>
            <a:r>
              <a:rPr lang="fr-FR" sz="800" baseline="-25000" dirty="0"/>
              <a:t>t</a:t>
            </a:r>
            <a:endParaRPr lang="fr-FR" sz="8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F6895B4-8112-C6C6-5A48-F395A57F7842}"/>
              </a:ext>
            </a:extLst>
          </p:cNvPr>
          <p:cNvSpPr txBox="1"/>
          <p:nvPr/>
        </p:nvSpPr>
        <p:spPr>
          <a:xfrm>
            <a:off x="7186253" y="2978972"/>
            <a:ext cx="287258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x</a:t>
            </a:r>
            <a:r>
              <a:rPr lang="fr-FR" sz="800" baseline="-25000" dirty="0" err="1"/>
              <a:t>t</a:t>
            </a:r>
            <a:endParaRPr lang="fr-FR" sz="800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F29EEFCE-E695-680C-6A46-3F6BDABEB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5" y="1356305"/>
            <a:ext cx="3879209" cy="1456177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33FB2097-6171-864E-98D7-40FFE4D397D1}"/>
              </a:ext>
            </a:extLst>
          </p:cNvPr>
          <p:cNvSpPr txBox="1"/>
          <p:nvPr/>
        </p:nvSpPr>
        <p:spPr>
          <a:xfrm>
            <a:off x="83993" y="3639813"/>
            <a:ext cx="3860516" cy="17748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800" dirty="0" err="1">
                <a:effectLst/>
                <a:latin typeface="Courier New" panose="02070309020205020404" pitchFamily="49" charset="0"/>
              </a:rPr>
              <a:t>SimpleRNN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remplace GlobalAveragePooling1D qui faisait perdre l'ordre de la séquence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800">
                <a:latin typeface="Courier New" panose="02070309020205020404" pitchFamily="49" charset="0"/>
              </a:rPr>
              <a:t>h </a:t>
            </a:r>
            <a:r>
              <a:rPr lang="fr-FR" sz="800" dirty="0">
                <a:latin typeface="Courier New" panose="02070309020205020404" pitchFamily="49" charset="0"/>
              </a:rPr>
              <a:t>est constant par ligne calculée. Il vaut 0, puis 0.8, puis-0.1…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Du point de vue de la mémoire on a 1 seul mot de mémoire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Quand on lit 3 ("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red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") on se rappelle 2 ("are") mais on ne se rappelle plus 1 ("roses")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baseline="-25000" dirty="0">
              <a:latin typeface="Courier New" panose="02070309020205020404" pitchFamily="49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6C32513-1FD8-021A-C360-2EB7B14A328C}"/>
              </a:ext>
            </a:extLst>
          </p:cNvPr>
          <p:cNvSpPr txBox="1"/>
          <p:nvPr/>
        </p:nvSpPr>
        <p:spPr>
          <a:xfrm>
            <a:off x="2617263" y="1500944"/>
            <a:ext cx="489236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d col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B56ABDE4-7A14-FE57-9959-5ED7CB6B7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89" y="3917460"/>
            <a:ext cx="2580844" cy="253121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5012F460-33FC-756A-8DC1-0E674DDEC568}"/>
              </a:ext>
            </a:extLst>
          </p:cNvPr>
          <p:cNvSpPr txBox="1"/>
          <p:nvPr/>
        </p:nvSpPr>
        <p:spPr>
          <a:xfrm rot="21051358">
            <a:off x="1165075" y="5291547"/>
            <a:ext cx="1107996" cy="246221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 À finir</a:t>
            </a:r>
          </a:p>
        </p:txBody>
      </p:sp>
    </p:spTree>
    <p:extLst>
      <p:ext uri="{BB962C8B-B14F-4D97-AF65-F5344CB8AC3E}">
        <p14:creationId xmlns:p14="http://schemas.microsoft.com/office/powerpoint/2010/main" val="3820477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47C01-E7E3-981F-0FC7-DBC25D22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</a:t>
            </a:r>
            <a:r>
              <a:rPr lang="fr-FR" dirty="0" err="1"/>
              <a:t>Recurrent</a:t>
            </a:r>
            <a:r>
              <a:rPr lang="fr-FR" dirty="0"/>
              <a:t> NN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D34CC5-CDBF-9FF7-DC49-9E3F8F1AF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Remplacer la couche </a:t>
            </a:r>
            <a:r>
              <a:rPr lang="fr-FR" dirty="0">
                <a:effectLst/>
                <a:latin typeface="Courier New" panose="02070309020205020404" pitchFamily="49" charset="0"/>
              </a:rPr>
              <a:t>GlobalAveragePooling1D (GAP) qui fait perdre l'ordre des mots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9389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C750CBB-7981-1B72-81A2-7C2C0816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</a:t>
            </a:r>
            <a:r>
              <a:rPr lang="fr-FR" dirty="0" err="1"/>
              <a:t>Recurrent</a:t>
            </a:r>
            <a:r>
              <a:rPr lang="fr-FR" dirty="0"/>
              <a:t> NN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9B3E4C1-8F32-0FD6-AB84-3B0AC7840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9" y="1285688"/>
            <a:ext cx="4924209" cy="183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2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5F2952-1B41-3B9A-E8DD-335DE819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Supervized</a:t>
            </a:r>
            <a:r>
              <a:rPr lang="fr-FR" dirty="0"/>
              <a:t> – 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63D9547-B7F8-DC7E-F0FE-A4D7FE1A29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fr-FR" dirty="0" err="1"/>
                  <a:t>Loss</a:t>
                </a:r>
                <a:r>
                  <a:rPr lang="fr-FR" dirty="0"/>
                  <a:t> fonction = MSE</a:t>
                </a:r>
              </a:p>
              <a:p>
                <a:r>
                  <a:rPr lang="fr-FR" dirty="0"/>
                  <a:t>Quantifie les erreurs de prédiction</a:t>
                </a:r>
              </a:p>
              <a:p>
                <a14:m>
                  <m:oMath xmlns:m="http://schemas.openxmlformats.org/officeDocument/2006/math">
                    <m:r>
                      <a:rPr lang="x-IV_mathan" smtClean="0">
                        <a:effectLst/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x-IV_mathan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x-IV_mathan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x-IV_mathan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x-IV_mathan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x-IV_mathan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>
                                <a:effectLst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x-IV_mathan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x-IV_mathan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x-IV_mathan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x-IV_mathan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)²</m:t>
                        </m:r>
                      </m:e>
                    </m:nary>
                  </m:oMath>
                </a14:m>
                <a:endParaRPr lang="x-IV_mathan" dirty="0">
                  <a:effectLst/>
                  <a:latin typeface="Cambria Math" panose="02040503050406030204" pitchFamily="18" charset="0"/>
                </a:endParaRPr>
              </a:p>
              <a:p>
                <a:r>
                  <a:rPr lang="fr-FR" sz="2800" b="0" dirty="0">
                    <a:effectLst/>
                    <a:latin typeface="Courier New" panose="02070309020205020404" pitchFamily="49" charset="0"/>
                  </a:rPr>
                  <a:t>Très sensibles aux valeurs aberrantes. On joue avec des carrés. Utiliser plusieurs modèles (pour les outliers par ex)</a:t>
                </a:r>
              </a:p>
              <a:p>
                <a:pPr rtl="0" fontAlgn="ctr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fr-FR">
                    <a:effectLst/>
                    <a:latin typeface="Courier New" panose="02070309020205020404" pitchFamily="49" charset="0"/>
                  </a:rPr>
                  <a:t>Dans </a:t>
                </a:r>
                <a:r>
                  <a:rPr lang="fr-FR" dirty="0">
                    <a:effectLst/>
                    <a:latin typeface="Courier New" panose="02070309020205020404" pitchFamily="49" charset="0"/>
                  </a:rPr>
                  <a:t>les hypothèses il ne faut pas de colinéarité entre les features. </a:t>
                </a:r>
              </a:p>
              <a:p>
                <a:pPr marL="742950" lvl="1" indent="-285750" rtl="0" fontAlgn="ctr"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fr-FR" sz="2800" dirty="0">
                    <a:effectLst/>
                    <a:latin typeface="Courier New" panose="02070309020205020404" pitchFamily="49" charset="0"/>
                  </a:rPr>
                  <a:t>Eviter les features corrélées à plus de 95% par exemple</a:t>
                </a:r>
              </a:p>
              <a:p>
                <a:pPr marL="742950" lvl="1" indent="-285750" rtl="0" fontAlgn="ctr"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fr-FR" sz="2800" dirty="0">
                    <a:effectLst/>
                    <a:latin typeface="Courier New" panose="02070309020205020404" pitchFamily="49" charset="0"/>
                  </a:rPr>
                  <a:t>Si on a des features colinéaires, alors le </a:t>
                </a:r>
                <a:r>
                  <a:rPr lang="fr-FR" sz="2800" b="1" dirty="0">
                    <a:effectLst/>
                    <a:latin typeface="Courier New" panose="02070309020205020404" pitchFamily="49" charset="0"/>
                  </a:rPr>
                  <a:t>déterminant de la matrice est nul</a:t>
                </a:r>
                <a:r>
                  <a:rPr lang="fr-FR" sz="2800" dirty="0">
                    <a:effectLst/>
                    <a:latin typeface="Courier New" panose="02070309020205020404" pitchFamily="49" charset="0"/>
                  </a:rPr>
                  <a:t> et on ne peut pas minimiser</a:t>
                </a:r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63D9547-B7F8-DC7E-F0FE-A4D7FE1A29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7" t="-1733" r="-2280" b="-27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059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940618-DCD5-003B-0568-1CB23E13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Encoder Decoder</a:t>
            </a:r>
          </a:p>
        </p:txBody>
      </p:sp>
    </p:spTree>
    <p:extLst>
      <p:ext uri="{BB962C8B-B14F-4D97-AF65-F5344CB8AC3E}">
        <p14:creationId xmlns:p14="http://schemas.microsoft.com/office/powerpoint/2010/main" val="2793734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hdanau">
            <a:extLst>
              <a:ext uri="{FF2B5EF4-FFF2-40B4-BE49-F238E27FC236}">
                <a16:creationId xmlns:a16="http://schemas.microsoft.com/office/drawing/2014/main" id="{4FC0EEB4-5463-0BC5-E5D4-C01D83BF8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228" y="14719"/>
            <a:ext cx="8560771" cy="689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B06CAEB-A78E-7403-FB83-78A564303F2D}"/>
              </a:ext>
            </a:extLst>
          </p:cNvPr>
          <p:cNvSpPr txBox="1"/>
          <p:nvPr/>
        </p:nvSpPr>
        <p:spPr>
          <a:xfrm>
            <a:off x="4175465" y="4318171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FC9761D-C8FE-AE66-A493-F53849927585}"/>
              </a:ext>
            </a:extLst>
          </p:cNvPr>
          <p:cNvSpPr txBox="1"/>
          <p:nvPr/>
        </p:nvSpPr>
        <p:spPr>
          <a:xfrm>
            <a:off x="7819548" y="3734747"/>
            <a:ext cx="245580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3DAC5F9-B558-1E48-2416-7B127CDE9DB7}"/>
              </a:ext>
            </a:extLst>
          </p:cNvPr>
          <p:cNvSpPr txBox="1"/>
          <p:nvPr/>
        </p:nvSpPr>
        <p:spPr>
          <a:xfrm>
            <a:off x="8739743" y="1832527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C7C9640-7663-EA56-E6E8-8D2DAC351CBD}"/>
              </a:ext>
            </a:extLst>
          </p:cNvPr>
          <p:cNvSpPr txBox="1"/>
          <p:nvPr/>
        </p:nvSpPr>
        <p:spPr>
          <a:xfrm>
            <a:off x="10347955" y="3869145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emb_dim</a:t>
            </a:r>
            <a:endParaRPr lang="fr-FR" sz="8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56DF9EB-0711-8D0C-0D55-82AE53B845C6}"/>
              </a:ext>
            </a:extLst>
          </p:cNvPr>
          <p:cNvSpPr txBox="1"/>
          <p:nvPr/>
        </p:nvSpPr>
        <p:spPr>
          <a:xfrm>
            <a:off x="8162479" y="1160397"/>
            <a:ext cx="793807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1472C9B-98E2-2BA4-19E6-895E5E33784C}"/>
              </a:ext>
            </a:extLst>
          </p:cNvPr>
          <p:cNvSpPr txBox="1"/>
          <p:nvPr/>
        </p:nvSpPr>
        <p:spPr>
          <a:xfrm>
            <a:off x="8728831" y="2786247"/>
            <a:ext cx="793807" cy="21544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∑ colonnes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75E91E3-EAAD-48E0-7B19-78D321096034}"/>
              </a:ext>
            </a:extLst>
          </p:cNvPr>
          <p:cNvSpPr txBox="1"/>
          <p:nvPr/>
        </p:nvSpPr>
        <p:spPr>
          <a:xfrm>
            <a:off x="9136978" y="4895112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11EF83D-C488-D2DE-9CA0-67D84C4E0619}"/>
              </a:ext>
            </a:extLst>
          </p:cNvPr>
          <p:cNvSpPr txBox="1"/>
          <p:nvPr/>
        </p:nvSpPr>
        <p:spPr>
          <a:xfrm>
            <a:off x="7634322" y="5305685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DC6BDE3-00E0-1CC5-6E60-A6124E6A7298}"/>
              </a:ext>
            </a:extLst>
          </p:cNvPr>
          <p:cNvSpPr txBox="1"/>
          <p:nvPr/>
        </p:nvSpPr>
        <p:spPr>
          <a:xfrm rot="16200000">
            <a:off x="2887120" y="4539634"/>
            <a:ext cx="793807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FC135D-8EA6-6549-3364-E3495C66238C}"/>
              </a:ext>
            </a:extLst>
          </p:cNvPr>
          <p:cNvSpPr/>
          <p:nvPr/>
        </p:nvSpPr>
        <p:spPr>
          <a:xfrm>
            <a:off x="8940352" y="6109929"/>
            <a:ext cx="1402080" cy="556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F3C911E-A495-F365-D59B-05090F3E6F32}"/>
              </a:ext>
            </a:extLst>
          </p:cNvPr>
          <p:cNvSpPr/>
          <p:nvPr/>
        </p:nvSpPr>
        <p:spPr>
          <a:xfrm>
            <a:off x="9196138" y="5929796"/>
            <a:ext cx="1402080" cy="556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9C3AA67A-2FEE-4493-6067-04CA639F0A66}"/>
              </a:ext>
            </a:extLst>
          </p:cNvPr>
          <p:cNvCxnSpPr/>
          <p:nvPr/>
        </p:nvCxnSpPr>
        <p:spPr>
          <a:xfrm>
            <a:off x="10328493" y="5821680"/>
            <a:ext cx="0" cy="2882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017F5004-3139-41DB-465C-CC86DD89085C}"/>
              </a:ext>
            </a:extLst>
          </p:cNvPr>
          <p:cNvCxnSpPr>
            <a:cxnSpLocks/>
          </p:cNvCxnSpPr>
          <p:nvPr/>
        </p:nvCxnSpPr>
        <p:spPr>
          <a:xfrm flipH="1">
            <a:off x="9530941" y="900992"/>
            <a:ext cx="1915169" cy="8389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01A570FC-275A-349C-633C-DF8A9FF877AE}"/>
              </a:ext>
            </a:extLst>
          </p:cNvPr>
          <p:cNvCxnSpPr>
            <a:cxnSpLocks/>
          </p:cNvCxnSpPr>
          <p:nvPr/>
        </p:nvCxnSpPr>
        <p:spPr>
          <a:xfrm flipH="1" flipV="1">
            <a:off x="10566138" y="6324274"/>
            <a:ext cx="914362" cy="6119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9C714726-4738-D5A9-6AE3-9FDD4C69DE5A}"/>
              </a:ext>
            </a:extLst>
          </p:cNvPr>
          <p:cNvCxnSpPr>
            <a:cxnSpLocks/>
          </p:cNvCxnSpPr>
          <p:nvPr/>
        </p:nvCxnSpPr>
        <p:spPr>
          <a:xfrm>
            <a:off x="11444089" y="900992"/>
            <a:ext cx="27955" cy="542709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6EBB7B87-D930-B55B-F90D-D00D2C57283D}"/>
              </a:ext>
            </a:extLst>
          </p:cNvPr>
          <p:cNvGrpSpPr/>
          <p:nvPr/>
        </p:nvGrpSpPr>
        <p:grpSpPr>
          <a:xfrm>
            <a:off x="10044030" y="6053992"/>
            <a:ext cx="581626" cy="307963"/>
            <a:chOff x="4994031" y="1110296"/>
            <a:chExt cx="1312984" cy="695207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4CA4EDAC-A044-A571-F116-10BA440D764D}"/>
                </a:ext>
              </a:extLst>
            </p:cNvPr>
            <p:cNvSpPr/>
            <p:nvPr/>
          </p:nvSpPr>
          <p:spPr>
            <a:xfrm rot="5400000">
              <a:off x="5549570" y="134188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291FEDB7-9AA8-BD14-77BA-B361A1068821}"/>
                </a:ext>
              </a:extLst>
            </p:cNvPr>
            <p:cNvSpPr/>
            <p:nvPr/>
          </p:nvSpPr>
          <p:spPr>
            <a:xfrm rot="5400000">
              <a:off x="5829880" y="162495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957A8092-080E-55C1-FA77-B21DB108E03F}"/>
                </a:ext>
              </a:extLst>
            </p:cNvPr>
            <p:cNvCxnSpPr>
              <a:cxnSpLocks/>
            </p:cNvCxnSpPr>
            <p:nvPr/>
          </p:nvCxnSpPr>
          <p:spPr>
            <a:xfrm>
              <a:off x="5920155" y="1715228"/>
              <a:ext cx="38686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501ADA53-7D31-DA8C-DCAC-F196021DCDA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78914" y="1271227"/>
              <a:ext cx="321862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298578B8-A09B-8EDE-008B-0FAC8A7B5307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H="1">
              <a:off x="5414520" y="1432158"/>
              <a:ext cx="231188" cy="219236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EA7913E8-761B-433B-72DD-6F71060AE1F2}"/>
                </a:ext>
              </a:extLst>
            </p:cNvPr>
            <p:cNvSpPr/>
            <p:nvPr/>
          </p:nvSpPr>
          <p:spPr>
            <a:xfrm rot="5400000">
              <a:off x="5260411" y="162495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6E755ACC-0D54-72A1-45CC-D1C0928F22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031" y="1715228"/>
              <a:ext cx="356655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D81AC693-E7AC-3A15-3ACD-7E2DDA673B76}"/>
              </a:ext>
            </a:extLst>
          </p:cNvPr>
          <p:cNvSpPr txBox="1"/>
          <p:nvPr/>
        </p:nvSpPr>
        <p:spPr>
          <a:xfrm>
            <a:off x="10684919" y="6062475"/>
            <a:ext cx="732893" cy="21544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inference</a:t>
            </a:r>
            <a:endParaRPr lang="fr-FR" sz="800" baseline="30000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30AA9925-33FD-9780-0CD6-4FA462AF74E7}"/>
              </a:ext>
            </a:extLst>
          </p:cNvPr>
          <p:cNvSpPr txBox="1"/>
          <p:nvPr/>
        </p:nvSpPr>
        <p:spPr>
          <a:xfrm rot="16200000">
            <a:off x="9401447" y="4164062"/>
            <a:ext cx="793807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80F092AF-E1F6-02E8-63CF-6A6A9524A051}"/>
              </a:ext>
            </a:extLst>
          </p:cNvPr>
          <p:cNvGrpSpPr/>
          <p:nvPr/>
        </p:nvGrpSpPr>
        <p:grpSpPr>
          <a:xfrm>
            <a:off x="8064768" y="5967883"/>
            <a:ext cx="477639" cy="373477"/>
            <a:chOff x="5879515" y="3167126"/>
            <a:chExt cx="1044736" cy="816902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ECCEBB7C-4333-4D5B-1608-AFC35142EE41}"/>
                </a:ext>
              </a:extLst>
            </p:cNvPr>
            <p:cNvSpPr/>
            <p:nvPr/>
          </p:nvSpPr>
          <p:spPr>
            <a:xfrm rot="10800000">
              <a:off x="6512114" y="316816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C9F54E98-14A7-A41D-E33C-519D1BEF9505}"/>
                </a:ext>
              </a:extLst>
            </p:cNvPr>
            <p:cNvSpPr/>
            <p:nvPr/>
          </p:nvSpPr>
          <p:spPr>
            <a:xfrm rot="10800000">
              <a:off x="6505904" y="350689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DD48A902-505C-E093-6E70-B054CF3B2A0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02749" y="3790598"/>
              <a:ext cx="38686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DE462A64-45BF-F403-FB0C-3E62DEE8D4B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02389" y="3258438"/>
              <a:ext cx="321862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4" name="Connecteur droit 1023">
              <a:extLst>
                <a:ext uri="{FF2B5EF4-FFF2-40B4-BE49-F238E27FC236}">
                  <a16:creationId xmlns:a16="http://schemas.microsoft.com/office/drawing/2014/main" id="{A910B1E0-5EA9-2D59-AD69-A2393271CF84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 flipH="1">
              <a:off x="6281549" y="3258438"/>
              <a:ext cx="411115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25" name="Ellipse 1024">
              <a:extLst>
                <a:ext uri="{FF2B5EF4-FFF2-40B4-BE49-F238E27FC236}">
                  <a16:creationId xmlns:a16="http://schemas.microsoft.com/office/drawing/2014/main" id="{534F3841-34EB-DB7D-AAB2-1BBF63D57E39}"/>
                </a:ext>
              </a:extLst>
            </p:cNvPr>
            <p:cNvSpPr/>
            <p:nvPr/>
          </p:nvSpPr>
          <p:spPr>
            <a:xfrm rot="10800000">
              <a:off x="6176100" y="3167126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27" name="Connecteur droit 1026">
              <a:extLst>
                <a:ext uri="{FF2B5EF4-FFF2-40B4-BE49-F238E27FC236}">
                  <a16:creationId xmlns:a16="http://schemas.microsoft.com/office/drawing/2014/main" id="{97D0575D-0FD2-A60E-4B8A-4E79FCC394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9515" y="3257401"/>
              <a:ext cx="386859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F96B6F4F-4259-C81A-FA6A-4B5A2CB72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136" y="6186452"/>
            <a:ext cx="1381876" cy="472286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47FE2325-024B-470B-F0B4-9BE511B56710}"/>
              </a:ext>
            </a:extLst>
          </p:cNvPr>
          <p:cNvSpPr txBox="1"/>
          <p:nvPr/>
        </p:nvSpPr>
        <p:spPr>
          <a:xfrm>
            <a:off x="9027995" y="5727497"/>
            <a:ext cx="1170258" cy="21544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teacher</a:t>
            </a:r>
            <a:r>
              <a:rPr lang="fr-FR" sz="800" dirty="0"/>
              <a:t> forcing</a:t>
            </a:r>
            <a:endParaRPr lang="fr-FR" sz="800" baseline="30000" dirty="0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512E2C9-49B0-3E74-7F1D-25F8191F1C53}"/>
              </a:ext>
            </a:extLst>
          </p:cNvPr>
          <p:cNvSpPr/>
          <p:nvPr/>
        </p:nvSpPr>
        <p:spPr>
          <a:xfrm>
            <a:off x="8303323" y="6068337"/>
            <a:ext cx="177416" cy="4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7" name="Graphique 1036" descr="Badge avec un remplissage uni">
            <a:extLst>
              <a:ext uri="{FF2B5EF4-FFF2-40B4-BE49-F238E27FC236}">
                <a16:creationId xmlns:a16="http://schemas.microsoft.com/office/drawing/2014/main" id="{75B3E66B-C2EA-F33E-3193-D24DBCCCBD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9463" y="6053277"/>
            <a:ext cx="432000" cy="432000"/>
          </a:xfrm>
          <a:prstGeom prst="rect">
            <a:avLst/>
          </a:prstGeom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5C2D7DC-A299-673D-7496-84C57F77B58B}"/>
              </a:ext>
            </a:extLst>
          </p:cNvPr>
          <p:cNvSpPr/>
          <p:nvPr/>
        </p:nvSpPr>
        <p:spPr>
          <a:xfrm>
            <a:off x="10480936" y="5805570"/>
            <a:ext cx="179415" cy="158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9" name="Graphique 1038" descr="Badge 3 avec un remplissage uni">
            <a:extLst>
              <a:ext uri="{FF2B5EF4-FFF2-40B4-BE49-F238E27FC236}">
                <a16:creationId xmlns:a16="http://schemas.microsoft.com/office/drawing/2014/main" id="{1064EE88-C7CB-19CC-C1C4-26F165E1BE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52132" y="5679769"/>
            <a:ext cx="432000" cy="432000"/>
          </a:xfrm>
          <a:prstGeom prst="rect">
            <a:avLst/>
          </a:prstGeom>
        </p:spPr>
      </p:pic>
      <p:sp>
        <p:nvSpPr>
          <p:cNvPr id="1040" name="ZoneTexte 1039">
            <a:extLst>
              <a:ext uri="{FF2B5EF4-FFF2-40B4-BE49-F238E27FC236}">
                <a16:creationId xmlns:a16="http://schemas.microsoft.com/office/drawing/2014/main" id="{C0426B7F-ABEC-415F-3B01-2E70A7B4846D}"/>
              </a:ext>
            </a:extLst>
          </p:cNvPr>
          <p:cNvSpPr txBox="1"/>
          <p:nvPr/>
        </p:nvSpPr>
        <p:spPr>
          <a:xfrm>
            <a:off x="10411192" y="5044260"/>
            <a:ext cx="793807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sp>
        <p:nvSpPr>
          <p:cNvPr id="1042" name="ZoneTexte 1041">
            <a:extLst>
              <a:ext uri="{FF2B5EF4-FFF2-40B4-BE49-F238E27FC236}">
                <a16:creationId xmlns:a16="http://schemas.microsoft.com/office/drawing/2014/main" id="{FD197AB7-BDDB-988C-8360-2B8E9AD7D1D9}"/>
              </a:ext>
            </a:extLst>
          </p:cNvPr>
          <p:cNvSpPr txBox="1"/>
          <p:nvPr/>
        </p:nvSpPr>
        <p:spPr>
          <a:xfrm rot="21051358">
            <a:off x="10918615" y="5331758"/>
            <a:ext cx="2185214" cy="707886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 Vérifier la dimension</a:t>
            </a:r>
            <a:b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doit passer un index</a:t>
            </a:r>
            <a:b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Mais </a:t>
            </a:r>
            <a:r>
              <a:rPr lang="fr-FR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 est un </a:t>
            </a:r>
            <a:r>
              <a:rPr lang="fr-FR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</a:t>
            </a: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ligne de long </a:t>
            </a:r>
            <a:r>
              <a:rPr lang="fr-FR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vocab_size</a:t>
            </a: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FA8069-8EEC-4CF6-D5DE-85278920D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Attention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3717115D-173F-93E3-A0CB-1DA1BD3D1A27}"/>
              </a:ext>
            </a:extLst>
          </p:cNvPr>
          <p:cNvGrpSpPr/>
          <p:nvPr/>
        </p:nvGrpSpPr>
        <p:grpSpPr>
          <a:xfrm>
            <a:off x="2523938" y="1437672"/>
            <a:ext cx="897648" cy="613025"/>
            <a:chOff x="4301067" y="3527778"/>
            <a:chExt cx="1388539" cy="948266"/>
          </a:xfrm>
          <a:solidFill>
            <a:schemeClr val="bg1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ED63518-A311-17C8-652E-8F990238D300}"/>
                </a:ext>
              </a:extLst>
            </p:cNvPr>
            <p:cNvSpPr/>
            <p:nvPr/>
          </p:nvSpPr>
          <p:spPr>
            <a:xfrm>
              <a:off x="4301067" y="3527778"/>
              <a:ext cx="1371600" cy="9482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4A05A8C4-42EF-668C-3BA6-4C5BA2FAE4BB}"/>
                </a:ext>
              </a:extLst>
            </p:cNvPr>
            <p:cNvCxnSpPr/>
            <p:nvPr/>
          </p:nvCxnSpPr>
          <p:spPr>
            <a:xfrm>
              <a:off x="4301067" y="377613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929F6AD-5B6E-0953-2236-3BACF26626AB}"/>
                </a:ext>
              </a:extLst>
            </p:cNvPr>
            <p:cNvCxnSpPr/>
            <p:nvPr/>
          </p:nvCxnSpPr>
          <p:spPr>
            <a:xfrm>
              <a:off x="4318006" y="4018845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F7020E50-C91B-A8FA-5985-9204E51021F7}"/>
                </a:ext>
              </a:extLst>
            </p:cNvPr>
            <p:cNvCxnSpPr/>
            <p:nvPr/>
          </p:nvCxnSpPr>
          <p:spPr>
            <a:xfrm>
              <a:off x="4301067" y="425026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DDE5E38F-85F4-336E-DADF-BB5C786F2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82C9666F-E220-12C3-582D-45A677245B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219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7BFE4880-F8D1-B76A-3DDC-795278204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18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6FE6706-54C8-51A5-A1E9-83AF6606F7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50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2" name="Groupe 1031">
            <a:extLst>
              <a:ext uri="{FF2B5EF4-FFF2-40B4-BE49-F238E27FC236}">
                <a16:creationId xmlns:a16="http://schemas.microsoft.com/office/drawing/2014/main" id="{5FE8EFDB-F31E-5789-43BF-970DC5DFE8C5}"/>
              </a:ext>
            </a:extLst>
          </p:cNvPr>
          <p:cNvGrpSpPr/>
          <p:nvPr/>
        </p:nvGrpSpPr>
        <p:grpSpPr>
          <a:xfrm rot="5400000">
            <a:off x="5673475" y="1852060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54EA5200-438D-CEBE-D129-74F88AAF2568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6E521D6D-5B79-D3C0-22E2-63EABEE783B6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FE970423-9483-FDFF-FBD0-6F0369354313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7532C564-DF5D-3288-71BE-2653E63E893A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F55B161B-8133-93D5-DA81-BA088831A444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D0CF58C4-C1EA-51CF-9522-2EEBE55677E8}"/>
              </a:ext>
            </a:extLst>
          </p:cNvPr>
          <p:cNvSpPr/>
          <p:nvPr/>
        </p:nvSpPr>
        <p:spPr>
          <a:xfrm>
            <a:off x="3431942" y="5419255"/>
            <a:ext cx="1487046" cy="1229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64F2A403-54B9-DE58-C40F-1DD38D84C378}"/>
              </a:ext>
            </a:extLst>
          </p:cNvPr>
          <p:cNvGrpSpPr/>
          <p:nvPr/>
        </p:nvGrpSpPr>
        <p:grpSpPr>
          <a:xfrm>
            <a:off x="4049608" y="5499057"/>
            <a:ext cx="183836" cy="613025"/>
            <a:chOff x="5864577" y="3798709"/>
            <a:chExt cx="265289" cy="903112"/>
          </a:xfrm>
          <a:solidFill>
            <a:schemeClr val="bg1"/>
          </a:solidFill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7D21A27-12C7-8AE9-1AFD-EE1A08B34DDD}"/>
                </a:ext>
              </a:extLst>
            </p:cNvPr>
            <p:cNvSpPr/>
            <p:nvPr/>
          </p:nvSpPr>
          <p:spPr>
            <a:xfrm>
              <a:off x="5864577" y="447604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D1A957D8-13DB-6D17-CDCF-8B5C92A66CEA}"/>
                </a:ext>
              </a:extLst>
            </p:cNvPr>
            <p:cNvSpPr/>
            <p:nvPr/>
          </p:nvSpPr>
          <p:spPr>
            <a:xfrm>
              <a:off x="5864577" y="4250267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B57AE497-4410-E276-3263-81AD9CF557BA}"/>
                </a:ext>
              </a:extLst>
            </p:cNvPr>
            <p:cNvSpPr/>
            <p:nvPr/>
          </p:nvSpPr>
          <p:spPr>
            <a:xfrm>
              <a:off x="5864577" y="4024490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0" name="Rectangle 1029">
              <a:extLst>
                <a:ext uri="{FF2B5EF4-FFF2-40B4-BE49-F238E27FC236}">
                  <a16:creationId xmlns:a16="http://schemas.microsoft.com/office/drawing/2014/main" id="{827EF390-D46F-A46B-0ADD-7347F0983E86}"/>
                </a:ext>
              </a:extLst>
            </p:cNvPr>
            <p:cNvSpPr/>
            <p:nvPr/>
          </p:nvSpPr>
          <p:spPr>
            <a:xfrm>
              <a:off x="5864577" y="379870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7EF94646-A84D-CFE3-C075-B87386BF441A}"/>
              </a:ext>
            </a:extLst>
          </p:cNvPr>
          <p:cNvSpPr txBox="1"/>
          <p:nvPr/>
        </p:nvSpPr>
        <p:spPr>
          <a:xfrm>
            <a:off x="4299819" y="5558708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35" name="Graphique 1034" descr="Badge 1 avec un remplissage uni">
            <a:extLst>
              <a:ext uri="{FF2B5EF4-FFF2-40B4-BE49-F238E27FC236}">
                <a16:creationId xmlns:a16="http://schemas.microsoft.com/office/drawing/2014/main" id="{BC21DDAB-76EF-2A53-2F15-7E3A4442A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98581" y="5804560"/>
            <a:ext cx="432000" cy="432000"/>
          </a:xfrm>
          <a:prstGeom prst="rect">
            <a:avLst/>
          </a:prstGeom>
        </p:spPr>
      </p:pic>
      <p:sp>
        <p:nvSpPr>
          <p:cNvPr id="1045" name="ZoneTexte 1044">
            <a:extLst>
              <a:ext uri="{FF2B5EF4-FFF2-40B4-BE49-F238E27FC236}">
                <a16:creationId xmlns:a16="http://schemas.microsoft.com/office/drawing/2014/main" id="{B529DF19-17B9-4981-432B-A463AA9B2ABD}"/>
              </a:ext>
            </a:extLst>
          </p:cNvPr>
          <p:cNvSpPr txBox="1"/>
          <p:nvPr/>
        </p:nvSpPr>
        <p:spPr>
          <a:xfrm>
            <a:off x="2576798" y="5341565"/>
            <a:ext cx="1402948" cy="215444"/>
          </a:xfrm>
          <a:prstGeom prst="rect">
            <a:avLst/>
          </a:prstGeom>
          <a:solidFill>
            <a:srgbClr val="DAE8FC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&lt;start&gt; J'aime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Jedha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33D461D1-EF23-93DA-5267-31D0B96E29B8}"/>
              </a:ext>
            </a:extLst>
          </p:cNvPr>
          <p:cNvSpPr txBox="1"/>
          <p:nvPr/>
        </p:nvSpPr>
        <p:spPr>
          <a:xfrm>
            <a:off x="4020584" y="5468237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47" name="ZoneTexte 1046">
            <a:extLst>
              <a:ext uri="{FF2B5EF4-FFF2-40B4-BE49-F238E27FC236}">
                <a16:creationId xmlns:a16="http://schemas.microsoft.com/office/drawing/2014/main" id="{2F25AB84-4753-069B-CB7A-2BDE618689EF}"/>
              </a:ext>
            </a:extLst>
          </p:cNvPr>
          <p:cNvSpPr txBox="1"/>
          <p:nvPr/>
        </p:nvSpPr>
        <p:spPr>
          <a:xfrm>
            <a:off x="3990127" y="5622327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1048" name="ZoneTexte 1047">
            <a:extLst>
              <a:ext uri="{FF2B5EF4-FFF2-40B4-BE49-F238E27FC236}">
                <a16:creationId xmlns:a16="http://schemas.microsoft.com/office/drawing/2014/main" id="{7E1C8C31-1E56-6E11-9D44-07DE43D5947D}"/>
              </a:ext>
            </a:extLst>
          </p:cNvPr>
          <p:cNvSpPr txBox="1"/>
          <p:nvPr/>
        </p:nvSpPr>
        <p:spPr>
          <a:xfrm>
            <a:off x="4020584" y="5776417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5EB963D6-842A-F566-1D42-0E5E9A4C03A0}"/>
              </a:ext>
            </a:extLst>
          </p:cNvPr>
          <p:cNvSpPr txBox="1"/>
          <p:nvPr/>
        </p:nvSpPr>
        <p:spPr>
          <a:xfrm>
            <a:off x="3990127" y="5930507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</p:txBody>
      </p:sp>
      <p:grpSp>
        <p:nvGrpSpPr>
          <p:cNvPr id="1050" name="Groupe 1049">
            <a:extLst>
              <a:ext uri="{FF2B5EF4-FFF2-40B4-BE49-F238E27FC236}">
                <a16:creationId xmlns:a16="http://schemas.microsoft.com/office/drawing/2014/main" id="{DF58FB90-D1E1-F73C-BA31-F71D9F08A8EA}"/>
              </a:ext>
            </a:extLst>
          </p:cNvPr>
          <p:cNvGrpSpPr/>
          <p:nvPr/>
        </p:nvGrpSpPr>
        <p:grpSpPr>
          <a:xfrm rot="5400000">
            <a:off x="10082255" y="2262070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7478A273-4A51-6C4E-DEEF-4397FD14EB10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857FA844-2690-A85E-D1EB-69DAD9FB6897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454182EE-4FD7-B8A9-05AE-4CFB63573CA3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16EFFF06-38EB-6F10-1A5A-1FEE15A44423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37D06820-13CE-C3EC-3C74-27449011C05D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56" name="Groupe 1055">
            <a:extLst>
              <a:ext uri="{FF2B5EF4-FFF2-40B4-BE49-F238E27FC236}">
                <a16:creationId xmlns:a16="http://schemas.microsoft.com/office/drawing/2014/main" id="{F842C6BE-6899-39E1-F1E2-D07B86432941}"/>
              </a:ext>
            </a:extLst>
          </p:cNvPr>
          <p:cNvGrpSpPr/>
          <p:nvPr/>
        </p:nvGrpSpPr>
        <p:grpSpPr>
          <a:xfrm rot="5400000">
            <a:off x="11200957" y="2262070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BD3DE00B-B9E1-7F13-BF99-6F61CE0B5195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7C6DD426-D93D-F92A-1601-968FB5FCF325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247184BE-7916-8C24-D3E2-DD38B6FC5DD8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248460E8-4074-3BFC-1988-5DA70DF826D1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8ADE3146-1D51-49D8-52FE-C73667482B15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76" name="Groupe 1075">
            <a:extLst>
              <a:ext uri="{FF2B5EF4-FFF2-40B4-BE49-F238E27FC236}">
                <a16:creationId xmlns:a16="http://schemas.microsoft.com/office/drawing/2014/main" id="{A0C4A46E-141A-AA48-9443-05AFFE086D17}"/>
              </a:ext>
            </a:extLst>
          </p:cNvPr>
          <p:cNvGrpSpPr/>
          <p:nvPr/>
        </p:nvGrpSpPr>
        <p:grpSpPr>
          <a:xfrm>
            <a:off x="8897119" y="3101931"/>
            <a:ext cx="179293" cy="612762"/>
            <a:chOff x="5864577" y="3798709"/>
            <a:chExt cx="265289" cy="903112"/>
          </a:xfrm>
        </p:grpSpPr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5516D065-1E25-08D9-E168-A3634D222A93}"/>
                </a:ext>
              </a:extLst>
            </p:cNvPr>
            <p:cNvSpPr/>
            <p:nvPr/>
          </p:nvSpPr>
          <p:spPr>
            <a:xfrm>
              <a:off x="5864577" y="4476044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8" name="Rectangle 1077">
              <a:extLst>
                <a:ext uri="{FF2B5EF4-FFF2-40B4-BE49-F238E27FC236}">
                  <a16:creationId xmlns:a16="http://schemas.microsoft.com/office/drawing/2014/main" id="{80D89097-7684-F246-29F0-0DEB39FE8A6D}"/>
                </a:ext>
              </a:extLst>
            </p:cNvPr>
            <p:cNvSpPr/>
            <p:nvPr/>
          </p:nvSpPr>
          <p:spPr>
            <a:xfrm>
              <a:off x="5864577" y="4250267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9" name="Rectangle 1078">
              <a:extLst>
                <a:ext uri="{FF2B5EF4-FFF2-40B4-BE49-F238E27FC236}">
                  <a16:creationId xmlns:a16="http://schemas.microsoft.com/office/drawing/2014/main" id="{7650B1A3-92D5-24AC-6730-392681AF77FD}"/>
                </a:ext>
              </a:extLst>
            </p:cNvPr>
            <p:cNvSpPr/>
            <p:nvPr/>
          </p:nvSpPr>
          <p:spPr>
            <a:xfrm>
              <a:off x="5864577" y="4024490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0" name="Rectangle 1079">
              <a:extLst>
                <a:ext uri="{FF2B5EF4-FFF2-40B4-BE49-F238E27FC236}">
                  <a16:creationId xmlns:a16="http://schemas.microsoft.com/office/drawing/2014/main" id="{BF90DDB0-19F3-6562-1CD0-CCDF2BFEA51B}"/>
                </a:ext>
              </a:extLst>
            </p:cNvPr>
            <p:cNvSpPr/>
            <p:nvPr/>
          </p:nvSpPr>
          <p:spPr>
            <a:xfrm>
              <a:off x="5864577" y="3798709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81" name="Groupe 1080">
            <a:extLst>
              <a:ext uri="{FF2B5EF4-FFF2-40B4-BE49-F238E27FC236}">
                <a16:creationId xmlns:a16="http://schemas.microsoft.com/office/drawing/2014/main" id="{87961ECF-C2F1-2ADA-F994-9F340F65A31A}"/>
              </a:ext>
            </a:extLst>
          </p:cNvPr>
          <p:cNvGrpSpPr/>
          <p:nvPr/>
        </p:nvGrpSpPr>
        <p:grpSpPr>
          <a:xfrm>
            <a:off x="6987394" y="2439131"/>
            <a:ext cx="897648" cy="613025"/>
            <a:chOff x="4301067" y="3527778"/>
            <a:chExt cx="1388539" cy="948266"/>
          </a:xfrm>
          <a:solidFill>
            <a:schemeClr val="bg1"/>
          </a:solidFill>
        </p:grpSpPr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576C4010-2E16-6573-9EE8-05F47C2F4886}"/>
                </a:ext>
              </a:extLst>
            </p:cNvPr>
            <p:cNvSpPr/>
            <p:nvPr/>
          </p:nvSpPr>
          <p:spPr>
            <a:xfrm>
              <a:off x="4301067" y="3527778"/>
              <a:ext cx="1371600" cy="9482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83" name="Connecteur droit 1082">
              <a:extLst>
                <a:ext uri="{FF2B5EF4-FFF2-40B4-BE49-F238E27FC236}">
                  <a16:creationId xmlns:a16="http://schemas.microsoft.com/office/drawing/2014/main" id="{7DEC03A7-BB34-C3D6-83CB-73412B4B87EA}"/>
                </a:ext>
              </a:extLst>
            </p:cNvPr>
            <p:cNvCxnSpPr/>
            <p:nvPr/>
          </p:nvCxnSpPr>
          <p:spPr>
            <a:xfrm>
              <a:off x="4301067" y="377613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Connecteur droit 1083">
              <a:extLst>
                <a:ext uri="{FF2B5EF4-FFF2-40B4-BE49-F238E27FC236}">
                  <a16:creationId xmlns:a16="http://schemas.microsoft.com/office/drawing/2014/main" id="{49F9EFA3-35DC-AF61-1674-E5F706F3B0C5}"/>
                </a:ext>
              </a:extLst>
            </p:cNvPr>
            <p:cNvCxnSpPr/>
            <p:nvPr/>
          </p:nvCxnSpPr>
          <p:spPr>
            <a:xfrm>
              <a:off x="4318006" y="4018845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Connecteur droit 1084">
              <a:extLst>
                <a:ext uri="{FF2B5EF4-FFF2-40B4-BE49-F238E27FC236}">
                  <a16:creationId xmlns:a16="http://schemas.microsoft.com/office/drawing/2014/main" id="{473E8495-B07A-2FEF-309A-2E3B503DF1C4}"/>
                </a:ext>
              </a:extLst>
            </p:cNvPr>
            <p:cNvCxnSpPr/>
            <p:nvPr/>
          </p:nvCxnSpPr>
          <p:spPr>
            <a:xfrm>
              <a:off x="4301067" y="425026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Connecteur droit 1085">
              <a:extLst>
                <a:ext uri="{FF2B5EF4-FFF2-40B4-BE49-F238E27FC236}">
                  <a16:creationId xmlns:a16="http://schemas.microsoft.com/office/drawing/2014/main" id="{58777ABC-C522-1536-0B00-88C95B02D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Connecteur droit 1086">
              <a:extLst>
                <a:ext uri="{FF2B5EF4-FFF2-40B4-BE49-F238E27FC236}">
                  <a16:creationId xmlns:a16="http://schemas.microsoft.com/office/drawing/2014/main" id="{0ACD82EA-64B8-2227-AC8B-9A3898F393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219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Connecteur droit 1087">
              <a:extLst>
                <a:ext uri="{FF2B5EF4-FFF2-40B4-BE49-F238E27FC236}">
                  <a16:creationId xmlns:a16="http://schemas.microsoft.com/office/drawing/2014/main" id="{9FB7A1A3-0940-E1B8-0FE2-3006B7578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18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Connecteur droit 1088">
              <a:extLst>
                <a:ext uri="{FF2B5EF4-FFF2-40B4-BE49-F238E27FC236}">
                  <a16:creationId xmlns:a16="http://schemas.microsoft.com/office/drawing/2014/main" id="{720DA75C-D976-6DC9-6F68-2D3C9EC927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50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0" name="Groupe 1089">
            <a:extLst>
              <a:ext uri="{FF2B5EF4-FFF2-40B4-BE49-F238E27FC236}">
                <a16:creationId xmlns:a16="http://schemas.microsoft.com/office/drawing/2014/main" id="{E962D4AB-5C95-E886-6A5E-39E095F36919}"/>
              </a:ext>
            </a:extLst>
          </p:cNvPr>
          <p:cNvGrpSpPr/>
          <p:nvPr/>
        </p:nvGrpSpPr>
        <p:grpSpPr>
          <a:xfrm rot="5400000">
            <a:off x="10011530" y="1104724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5494013D-4401-67D1-A102-2B0158293742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2" name="Rectangle 1091">
              <a:extLst>
                <a:ext uri="{FF2B5EF4-FFF2-40B4-BE49-F238E27FC236}">
                  <a16:creationId xmlns:a16="http://schemas.microsoft.com/office/drawing/2014/main" id="{7375296C-F1D3-1646-DAE6-2511F3137D34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3" name="Rectangle 1092">
              <a:extLst>
                <a:ext uri="{FF2B5EF4-FFF2-40B4-BE49-F238E27FC236}">
                  <a16:creationId xmlns:a16="http://schemas.microsoft.com/office/drawing/2014/main" id="{7AF55A96-F835-5100-DE84-5A95D06A9DA3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4" name="Rectangle 1093">
              <a:extLst>
                <a:ext uri="{FF2B5EF4-FFF2-40B4-BE49-F238E27FC236}">
                  <a16:creationId xmlns:a16="http://schemas.microsoft.com/office/drawing/2014/main" id="{5980026F-6670-651C-650C-BF5A39C08AD6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B332CE5B-79B2-B5A2-3CFF-A0017E798CC5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96" name="Groupe 1095">
            <a:extLst>
              <a:ext uri="{FF2B5EF4-FFF2-40B4-BE49-F238E27FC236}">
                <a16:creationId xmlns:a16="http://schemas.microsoft.com/office/drawing/2014/main" id="{896FFCB5-B6AC-69E0-20F0-F8848A0DF6B9}"/>
              </a:ext>
            </a:extLst>
          </p:cNvPr>
          <p:cNvGrpSpPr/>
          <p:nvPr/>
        </p:nvGrpSpPr>
        <p:grpSpPr>
          <a:xfrm>
            <a:off x="6542042" y="5131119"/>
            <a:ext cx="897648" cy="613025"/>
            <a:chOff x="4301067" y="3527778"/>
            <a:chExt cx="1388539" cy="948266"/>
          </a:xfrm>
          <a:solidFill>
            <a:schemeClr val="bg1"/>
          </a:solidFill>
        </p:grpSpPr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5534477E-8C09-4076-9428-6D4080A792F3}"/>
                </a:ext>
              </a:extLst>
            </p:cNvPr>
            <p:cNvSpPr/>
            <p:nvPr/>
          </p:nvSpPr>
          <p:spPr>
            <a:xfrm>
              <a:off x="4301067" y="3527778"/>
              <a:ext cx="1371600" cy="9482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98" name="Connecteur droit 1097">
              <a:extLst>
                <a:ext uri="{FF2B5EF4-FFF2-40B4-BE49-F238E27FC236}">
                  <a16:creationId xmlns:a16="http://schemas.microsoft.com/office/drawing/2014/main" id="{EB951062-7B85-8F42-C7A5-918AD7625B3D}"/>
                </a:ext>
              </a:extLst>
            </p:cNvPr>
            <p:cNvCxnSpPr/>
            <p:nvPr/>
          </p:nvCxnSpPr>
          <p:spPr>
            <a:xfrm>
              <a:off x="4301067" y="377613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Connecteur droit 1098">
              <a:extLst>
                <a:ext uri="{FF2B5EF4-FFF2-40B4-BE49-F238E27FC236}">
                  <a16:creationId xmlns:a16="http://schemas.microsoft.com/office/drawing/2014/main" id="{B802F1AD-AD36-0611-E3B2-88B606F78862}"/>
                </a:ext>
              </a:extLst>
            </p:cNvPr>
            <p:cNvCxnSpPr/>
            <p:nvPr/>
          </p:nvCxnSpPr>
          <p:spPr>
            <a:xfrm>
              <a:off x="4318006" y="4018845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Connecteur droit 1099">
              <a:extLst>
                <a:ext uri="{FF2B5EF4-FFF2-40B4-BE49-F238E27FC236}">
                  <a16:creationId xmlns:a16="http://schemas.microsoft.com/office/drawing/2014/main" id="{24E69080-E200-9F0C-DFE3-08D9D79867E2}"/>
                </a:ext>
              </a:extLst>
            </p:cNvPr>
            <p:cNvCxnSpPr/>
            <p:nvPr/>
          </p:nvCxnSpPr>
          <p:spPr>
            <a:xfrm>
              <a:off x="4301067" y="425026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Connecteur droit 1100">
              <a:extLst>
                <a:ext uri="{FF2B5EF4-FFF2-40B4-BE49-F238E27FC236}">
                  <a16:creationId xmlns:a16="http://schemas.microsoft.com/office/drawing/2014/main" id="{15B7FA43-8BED-D193-6A44-765C519580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Connecteur droit 1101">
              <a:extLst>
                <a:ext uri="{FF2B5EF4-FFF2-40B4-BE49-F238E27FC236}">
                  <a16:creationId xmlns:a16="http://schemas.microsoft.com/office/drawing/2014/main" id="{6842737F-EC6D-1A81-4700-B63D2332DB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219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Connecteur droit 1102">
              <a:extLst>
                <a:ext uri="{FF2B5EF4-FFF2-40B4-BE49-F238E27FC236}">
                  <a16:creationId xmlns:a16="http://schemas.microsoft.com/office/drawing/2014/main" id="{93BBDA03-BE8A-9803-C430-1F42E3CA3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18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Connecteur droit 1103">
              <a:extLst>
                <a:ext uri="{FF2B5EF4-FFF2-40B4-BE49-F238E27FC236}">
                  <a16:creationId xmlns:a16="http://schemas.microsoft.com/office/drawing/2014/main" id="{B947115D-8A0A-6716-A327-BF72AD011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50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CFD4F72A-0680-BC3E-04A5-431CC782B7C9}"/>
              </a:ext>
            </a:extLst>
          </p:cNvPr>
          <p:cNvSpPr/>
          <p:nvPr/>
        </p:nvSpPr>
        <p:spPr>
          <a:xfrm>
            <a:off x="10062718" y="5390520"/>
            <a:ext cx="548790" cy="22258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5" name="Rectangle 1104">
            <a:extLst>
              <a:ext uri="{FF2B5EF4-FFF2-40B4-BE49-F238E27FC236}">
                <a16:creationId xmlns:a16="http://schemas.microsoft.com/office/drawing/2014/main" id="{CB7646DD-F38D-BDB6-4434-C46DAA70CA9A}"/>
              </a:ext>
            </a:extLst>
          </p:cNvPr>
          <p:cNvSpPr/>
          <p:nvPr/>
        </p:nvSpPr>
        <p:spPr>
          <a:xfrm>
            <a:off x="10247466" y="5418857"/>
            <a:ext cx="179293" cy="1531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7" name="ZoneTexte 1106">
            <a:extLst>
              <a:ext uri="{FF2B5EF4-FFF2-40B4-BE49-F238E27FC236}">
                <a16:creationId xmlns:a16="http://schemas.microsoft.com/office/drawing/2014/main" id="{A2ECB391-87FC-B3F1-63CC-64545AE5FEB6}"/>
              </a:ext>
            </a:extLst>
          </p:cNvPr>
          <p:cNvSpPr txBox="1"/>
          <p:nvPr/>
        </p:nvSpPr>
        <p:spPr>
          <a:xfrm>
            <a:off x="10206901" y="5401841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9" name="Rectangle 1108">
            <a:extLst>
              <a:ext uri="{FF2B5EF4-FFF2-40B4-BE49-F238E27FC236}">
                <a16:creationId xmlns:a16="http://schemas.microsoft.com/office/drawing/2014/main" id="{8AECED8E-9A9E-32D4-442F-34B33D44570D}"/>
              </a:ext>
            </a:extLst>
          </p:cNvPr>
          <p:cNvSpPr/>
          <p:nvPr/>
        </p:nvSpPr>
        <p:spPr>
          <a:xfrm>
            <a:off x="8569526" y="6145951"/>
            <a:ext cx="1484547" cy="5332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8" name="ZoneTexte 1107">
            <a:extLst>
              <a:ext uri="{FF2B5EF4-FFF2-40B4-BE49-F238E27FC236}">
                <a16:creationId xmlns:a16="http://schemas.microsoft.com/office/drawing/2014/main" id="{D2C8E4BD-062C-4A7D-64C1-05024428709D}"/>
              </a:ext>
            </a:extLst>
          </p:cNvPr>
          <p:cNvSpPr txBox="1"/>
          <p:nvPr/>
        </p:nvSpPr>
        <p:spPr>
          <a:xfrm>
            <a:off x="8419941" y="6414809"/>
            <a:ext cx="1402948" cy="215444"/>
          </a:xfrm>
          <a:prstGeom prst="rect">
            <a:avLst/>
          </a:prstGeom>
          <a:solidFill>
            <a:srgbClr val="F8CECC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&lt;start&gt; I love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Jedha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66" name="Groupe 1065">
            <a:extLst>
              <a:ext uri="{FF2B5EF4-FFF2-40B4-BE49-F238E27FC236}">
                <a16:creationId xmlns:a16="http://schemas.microsoft.com/office/drawing/2014/main" id="{E24BDC5F-D613-DBA7-16B1-DE94557DFB3B}"/>
              </a:ext>
            </a:extLst>
          </p:cNvPr>
          <p:cNvGrpSpPr/>
          <p:nvPr/>
        </p:nvGrpSpPr>
        <p:grpSpPr>
          <a:xfrm>
            <a:off x="9844624" y="6014810"/>
            <a:ext cx="179293" cy="612762"/>
            <a:chOff x="5864577" y="3798709"/>
            <a:chExt cx="265289" cy="903112"/>
          </a:xfrm>
        </p:grpSpPr>
        <p:sp>
          <p:nvSpPr>
            <p:cNvPr id="1067" name="Rectangle 1066">
              <a:extLst>
                <a:ext uri="{FF2B5EF4-FFF2-40B4-BE49-F238E27FC236}">
                  <a16:creationId xmlns:a16="http://schemas.microsoft.com/office/drawing/2014/main" id="{37B65A6F-9C4E-8012-260C-15B7FAA98065}"/>
                </a:ext>
              </a:extLst>
            </p:cNvPr>
            <p:cNvSpPr/>
            <p:nvPr/>
          </p:nvSpPr>
          <p:spPr>
            <a:xfrm>
              <a:off x="5864577" y="4476044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C1F925F6-C205-1B38-2FF6-338DF54D94D4}"/>
                </a:ext>
              </a:extLst>
            </p:cNvPr>
            <p:cNvSpPr/>
            <p:nvPr/>
          </p:nvSpPr>
          <p:spPr>
            <a:xfrm>
              <a:off x="5864577" y="4250267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D4D13B11-0D6C-88EB-2473-FD69BBEA4FA3}"/>
                </a:ext>
              </a:extLst>
            </p:cNvPr>
            <p:cNvSpPr/>
            <p:nvPr/>
          </p:nvSpPr>
          <p:spPr>
            <a:xfrm>
              <a:off x="5864577" y="4024490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0" name="Rectangle 1069">
              <a:extLst>
                <a:ext uri="{FF2B5EF4-FFF2-40B4-BE49-F238E27FC236}">
                  <a16:creationId xmlns:a16="http://schemas.microsoft.com/office/drawing/2014/main" id="{86EBEE68-3C5A-876F-6F50-9B059C3853C1}"/>
                </a:ext>
              </a:extLst>
            </p:cNvPr>
            <p:cNvSpPr/>
            <p:nvPr/>
          </p:nvSpPr>
          <p:spPr>
            <a:xfrm>
              <a:off x="5864577" y="3798709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10" name="Groupe 1109">
            <a:extLst>
              <a:ext uri="{FF2B5EF4-FFF2-40B4-BE49-F238E27FC236}">
                <a16:creationId xmlns:a16="http://schemas.microsoft.com/office/drawing/2014/main" id="{BDAF49F4-59D7-EB75-90AE-AA43D92E1AA1}"/>
              </a:ext>
            </a:extLst>
          </p:cNvPr>
          <p:cNvGrpSpPr/>
          <p:nvPr/>
        </p:nvGrpSpPr>
        <p:grpSpPr>
          <a:xfrm rot="5400000">
            <a:off x="9601228" y="420630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11" name="Rectangle 1110">
              <a:extLst>
                <a:ext uri="{FF2B5EF4-FFF2-40B4-BE49-F238E27FC236}">
                  <a16:creationId xmlns:a16="http://schemas.microsoft.com/office/drawing/2014/main" id="{042FE4CF-0C00-09D1-9751-6369AA670399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2" name="Rectangle 1111">
              <a:extLst>
                <a:ext uri="{FF2B5EF4-FFF2-40B4-BE49-F238E27FC236}">
                  <a16:creationId xmlns:a16="http://schemas.microsoft.com/office/drawing/2014/main" id="{0758AB57-DBEF-F646-C5B8-66E83753F33C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4BE4EB29-B1D5-2767-069D-EF74580160FD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DDA2343F-D1B5-DC13-EFC3-DE09019E8C85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313BEE80-10B3-8A35-9ABE-5208AF53A1BA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16" name="Groupe 1115">
            <a:extLst>
              <a:ext uri="{FF2B5EF4-FFF2-40B4-BE49-F238E27FC236}">
                <a16:creationId xmlns:a16="http://schemas.microsoft.com/office/drawing/2014/main" id="{D2681FB8-852A-B624-7D4E-CA5BDCF221AA}"/>
              </a:ext>
            </a:extLst>
          </p:cNvPr>
          <p:cNvGrpSpPr/>
          <p:nvPr/>
        </p:nvGrpSpPr>
        <p:grpSpPr>
          <a:xfrm rot="5400000">
            <a:off x="10761037" y="1687385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ACFD9FF0-1EEF-68D1-C148-F3E3F2F53642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17C93FFC-4704-B370-03A1-17A773A069DF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9" name="Rectangle 1118">
              <a:extLst>
                <a:ext uri="{FF2B5EF4-FFF2-40B4-BE49-F238E27FC236}">
                  <a16:creationId xmlns:a16="http://schemas.microsoft.com/office/drawing/2014/main" id="{BC64C155-4DFC-1731-8E9E-02FFF76F3181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0" name="Rectangle 1119">
              <a:extLst>
                <a:ext uri="{FF2B5EF4-FFF2-40B4-BE49-F238E27FC236}">
                  <a16:creationId xmlns:a16="http://schemas.microsoft.com/office/drawing/2014/main" id="{CEB4319F-E21C-9BD5-E412-83716FD0ACB0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1" name="Rectangle 1120">
              <a:extLst>
                <a:ext uri="{FF2B5EF4-FFF2-40B4-BE49-F238E27FC236}">
                  <a16:creationId xmlns:a16="http://schemas.microsoft.com/office/drawing/2014/main" id="{D7D4F6B7-21A9-D73F-5D91-3859E46F7898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22" name="Groupe 1121">
            <a:extLst>
              <a:ext uri="{FF2B5EF4-FFF2-40B4-BE49-F238E27FC236}">
                <a16:creationId xmlns:a16="http://schemas.microsoft.com/office/drawing/2014/main" id="{897D0A67-CD96-708F-48B3-0FA7DAC7B43D}"/>
              </a:ext>
            </a:extLst>
          </p:cNvPr>
          <p:cNvGrpSpPr/>
          <p:nvPr/>
        </p:nvGrpSpPr>
        <p:grpSpPr>
          <a:xfrm rot="5400000">
            <a:off x="10834274" y="6249074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95259C1F-5C89-96F7-D512-BE690EC4DA48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81995CDA-FBC2-6C04-40CD-49FC71B9281E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5" name="Rectangle 1124">
              <a:extLst>
                <a:ext uri="{FF2B5EF4-FFF2-40B4-BE49-F238E27FC236}">
                  <a16:creationId xmlns:a16="http://schemas.microsoft.com/office/drawing/2014/main" id="{EE6D488C-9549-9767-9C1D-27AEE91933F4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286BC5CA-7264-6608-348C-E04BB21DFF28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9CE06666-19CF-EDE3-FA43-E103A58273DD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28" name="Groupe 1127">
            <a:extLst>
              <a:ext uri="{FF2B5EF4-FFF2-40B4-BE49-F238E27FC236}">
                <a16:creationId xmlns:a16="http://schemas.microsoft.com/office/drawing/2014/main" id="{850B687E-C989-4F37-6D68-71ECBD57D5D5}"/>
              </a:ext>
            </a:extLst>
          </p:cNvPr>
          <p:cNvGrpSpPr/>
          <p:nvPr/>
        </p:nvGrpSpPr>
        <p:grpSpPr>
          <a:xfrm rot="5400000">
            <a:off x="7172621" y="5701288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7A0CBA91-6583-787A-B6CB-6073E578CB7B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0" name="Rectangle 1129">
              <a:extLst>
                <a:ext uri="{FF2B5EF4-FFF2-40B4-BE49-F238E27FC236}">
                  <a16:creationId xmlns:a16="http://schemas.microsoft.com/office/drawing/2014/main" id="{104A2A87-18A9-378D-10D1-9598C84A263C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F48162DA-38D5-D51A-4531-B6342A1B349A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2" name="Rectangle 1131">
              <a:extLst>
                <a:ext uri="{FF2B5EF4-FFF2-40B4-BE49-F238E27FC236}">
                  <a16:creationId xmlns:a16="http://schemas.microsoft.com/office/drawing/2014/main" id="{57651278-1CC8-E009-94B7-7BA05D23FF05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EEFB1E76-330D-B60F-C9DC-92FB8E2FEAD9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9F400D4A-A5CE-E054-442C-B185DEE679ED}"/>
              </a:ext>
            </a:extLst>
          </p:cNvPr>
          <p:cNvSpPr txBox="1"/>
          <p:nvPr/>
        </p:nvSpPr>
        <p:spPr>
          <a:xfrm>
            <a:off x="5955850" y="5018914"/>
            <a:ext cx="1220206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4" name="ZoneTexte 1133">
            <a:extLst>
              <a:ext uri="{FF2B5EF4-FFF2-40B4-BE49-F238E27FC236}">
                <a16:creationId xmlns:a16="http://schemas.microsoft.com/office/drawing/2014/main" id="{513FB575-FA8A-F6D1-4CDE-2776867BF41F}"/>
              </a:ext>
            </a:extLst>
          </p:cNvPr>
          <p:cNvSpPr txBox="1"/>
          <p:nvPr/>
        </p:nvSpPr>
        <p:spPr>
          <a:xfrm>
            <a:off x="6674796" y="6151657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CC51A7F-4CDB-6904-57B8-90AD7613D89F}"/>
              </a:ext>
            </a:extLst>
          </p:cNvPr>
          <p:cNvSpPr txBox="1"/>
          <p:nvPr/>
        </p:nvSpPr>
        <p:spPr>
          <a:xfrm>
            <a:off x="5708680" y="2053776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DE3F970-AE03-24F4-BE7C-CB2A2924544E}"/>
              </a:ext>
            </a:extLst>
          </p:cNvPr>
          <p:cNvSpPr txBox="1"/>
          <p:nvPr/>
        </p:nvSpPr>
        <p:spPr>
          <a:xfrm>
            <a:off x="2606383" y="1291756"/>
            <a:ext cx="1220206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A77C57B-F971-4426-9B7B-9DE417C4A0FF}"/>
              </a:ext>
            </a:extLst>
          </p:cNvPr>
          <p:cNvSpPr txBox="1"/>
          <p:nvPr/>
        </p:nvSpPr>
        <p:spPr>
          <a:xfrm>
            <a:off x="10305851" y="6490832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4BB579B-BDA0-3FC3-FC5F-3F5B188550C6}"/>
              </a:ext>
            </a:extLst>
          </p:cNvPr>
          <p:cNvSpPr txBox="1"/>
          <p:nvPr/>
        </p:nvSpPr>
        <p:spPr>
          <a:xfrm>
            <a:off x="9044191" y="648041"/>
            <a:ext cx="793807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pic>
        <p:nvPicPr>
          <p:cNvPr id="1135" name="Image 1134">
            <a:extLst>
              <a:ext uri="{FF2B5EF4-FFF2-40B4-BE49-F238E27FC236}">
                <a16:creationId xmlns:a16="http://schemas.microsoft.com/office/drawing/2014/main" id="{E31D5638-A970-FB9F-AE2B-A7C81570BE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52795" y="3162983"/>
            <a:ext cx="1176957" cy="6709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D54279F-9D34-4A29-86E3-A31866884DCE}"/>
              </a:ext>
            </a:extLst>
          </p:cNvPr>
          <p:cNvSpPr txBox="1"/>
          <p:nvPr/>
        </p:nvSpPr>
        <p:spPr>
          <a:xfrm>
            <a:off x="4729752" y="3272053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6" name="ZoneTexte 1135">
            <a:extLst>
              <a:ext uri="{FF2B5EF4-FFF2-40B4-BE49-F238E27FC236}">
                <a16:creationId xmlns:a16="http://schemas.microsoft.com/office/drawing/2014/main" id="{9019AA04-6BE2-4A95-3D3E-DB0F0AFD1956}"/>
              </a:ext>
            </a:extLst>
          </p:cNvPr>
          <p:cNvSpPr txBox="1"/>
          <p:nvPr/>
        </p:nvSpPr>
        <p:spPr>
          <a:xfrm>
            <a:off x="2932363" y="3107332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GRU</a:t>
            </a:r>
          </a:p>
        </p:txBody>
      </p:sp>
      <p:grpSp>
        <p:nvGrpSpPr>
          <p:cNvPr id="1137" name="Groupe 1136">
            <a:extLst>
              <a:ext uri="{FF2B5EF4-FFF2-40B4-BE49-F238E27FC236}">
                <a16:creationId xmlns:a16="http://schemas.microsoft.com/office/drawing/2014/main" id="{043D22EE-A7E7-BF43-2A18-84E0C7EE2AD3}"/>
              </a:ext>
            </a:extLst>
          </p:cNvPr>
          <p:cNvGrpSpPr/>
          <p:nvPr/>
        </p:nvGrpSpPr>
        <p:grpSpPr>
          <a:xfrm>
            <a:off x="5053922" y="4007163"/>
            <a:ext cx="897648" cy="613025"/>
            <a:chOff x="4301067" y="3527778"/>
            <a:chExt cx="1388539" cy="948266"/>
          </a:xfrm>
          <a:solidFill>
            <a:schemeClr val="bg1"/>
          </a:solidFill>
        </p:grpSpPr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836D0360-F2C9-2C77-C87E-8312386B6688}"/>
                </a:ext>
              </a:extLst>
            </p:cNvPr>
            <p:cNvSpPr/>
            <p:nvPr/>
          </p:nvSpPr>
          <p:spPr>
            <a:xfrm>
              <a:off x="4301067" y="3527778"/>
              <a:ext cx="1371600" cy="9482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39" name="Connecteur droit 1138">
              <a:extLst>
                <a:ext uri="{FF2B5EF4-FFF2-40B4-BE49-F238E27FC236}">
                  <a16:creationId xmlns:a16="http://schemas.microsoft.com/office/drawing/2014/main" id="{787C2125-42EB-81D6-69B9-224AD85F0B62}"/>
                </a:ext>
              </a:extLst>
            </p:cNvPr>
            <p:cNvCxnSpPr/>
            <p:nvPr/>
          </p:nvCxnSpPr>
          <p:spPr>
            <a:xfrm>
              <a:off x="4301067" y="377613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0" name="Connecteur droit 1139">
              <a:extLst>
                <a:ext uri="{FF2B5EF4-FFF2-40B4-BE49-F238E27FC236}">
                  <a16:creationId xmlns:a16="http://schemas.microsoft.com/office/drawing/2014/main" id="{4F313828-8C58-1B9A-2784-C9CE6BD4C059}"/>
                </a:ext>
              </a:extLst>
            </p:cNvPr>
            <p:cNvCxnSpPr/>
            <p:nvPr/>
          </p:nvCxnSpPr>
          <p:spPr>
            <a:xfrm>
              <a:off x="4318006" y="4018845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1" name="Connecteur droit 1140">
              <a:extLst>
                <a:ext uri="{FF2B5EF4-FFF2-40B4-BE49-F238E27FC236}">
                  <a16:creationId xmlns:a16="http://schemas.microsoft.com/office/drawing/2014/main" id="{4CEC8D4D-4CA8-7A5B-F5CD-0DA9A606AC4C}"/>
                </a:ext>
              </a:extLst>
            </p:cNvPr>
            <p:cNvCxnSpPr/>
            <p:nvPr/>
          </p:nvCxnSpPr>
          <p:spPr>
            <a:xfrm>
              <a:off x="4301067" y="425026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2" name="Connecteur droit 1141">
              <a:extLst>
                <a:ext uri="{FF2B5EF4-FFF2-40B4-BE49-F238E27FC236}">
                  <a16:creationId xmlns:a16="http://schemas.microsoft.com/office/drawing/2014/main" id="{7F13E426-E8BF-BD4E-74F0-11C283270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3" name="Connecteur droit 1142">
              <a:extLst>
                <a:ext uri="{FF2B5EF4-FFF2-40B4-BE49-F238E27FC236}">
                  <a16:creationId xmlns:a16="http://schemas.microsoft.com/office/drawing/2014/main" id="{6BFB7AC9-15C8-AEA3-C8F3-E19DD28A2D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219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4" name="Connecteur droit 1143">
              <a:extLst>
                <a:ext uri="{FF2B5EF4-FFF2-40B4-BE49-F238E27FC236}">
                  <a16:creationId xmlns:a16="http://schemas.microsoft.com/office/drawing/2014/main" id="{F846917D-E717-933B-4236-2C9B8B7296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18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5" name="Connecteur droit 1144">
              <a:extLst>
                <a:ext uri="{FF2B5EF4-FFF2-40B4-BE49-F238E27FC236}">
                  <a16:creationId xmlns:a16="http://schemas.microsoft.com/office/drawing/2014/main" id="{0001824B-045F-70AB-28E3-13A59E5DDA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50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381F4D0C-C2BC-91BF-B5A7-010BBB462AC2}"/>
              </a:ext>
            </a:extLst>
          </p:cNvPr>
          <p:cNvSpPr txBox="1"/>
          <p:nvPr/>
        </p:nvSpPr>
        <p:spPr>
          <a:xfrm>
            <a:off x="4274668" y="3897577"/>
            <a:ext cx="1220206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3D50579-424E-21C3-E59B-5A4A54796530}"/>
              </a:ext>
            </a:extLst>
          </p:cNvPr>
          <p:cNvSpPr txBox="1"/>
          <p:nvPr/>
        </p:nvSpPr>
        <p:spPr>
          <a:xfrm>
            <a:off x="8987243" y="3146079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FE42212-832A-93BB-B928-5946D0710457}"/>
              </a:ext>
            </a:extLst>
          </p:cNvPr>
          <p:cNvSpPr txBox="1"/>
          <p:nvPr/>
        </p:nvSpPr>
        <p:spPr>
          <a:xfrm>
            <a:off x="7183400" y="2315338"/>
            <a:ext cx="1220206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D4BC716-11F1-2546-B852-E78543525658}"/>
              </a:ext>
            </a:extLst>
          </p:cNvPr>
          <p:cNvSpPr txBox="1"/>
          <p:nvPr/>
        </p:nvSpPr>
        <p:spPr>
          <a:xfrm>
            <a:off x="10744222" y="2713887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emb_dim</a:t>
            </a:r>
            <a:endParaRPr lang="fr-FR" sz="8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7B6AD4B-C655-7585-0968-51738A37C98B}"/>
              </a:ext>
            </a:extLst>
          </p:cNvPr>
          <p:cNvSpPr txBox="1"/>
          <p:nvPr/>
        </p:nvSpPr>
        <p:spPr>
          <a:xfrm>
            <a:off x="9623605" y="2713887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6F4AC01-2A9F-9FF8-B785-C822588480BF}"/>
              </a:ext>
            </a:extLst>
          </p:cNvPr>
          <p:cNvSpPr txBox="1"/>
          <p:nvPr/>
        </p:nvSpPr>
        <p:spPr>
          <a:xfrm>
            <a:off x="10487871" y="1897881"/>
            <a:ext cx="1220206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38F4940-729F-6FEF-67AA-FFF243747C89}"/>
              </a:ext>
            </a:extLst>
          </p:cNvPr>
          <p:cNvSpPr txBox="1"/>
          <p:nvPr/>
        </p:nvSpPr>
        <p:spPr>
          <a:xfrm>
            <a:off x="10264687" y="1291756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46" name="Groupe 1145">
            <a:extLst>
              <a:ext uri="{FF2B5EF4-FFF2-40B4-BE49-F238E27FC236}">
                <a16:creationId xmlns:a16="http://schemas.microsoft.com/office/drawing/2014/main" id="{DA8FC282-CD41-2F51-0FFA-E8E3B73D7BA7}"/>
              </a:ext>
            </a:extLst>
          </p:cNvPr>
          <p:cNvGrpSpPr/>
          <p:nvPr/>
        </p:nvGrpSpPr>
        <p:grpSpPr>
          <a:xfrm rot="5400000">
            <a:off x="11208646" y="94259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47" name="Rectangle 1146">
              <a:extLst>
                <a:ext uri="{FF2B5EF4-FFF2-40B4-BE49-F238E27FC236}">
                  <a16:creationId xmlns:a16="http://schemas.microsoft.com/office/drawing/2014/main" id="{91937D27-C82E-18EB-C1A0-B071B257BB4B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8" name="Rectangle 1147">
              <a:extLst>
                <a:ext uri="{FF2B5EF4-FFF2-40B4-BE49-F238E27FC236}">
                  <a16:creationId xmlns:a16="http://schemas.microsoft.com/office/drawing/2014/main" id="{C5C09417-3092-466B-5065-21103FDC8C59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9" name="Rectangle 1148">
              <a:extLst>
                <a:ext uri="{FF2B5EF4-FFF2-40B4-BE49-F238E27FC236}">
                  <a16:creationId xmlns:a16="http://schemas.microsoft.com/office/drawing/2014/main" id="{954225B0-B26E-EABD-A159-CB5C24F7A36D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51EA5383-7215-2945-881F-AD31CD31044C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51CF94DA-13BB-6A9F-9987-7EF827E1F9F6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52" name="ZoneTexte 1151">
            <a:extLst>
              <a:ext uri="{FF2B5EF4-FFF2-40B4-BE49-F238E27FC236}">
                <a16:creationId xmlns:a16="http://schemas.microsoft.com/office/drawing/2014/main" id="{CDB1D38F-94E0-33AE-D8D6-823B4BA97E1A}"/>
              </a:ext>
            </a:extLst>
          </p:cNvPr>
          <p:cNvSpPr txBox="1"/>
          <p:nvPr/>
        </p:nvSpPr>
        <p:spPr>
          <a:xfrm>
            <a:off x="11268627" y="281291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53" name="Groupe 1152">
            <a:extLst>
              <a:ext uri="{FF2B5EF4-FFF2-40B4-BE49-F238E27FC236}">
                <a16:creationId xmlns:a16="http://schemas.microsoft.com/office/drawing/2014/main" id="{397420F1-EC05-FF99-4B20-F3FFE3D35F53}"/>
              </a:ext>
            </a:extLst>
          </p:cNvPr>
          <p:cNvGrpSpPr/>
          <p:nvPr/>
        </p:nvGrpSpPr>
        <p:grpSpPr>
          <a:xfrm rot="5400000">
            <a:off x="10414382" y="3065406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7D57E79C-9C2B-1D61-0260-D0DF1894AF88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AAA85B50-24AC-E1FF-47AB-778D4DFA4741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ACEAB833-6742-20C5-2B55-81820DCC789B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8D7E02A5-630D-ECEA-383E-F2548EBDD39C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CDBCE621-6BDD-5C82-47C6-2F215723C2D9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59" name="ZoneTexte 1158">
            <a:extLst>
              <a:ext uri="{FF2B5EF4-FFF2-40B4-BE49-F238E27FC236}">
                <a16:creationId xmlns:a16="http://schemas.microsoft.com/office/drawing/2014/main" id="{F089A45D-ECDB-369F-9AB4-AD26FB7A8467}"/>
              </a:ext>
            </a:extLst>
          </p:cNvPr>
          <p:cNvSpPr txBox="1"/>
          <p:nvPr/>
        </p:nvSpPr>
        <p:spPr>
          <a:xfrm>
            <a:off x="9957647" y="3517223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emb_dim</a:t>
            </a:r>
            <a:endParaRPr lang="fr-FR" sz="800" dirty="0"/>
          </a:p>
        </p:txBody>
      </p:sp>
      <p:sp>
        <p:nvSpPr>
          <p:cNvPr id="1167" name="ZoneTexte 1166">
            <a:extLst>
              <a:ext uri="{FF2B5EF4-FFF2-40B4-BE49-F238E27FC236}">
                <a16:creationId xmlns:a16="http://schemas.microsoft.com/office/drawing/2014/main" id="{00181CE8-1259-0AB7-BA9E-EDEB828F0A42}"/>
              </a:ext>
            </a:extLst>
          </p:cNvPr>
          <p:cNvSpPr txBox="1"/>
          <p:nvPr/>
        </p:nvSpPr>
        <p:spPr>
          <a:xfrm>
            <a:off x="9808097" y="5994515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68" name="ZoneTexte 1167">
            <a:extLst>
              <a:ext uri="{FF2B5EF4-FFF2-40B4-BE49-F238E27FC236}">
                <a16:creationId xmlns:a16="http://schemas.microsoft.com/office/drawing/2014/main" id="{E99DD1E6-8EB7-AC88-5DD4-77D28B12C8B4}"/>
              </a:ext>
            </a:extLst>
          </p:cNvPr>
          <p:cNvSpPr txBox="1"/>
          <p:nvPr/>
        </p:nvSpPr>
        <p:spPr>
          <a:xfrm>
            <a:off x="9804287" y="6146915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169" name="ZoneTexte 1168">
            <a:extLst>
              <a:ext uri="{FF2B5EF4-FFF2-40B4-BE49-F238E27FC236}">
                <a16:creationId xmlns:a16="http://schemas.microsoft.com/office/drawing/2014/main" id="{D251B6F2-9841-1772-C681-F5105574C786}"/>
              </a:ext>
            </a:extLst>
          </p:cNvPr>
          <p:cNvSpPr txBox="1"/>
          <p:nvPr/>
        </p:nvSpPr>
        <p:spPr>
          <a:xfrm>
            <a:off x="9808097" y="6299315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170" name="ZoneTexte 1169">
            <a:extLst>
              <a:ext uri="{FF2B5EF4-FFF2-40B4-BE49-F238E27FC236}">
                <a16:creationId xmlns:a16="http://schemas.microsoft.com/office/drawing/2014/main" id="{4BA80937-C690-2715-36E4-DCE9A7EAC60C}"/>
              </a:ext>
            </a:extLst>
          </p:cNvPr>
          <p:cNvSpPr txBox="1"/>
          <p:nvPr/>
        </p:nvSpPr>
        <p:spPr>
          <a:xfrm>
            <a:off x="9785237" y="6451715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734568D-13CD-A25D-D174-5E8761809AE1}"/>
              </a:ext>
            </a:extLst>
          </p:cNvPr>
          <p:cNvSpPr txBox="1"/>
          <p:nvPr/>
        </p:nvSpPr>
        <p:spPr>
          <a:xfrm>
            <a:off x="179724" y="5716706"/>
            <a:ext cx="3295399" cy="78483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tabLst>
                <a:tab pos="808038" algn="l"/>
              </a:tabLst>
            </a:pP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= longueur de la séquence </a:t>
            </a:r>
          </a:p>
          <a:p>
            <a:pPr>
              <a:tabLst>
                <a:tab pos="808038" algn="l"/>
              </a:tabLst>
            </a:pP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= nb unités du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embedding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(2</a:t>
            </a:r>
            <a:r>
              <a:rPr lang="fr-FR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808038" algn="l"/>
              </a:tabLst>
            </a:pP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= nb unités ou de neurones</a:t>
            </a:r>
          </a:p>
          <a:p>
            <a:pPr>
              <a:tabLst>
                <a:tab pos="808038" algn="l"/>
              </a:tabLst>
            </a:pP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vocab_size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= taille du vocabulaire</a:t>
            </a:r>
          </a:p>
          <a:p>
            <a:pPr>
              <a:tabLst>
                <a:tab pos="808038" algn="l"/>
              </a:tabLst>
            </a:pP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WE        	= [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vocab_size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54E3F5C7-E73E-E9F0-9E29-47ADABF3AD2E}"/>
              </a:ext>
            </a:extLst>
          </p:cNvPr>
          <p:cNvGrpSpPr/>
          <p:nvPr/>
        </p:nvGrpSpPr>
        <p:grpSpPr>
          <a:xfrm rot="5400000">
            <a:off x="9160551" y="4199803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E2C27D76-7B11-06EA-5FB0-51CE70398EAB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3" name="Rectangle 1062">
              <a:extLst>
                <a:ext uri="{FF2B5EF4-FFF2-40B4-BE49-F238E27FC236}">
                  <a16:creationId xmlns:a16="http://schemas.microsoft.com/office/drawing/2014/main" id="{1AA082C6-7909-6EE3-A2CE-2DF82C700524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4" name="Rectangle 1063">
              <a:extLst>
                <a:ext uri="{FF2B5EF4-FFF2-40B4-BE49-F238E27FC236}">
                  <a16:creationId xmlns:a16="http://schemas.microsoft.com/office/drawing/2014/main" id="{8C2A17AB-3F06-0AD4-C6E4-A31FD0E8FFF2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B1701D3C-AD88-2C53-5C59-E57CE14D8E63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E6129D02-2FB1-6AA0-BF5F-61F8C74F449F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9" name="ZoneTexte 28">
            <a:extLst>
              <a:ext uri="{FF2B5EF4-FFF2-40B4-BE49-F238E27FC236}">
                <a16:creationId xmlns:a16="http://schemas.microsoft.com/office/drawing/2014/main" id="{38CDFD79-F9ED-DA3B-E0BD-E664233778D8}"/>
              </a:ext>
            </a:extLst>
          </p:cNvPr>
          <p:cNvSpPr txBox="1"/>
          <p:nvPr/>
        </p:nvSpPr>
        <p:spPr>
          <a:xfrm>
            <a:off x="8630153" y="4422542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grpSp>
        <p:nvGrpSpPr>
          <p:cNvPr id="1072" name="Groupe 1071">
            <a:extLst>
              <a:ext uri="{FF2B5EF4-FFF2-40B4-BE49-F238E27FC236}">
                <a16:creationId xmlns:a16="http://schemas.microsoft.com/office/drawing/2014/main" id="{E2840B6D-FFDE-54CB-8A60-C0F71E801725}"/>
              </a:ext>
            </a:extLst>
          </p:cNvPr>
          <p:cNvGrpSpPr/>
          <p:nvPr/>
        </p:nvGrpSpPr>
        <p:grpSpPr>
          <a:xfrm>
            <a:off x="7216153" y="4097651"/>
            <a:ext cx="897648" cy="613025"/>
            <a:chOff x="4301067" y="3527778"/>
            <a:chExt cx="1388539" cy="948266"/>
          </a:xfrm>
          <a:solidFill>
            <a:schemeClr val="bg1"/>
          </a:solidFill>
        </p:grpSpPr>
        <p:sp>
          <p:nvSpPr>
            <p:cNvPr id="1073" name="Rectangle 1072">
              <a:extLst>
                <a:ext uri="{FF2B5EF4-FFF2-40B4-BE49-F238E27FC236}">
                  <a16:creationId xmlns:a16="http://schemas.microsoft.com/office/drawing/2014/main" id="{68371420-3402-9BD6-DB19-8C0E026B7A4E}"/>
                </a:ext>
              </a:extLst>
            </p:cNvPr>
            <p:cNvSpPr/>
            <p:nvPr/>
          </p:nvSpPr>
          <p:spPr>
            <a:xfrm>
              <a:off x="4301067" y="3527778"/>
              <a:ext cx="1371600" cy="9482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74" name="Connecteur droit 1073">
              <a:extLst>
                <a:ext uri="{FF2B5EF4-FFF2-40B4-BE49-F238E27FC236}">
                  <a16:creationId xmlns:a16="http://schemas.microsoft.com/office/drawing/2014/main" id="{C0B6DFC9-8495-C219-E10E-8C5C0AE4EBB5}"/>
                </a:ext>
              </a:extLst>
            </p:cNvPr>
            <p:cNvCxnSpPr/>
            <p:nvPr/>
          </p:nvCxnSpPr>
          <p:spPr>
            <a:xfrm>
              <a:off x="4301067" y="377613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Connecteur droit 1074">
              <a:extLst>
                <a:ext uri="{FF2B5EF4-FFF2-40B4-BE49-F238E27FC236}">
                  <a16:creationId xmlns:a16="http://schemas.microsoft.com/office/drawing/2014/main" id="{EF5AF416-D4B9-4486-9796-D7EB8F4EB258}"/>
                </a:ext>
              </a:extLst>
            </p:cNvPr>
            <p:cNvCxnSpPr/>
            <p:nvPr/>
          </p:nvCxnSpPr>
          <p:spPr>
            <a:xfrm>
              <a:off x="4318006" y="4018845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0" name="Connecteur droit 1159">
              <a:extLst>
                <a:ext uri="{FF2B5EF4-FFF2-40B4-BE49-F238E27FC236}">
                  <a16:creationId xmlns:a16="http://schemas.microsoft.com/office/drawing/2014/main" id="{A731896B-0D55-B340-8480-A679CC194C30}"/>
                </a:ext>
              </a:extLst>
            </p:cNvPr>
            <p:cNvCxnSpPr/>
            <p:nvPr/>
          </p:nvCxnSpPr>
          <p:spPr>
            <a:xfrm>
              <a:off x="4301067" y="425026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1" name="Connecteur droit 1160">
              <a:extLst>
                <a:ext uri="{FF2B5EF4-FFF2-40B4-BE49-F238E27FC236}">
                  <a16:creationId xmlns:a16="http://schemas.microsoft.com/office/drawing/2014/main" id="{814E9B34-CBD5-2ABB-B618-32951A8217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2" name="Connecteur droit 1161">
              <a:extLst>
                <a:ext uri="{FF2B5EF4-FFF2-40B4-BE49-F238E27FC236}">
                  <a16:creationId xmlns:a16="http://schemas.microsoft.com/office/drawing/2014/main" id="{CE5D44F3-D326-A521-8C7E-5FB1E780A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219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3" name="Connecteur droit 1162">
              <a:extLst>
                <a:ext uri="{FF2B5EF4-FFF2-40B4-BE49-F238E27FC236}">
                  <a16:creationId xmlns:a16="http://schemas.microsoft.com/office/drawing/2014/main" id="{5254CA52-6A03-A8A1-97E9-07A20B4F0C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18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4" name="Connecteur droit 1163">
              <a:extLst>
                <a:ext uri="{FF2B5EF4-FFF2-40B4-BE49-F238E27FC236}">
                  <a16:creationId xmlns:a16="http://schemas.microsoft.com/office/drawing/2014/main" id="{96AA3588-151C-D5B6-EE00-2D8383572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50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5979096D-4975-6CEE-50DA-40EA57EBDE27}"/>
              </a:ext>
            </a:extLst>
          </p:cNvPr>
          <p:cNvSpPr txBox="1"/>
          <p:nvPr/>
        </p:nvSpPr>
        <p:spPr>
          <a:xfrm>
            <a:off x="6792505" y="4435420"/>
            <a:ext cx="1220206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79" name="Groupe 1178">
            <a:extLst>
              <a:ext uri="{FF2B5EF4-FFF2-40B4-BE49-F238E27FC236}">
                <a16:creationId xmlns:a16="http://schemas.microsoft.com/office/drawing/2014/main" id="{B655635D-A7EF-2F3F-9483-20924B8CCEB7}"/>
              </a:ext>
            </a:extLst>
          </p:cNvPr>
          <p:cNvGrpSpPr/>
          <p:nvPr/>
        </p:nvGrpSpPr>
        <p:grpSpPr>
          <a:xfrm>
            <a:off x="8013203" y="269824"/>
            <a:ext cx="179293" cy="612762"/>
            <a:chOff x="5864577" y="3798709"/>
            <a:chExt cx="265289" cy="903112"/>
          </a:xfrm>
        </p:grpSpPr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CA239FFE-8132-408D-443D-A10C2DEF3E62}"/>
                </a:ext>
              </a:extLst>
            </p:cNvPr>
            <p:cNvSpPr/>
            <p:nvPr/>
          </p:nvSpPr>
          <p:spPr>
            <a:xfrm>
              <a:off x="5864577" y="4476044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5FF51EC1-7BFD-F4E7-EE5A-C8F70CD3DAF2}"/>
                </a:ext>
              </a:extLst>
            </p:cNvPr>
            <p:cNvSpPr/>
            <p:nvPr/>
          </p:nvSpPr>
          <p:spPr>
            <a:xfrm>
              <a:off x="5864577" y="4250267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2" name="Rectangle 1181">
              <a:extLst>
                <a:ext uri="{FF2B5EF4-FFF2-40B4-BE49-F238E27FC236}">
                  <a16:creationId xmlns:a16="http://schemas.microsoft.com/office/drawing/2014/main" id="{418C54A8-D19F-E172-B711-FDE8A5A28BCB}"/>
                </a:ext>
              </a:extLst>
            </p:cNvPr>
            <p:cNvSpPr/>
            <p:nvPr/>
          </p:nvSpPr>
          <p:spPr>
            <a:xfrm>
              <a:off x="5864577" y="4024490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3" name="Rectangle 1182">
              <a:extLst>
                <a:ext uri="{FF2B5EF4-FFF2-40B4-BE49-F238E27FC236}">
                  <a16:creationId xmlns:a16="http://schemas.microsoft.com/office/drawing/2014/main" id="{AEAEA9D6-C656-C189-2662-9EEE3F742467}"/>
                </a:ext>
              </a:extLst>
            </p:cNvPr>
            <p:cNvSpPr/>
            <p:nvPr/>
          </p:nvSpPr>
          <p:spPr>
            <a:xfrm>
              <a:off x="5864577" y="3798709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84" name="ZoneTexte 1183">
            <a:extLst>
              <a:ext uri="{FF2B5EF4-FFF2-40B4-BE49-F238E27FC236}">
                <a16:creationId xmlns:a16="http://schemas.microsoft.com/office/drawing/2014/main" id="{E5615326-DDF3-D483-0C4A-9334000E3135}"/>
              </a:ext>
            </a:extLst>
          </p:cNvPr>
          <p:cNvSpPr txBox="1"/>
          <p:nvPr/>
        </p:nvSpPr>
        <p:spPr>
          <a:xfrm>
            <a:off x="7448500" y="624259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037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B9DAA3-6F67-49F3-724A-70869284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D18209-EAEE-7D12-AF27-7A01A4EC365B}"/>
              </a:ext>
            </a:extLst>
          </p:cNvPr>
          <p:cNvSpPr/>
          <p:nvPr/>
        </p:nvSpPr>
        <p:spPr>
          <a:xfrm>
            <a:off x="1857022" y="2359378"/>
            <a:ext cx="874889" cy="643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 descr="Tableau avec un remplissage uni">
            <a:extLst>
              <a:ext uri="{FF2B5EF4-FFF2-40B4-BE49-F238E27FC236}">
                <a16:creationId xmlns:a16="http://schemas.microsoft.com/office/drawing/2014/main" id="{6829358D-B1C6-07F4-536D-C03458613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8221" y="2359377"/>
            <a:ext cx="1213555" cy="1213555"/>
          </a:xfrm>
          <a:prstGeom prst="rect">
            <a:avLst/>
          </a:prstGeom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9F6FC5A8-670E-F255-8482-7E031C5B99D2}"/>
              </a:ext>
            </a:extLst>
          </p:cNvPr>
          <p:cNvGrpSpPr/>
          <p:nvPr/>
        </p:nvGrpSpPr>
        <p:grpSpPr>
          <a:xfrm>
            <a:off x="4301067" y="3527778"/>
            <a:ext cx="1388539" cy="948266"/>
            <a:chOff x="4301067" y="3527778"/>
            <a:chExt cx="1388539" cy="94826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909990C-6355-9B09-9D70-DEC44851C8BB}"/>
                </a:ext>
              </a:extLst>
            </p:cNvPr>
            <p:cNvSpPr/>
            <p:nvPr/>
          </p:nvSpPr>
          <p:spPr>
            <a:xfrm>
              <a:off x="4301067" y="3527778"/>
              <a:ext cx="1371600" cy="94826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1C92578C-8B02-16BF-431D-AC7401A9A6AB}"/>
                </a:ext>
              </a:extLst>
            </p:cNvPr>
            <p:cNvCxnSpPr/>
            <p:nvPr/>
          </p:nvCxnSpPr>
          <p:spPr>
            <a:xfrm>
              <a:off x="4301067" y="3776137"/>
              <a:ext cx="1371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BE89F347-2701-0846-A660-0FC615B418EA}"/>
                </a:ext>
              </a:extLst>
            </p:cNvPr>
            <p:cNvCxnSpPr/>
            <p:nvPr/>
          </p:nvCxnSpPr>
          <p:spPr>
            <a:xfrm>
              <a:off x="4318006" y="4018845"/>
              <a:ext cx="1371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556FD0F8-BC7A-A8BC-AB21-CA861E3622A9}"/>
                </a:ext>
              </a:extLst>
            </p:cNvPr>
            <p:cNvCxnSpPr/>
            <p:nvPr/>
          </p:nvCxnSpPr>
          <p:spPr>
            <a:xfrm>
              <a:off x="4301067" y="4250267"/>
              <a:ext cx="1371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F913E493-A0C3-C9A3-2C64-CC9B1E45E2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3527778"/>
              <a:ext cx="0" cy="948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005CA18A-F2ED-5AB8-EA57-78EDDF2D3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219" y="3527778"/>
              <a:ext cx="0" cy="948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401B5C8F-A009-8039-D5CA-FC01E0C44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18" y="3527778"/>
              <a:ext cx="0" cy="948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84CC0E93-D08F-EF8D-34CF-E513AF1C9B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507" y="3527778"/>
              <a:ext cx="0" cy="948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B90BB699-150B-6585-1727-5E974CACD6B0}"/>
              </a:ext>
            </a:extLst>
          </p:cNvPr>
          <p:cNvGrpSpPr/>
          <p:nvPr/>
        </p:nvGrpSpPr>
        <p:grpSpPr>
          <a:xfrm>
            <a:off x="5864577" y="3798709"/>
            <a:ext cx="265289" cy="903112"/>
            <a:chOff x="5864577" y="3798709"/>
            <a:chExt cx="265289" cy="90311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1767D9-6E35-523D-7DCE-673EFB76E2D1}"/>
                </a:ext>
              </a:extLst>
            </p:cNvPr>
            <p:cNvSpPr/>
            <p:nvPr/>
          </p:nvSpPr>
          <p:spPr>
            <a:xfrm>
              <a:off x="5864577" y="4476044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511781-8F9C-88FB-6A13-2392726F6BAE}"/>
                </a:ext>
              </a:extLst>
            </p:cNvPr>
            <p:cNvSpPr/>
            <p:nvPr/>
          </p:nvSpPr>
          <p:spPr>
            <a:xfrm>
              <a:off x="5864577" y="4250267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D88578-142E-02EA-BB29-99E3F0C683F9}"/>
                </a:ext>
              </a:extLst>
            </p:cNvPr>
            <p:cNvSpPr/>
            <p:nvPr/>
          </p:nvSpPr>
          <p:spPr>
            <a:xfrm>
              <a:off x="5864577" y="4024490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9977349-BB3C-152F-BF19-0E6EF72AF2DD}"/>
                </a:ext>
              </a:extLst>
            </p:cNvPr>
            <p:cNvSpPr/>
            <p:nvPr/>
          </p:nvSpPr>
          <p:spPr>
            <a:xfrm>
              <a:off x="5864577" y="3798709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0F609153-405C-856C-8693-F0663D70D1EE}"/>
              </a:ext>
            </a:extLst>
          </p:cNvPr>
          <p:cNvGrpSpPr/>
          <p:nvPr/>
        </p:nvGrpSpPr>
        <p:grpSpPr>
          <a:xfrm rot="5400000">
            <a:off x="5100176" y="4546253"/>
            <a:ext cx="243701" cy="1354653"/>
            <a:chOff x="6567318" y="3639603"/>
            <a:chExt cx="265289" cy="112889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D2037F-A83C-73C2-DC5A-B763E04EA7BA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5D67C8-A355-6AA7-006E-F1A6EE5D614A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88AA44-BBD9-F07E-960A-345DEE18401B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5E0D50-E5A0-221A-FF45-494B21511A86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0EEF588-C61F-CF68-D153-6313C5A804F3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212884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01DF1-0641-8D9F-9A60-405CE984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R²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3E3238-BFE4-7F69-C6A3-DB775394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R² c’est </a:t>
            </a:r>
          </a:p>
          <a:p>
            <a:pPr lvl="1"/>
            <a:r>
              <a:rPr lang="fr-FR" dirty="0"/>
              <a:t>la mesure de la capacité du modèle </a:t>
            </a:r>
          </a:p>
          <a:p>
            <a:pPr lvl="1"/>
            <a:r>
              <a:rPr lang="fr-FR" dirty="0"/>
              <a:t>à </a:t>
            </a:r>
            <a:r>
              <a:rPr lang="fr-FR" dirty="0">
                <a:highlight>
                  <a:srgbClr val="FFFF00"/>
                </a:highlight>
              </a:rPr>
              <a:t>expliquer la variabilité </a:t>
            </a:r>
            <a:r>
              <a:rPr lang="fr-FR" dirty="0"/>
              <a:t>des mesures par rapport à la moyenne</a:t>
            </a:r>
          </a:p>
          <a:p>
            <a:endParaRPr lang="fr-FR" dirty="0"/>
          </a:p>
          <a:p>
            <a:r>
              <a:rPr lang="fr-FR" dirty="0"/>
              <a:t>R² = SSR/SST</a:t>
            </a:r>
          </a:p>
          <a:p>
            <a:endParaRPr lang="fr-FR" dirty="0"/>
          </a:p>
          <a:p>
            <a:r>
              <a:rPr lang="fr-FR" dirty="0"/>
              <a:t>SSR = distance entre la valeur </a:t>
            </a:r>
            <a:r>
              <a:rPr lang="fr-FR" dirty="0" err="1"/>
              <a:t>moy</a:t>
            </a:r>
            <a:br>
              <a:rPr lang="fr-FR" dirty="0"/>
            </a:br>
            <a:r>
              <a:rPr lang="fr-FR" dirty="0"/>
              <a:t>           et la valeur prédite par le modèle</a:t>
            </a:r>
          </a:p>
          <a:p>
            <a:endParaRPr lang="fr-FR" dirty="0"/>
          </a:p>
          <a:p>
            <a:r>
              <a:rPr lang="fr-FR" dirty="0"/>
              <a:t>SST = distance entre la valeur </a:t>
            </a:r>
            <a:r>
              <a:rPr lang="fr-FR" dirty="0" err="1"/>
              <a:t>moy</a:t>
            </a:r>
            <a:br>
              <a:rPr lang="fr-FR" dirty="0"/>
            </a:br>
            <a:r>
              <a:rPr lang="fr-FR" dirty="0"/>
              <a:t>           et la valeur réelle de la </a:t>
            </a:r>
            <a:r>
              <a:rPr lang="fr-FR" dirty="0" err="1"/>
              <a:t>feature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DF1DE2-C329-411B-13E2-19D8E51F0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80" y="2778436"/>
            <a:ext cx="5021903" cy="28696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4564B60-57E4-AD35-5488-A18BB73B85C8}"/>
              </a:ext>
            </a:extLst>
          </p:cNvPr>
          <p:cNvSpPr txBox="1"/>
          <p:nvPr/>
        </p:nvSpPr>
        <p:spPr>
          <a:xfrm>
            <a:off x="7208520" y="5646604"/>
            <a:ext cx="4724370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variabilité totale =   variabilité expliquée par le modèle 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+ variabilité non expliquée</a:t>
            </a:r>
          </a:p>
          <a:p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SST                =   SSR 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+ SSE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C9A061-0019-02AA-9341-3137104EA0D0}"/>
              </a:ext>
            </a:extLst>
          </p:cNvPr>
          <p:cNvSpPr/>
          <p:nvPr/>
        </p:nvSpPr>
        <p:spPr>
          <a:xfrm>
            <a:off x="10639425" y="13654"/>
            <a:ext cx="1543050" cy="5194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Commentaires</a:t>
            </a:r>
          </a:p>
        </p:txBody>
      </p:sp>
    </p:spTree>
    <p:extLst>
      <p:ext uri="{BB962C8B-B14F-4D97-AF65-F5344CB8AC3E}">
        <p14:creationId xmlns:p14="http://schemas.microsoft.com/office/powerpoint/2010/main" val="205399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23C05F-ED62-D77A-1E60-8B26B8DCF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</a:t>
            </a:r>
            <a:r>
              <a:rPr lang="fr-FR" dirty="0" err="1"/>
              <a:t>Regularization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160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24CD-ADD5-4F6E-C3D9-918F13F5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</a:t>
            </a:r>
            <a:r>
              <a:rPr lang="fr-FR" dirty="0" err="1"/>
              <a:t>Logistic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126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116FA8-44B8-9944-8023-E0158282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Random Forest</a:t>
            </a:r>
          </a:p>
        </p:txBody>
      </p:sp>
    </p:spTree>
    <p:extLst>
      <p:ext uri="{BB962C8B-B14F-4D97-AF65-F5344CB8AC3E}">
        <p14:creationId xmlns:p14="http://schemas.microsoft.com/office/powerpoint/2010/main" val="2553244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10D22-4285-F6FE-1F95-0A6A26F7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- SVM</a:t>
            </a:r>
          </a:p>
        </p:txBody>
      </p:sp>
    </p:spTree>
    <p:extLst>
      <p:ext uri="{BB962C8B-B14F-4D97-AF65-F5344CB8AC3E}">
        <p14:creationId xmlns:p14="http://schemas.microsoft.com/office/powerpoint/2010/main" val="3737153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60C26F-1D0D-E9D5-6F9F-42492584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- SVM</a:t>
            </a:r>
          </a:p>
        </p:txBody>
      </p:sp>
    </p:spTree>
    <p:extLst>
      <p:ext uri="{BB962C8B-B14F-4D97-AF65-F5344CB8AC3E}">
        <p14:creationId xmlns:p14="http://schemas.microsoft.com/office/powerpoint/2010/main" val="4223774021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00_notes_de_stage</Template>
  <TotalTime>1347</TotalTime>
  <Words>3414</Words>
  <Application>Microsoft Office PowerPoint</Application>
  <PresentationFormat>Grand écran</PresentationFormat>
  <Paragraphs>383</Paragraphs>
  <Slides>32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9" baseType="lpstr">
      <vt:lpstr>Aptos</vt:lpstr>
      <vt:lpstr>Arial</vt:lpstr>
      <vt:lpstr>Calibri</vt:lpstr>
      <vt:lpstr>Cambria Math</vt:lpstr>
      <vt:lpstr>Courier New</vt:lpstr>
      <vt:lpstr>Nimbus Roman No9 L</vt:lpstr>
      <vt:lpstr>00_notes_de_stage</vt:lpstr>
      <vt:lpstr>Data collection</vt:lpstr>
      <vt:lpstr>Big Data</vt:lpstr>
      <vt:lpstr>Supervized – Linear Regression</vt:lpstr>
      <vt:lpstr>À propos de R²</vt:lpstr>
      <vt:lpstr>Supervised – Regularization </vt:lpstr>
      <vt:lpstr>Supervised – Logistic Regression</vt:lpstr>
      <vt:lpstr>Supervised – Random Forest</vt:lpstr>
      <vt:lpstr>Supervised - SVM</vt:lpstr>
      <vt:lpstr>Supervised - SVM</vt:lpstr>
      <vt:lpstr>Supervised – Ensemble Learning</vt:lpstr>
      <vt:lpstr>Supervised – Model Selection &amp; Evaluation</vt:lpstr>
      <vt:lpstr>Supervised – Time Series</vt:lpstr>
      <vt:lpstr>Unsupervised - KMEANS</vt:lpstr>
      <vt:lpstr>Unsupervised - DBSCAN</vt:lpstr>
      <vt:lpstr>Unsupervised - PCA</vt:lpstr>
      <vt:lpstr>Unsupervised - NLP</vt:lpstr>
      <vt:lpstr>Unsupervised - Topic Modeling</vt:lpstr>
      <vt:lpstr>Deep Learning</vt:lpstr>
      <vt:lpstr>Deep Learning - Gradient Descent</vt:lpstr>
      <vt:lpstr>Deep Learning - Neural Network</vt:lpstr>
      <vt:lpstr>Deep Learning - TensorFlow</vt:lpstr>
      <vt:lpstr>Deep Learning - Convolutional NN</vt:lpstr>
      <vt:lpstr>Deep Learning - Transfert Learning</vt:lpstr>
      <vt:lpstr>Deep Learning - Generative Advesarial Networks</vt:lpstr>
      <vt:lpstr>Deep Learning - Word Embedding</vt:lpstr>
      <vt:lpstr>Présentation PowerPoint</vt:lpstr>
      <vt:lpstr>Deep Learning - Recurrent NN</vt:lpstr>
      <vt:lpstr>Deep Learning - Recurrent NN</vt:lpstr>
      <vt:lpstr>Deep Learning - Recurrent NN</vt:lpstr>
      <vt:lpstr>Deep Learning - Encoder Decoder</vt:lpstr>
      <vt:lpstr>Attention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</dc:title>
  <dc:creator>Philippe Baucour</dc:creator>
  <cp:lastModifiedBy>Philippe Baucour</cp:lastModifiedBy>
  <cp:revision>1</cp:revision>
  <dcterms:created xsi:type="dcterms:W3CDTF">2024-04-08T06:24:33Z</dcterms:created>
  <dcterms:modified xsi:type="dcterms:W3CDTF">2024-05-23T05:25:37Z</dcterms:modified>
</cp:coreProperties>
</file>