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6" r:id="rId13"/>
    <p:sldId id="266" r:id="rId14"/>
    <p:sldId id="275" r:id="rId15"/>
    <p:sldId id="267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C1C5E-2783-49B0-B630-5364916B899A}" v="207" dt="2024-05-20T16:46:0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0" autoAdjust="0"/>
    <p:restoredTop sz="43735" autoAdjust="0"/>
  </p:normalViewPr>
  <p:slideViewPr>
    <p:cSldViewPr snapToGrid="0">
      <p:cViewPr varScale="1">
        <p:scale>
          <a:sx n="57" d="100"/>
          <a:sy n="57" d="100"/>
        </p:scale>
        <p:origin x="33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92FC1C5E-2783-49B0-B630-5364916B899A}"/>
    <pc:docChg chg="undo custSel addSld delSld modSld modMainMaster">
      <pc:chgData name="Philippe Baucour" userId="5102170ae7533958" providerId="LiveId" clId="{92FC1C5E-2783-49B0-B630-5364916B899A}" dt="2024-05-20T16:57:56.781" v="4379" actId="47"/>
      <pc:docMkLst>
        <pc:docMk/>
      </pc:docMkLst>
      <pc:sldChg chg="addSp modSp mod">
        <pc:chgData name="Philippe Baucour" userId="5102170ae7533958" providerId="LiveId" clId="{92FC1C5E-2783-49B0-B630-5364916B899A}" dt="2024-05-15T05:24:03.722" v="771"/>
        <pc:sldMkLst>
          <pc:docMk/>
          <pc:sldMk cId="2954423731" sldId="256"/>
        </pc:sldMkLst>
        <pc:spChg chg="add mod">
          <ac:chgData name="Philippe Baucour" userId="5102170ae7533958" providerId="LiveId" clId="{92FC1C5E-2783-49B0-B630-5364916B899A}" dt="2024-04-10T05:46:07.998" v="203" actId="113"/>
          <ac:spMkLst>
            <pc:docMk/>
            <pc:sldMk cId="2954423731" sldId="256"/>
            <ac:spMk id="2" creationId="{264C2FA7-8807-F47A-5924-D739AF121C10}"/>
          </ac:spMkLst>
        </pc:spChg>
        <pc:spChg chg="add mod">
          <ac:chgData name="Philippe Baucour" userId="5102170ae7533958" providerId="LiveId" clId="{92FC1C5E-2783-49B0-B630-5364916B899A}" dt="2024-04-10T05:41:46.176" v="200" actId="1076"/>
          <ac:spMkLst>
            <pc:docMk/>
            <pc:sldMk cId="2954423731" sldId="256"/>
            <ac:spMk id="3" creationId="{F96EAFB3-1BAB-41AC-A8F8-B06E6E85612D}"/>
          </ac:spMkLst>
        </pc:spChg>
        <pc:spChg chg="mod">
          <ac:chgData name="Philippe Baucour" userId="5102170ae7533958" providerId="LiveId" clId="{92FC1C5E-2783-49B0-B630-5364916B899A}" dt="2024-04-10T05:45:53.782" v="201" actId="113"/>
          <ac:spMkLst>
            <pc:docMk/>
            <pc:sldMk cId="2954423731" sldId="256"/>
            <ac:spMk id="6" creationId="{D9828EFE-DB47-6EA3-154D-CDC5E2471EBB}"/>
          </ac:spMkLst>
        </pc:spChg>
        <pc:spChg chg="mod">
          <ac:chgData name="Philippe Baucour" userId="5102170ae7533958" providerId="LiveId" clId="{92FC1C5E-2783-49B0-B630-5364916B899A}" dt="2024-04-10T05:45:56.737" v="202" actId="113"/>
          <ac:spMkLst>
            <pc:docMk/>
            <pc:sldMk cId="2954423731" sldId="256"/>
            <ac:spMk id="7" creationId="{8036ED91-1A13-0EC0-B398-A6654ED5AD43}"/>
          </ac:spMkLst>
        </pc:spChg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954423731" sldId="256"/>
            <ac:spMk id="14" creationId="{E99473DA-F6B8-400E-3B0A-A3ACF5380B77}"/>
          </ac:spMkLst>
        </pc:spChg>
      </pc:sldChg>
      <pc:sldChg chg="modSp new mod">
        <pc:chgData name="Philippe Baucour" userId="5102170ae7533958" providerId="LiveId" clId="{92FC1C5E-2783-49B0-B630-5364916B899A}" dt="2024-05-15T05:24:03.722" v="771"/>
        <pc:sldMkLst>
          <pc:docMk/>
          <pc:sldMk cId="2101838791" sldId="257"/>
        </pc:sldMkLst>
        <pc:spChg chg="mod">
          <ac:chgData name="Philippe Baucour" userId="5102170ae7533958" providerId="LiveId" clId="{92FC1C5E-2783-49B0-B630-5364916B899A}" dt="2024-05-15T05:24:03.722" v="771"/>
          <ac:spMkLst>
            <pc:docMk/>
            <pc:sldMk cId="2101838791" sldId="257"/>
            <ac:spMk id="2" creationId="{FE7F6C75-DD2A-F059-7286-E6D59813EA1B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15T05:25:16.169" v="821" actId="20577"/>
        <pc:sldMkLst>
          <pc:docMk/>
          <pc:sldMk cId="1781510308" sldId="258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781510308" sldId="258"/>
            <ac:spMk id="2" creationId="{AE1BD3D5-6ABA-23EC-A320-BC3E8F4C547D}"/>
          </ac:spMkLst>
        </pc:spChg>
        <pc:spChg chg="add mod ord">
          <ac:chgData name="Philippe Baucour" userId="5102170ae7533958" providerId="LiveId" clId="{92FC1C5E-2783-49B0-B630-5364916B899A}" dt="2024-05-15T05:25:16.169" v="821" actId="20577"/>
          <ac:spMkLst>
            <pc:docMk/>
            <pc:sldMk cId="1781510308" sldId="258"/>
            <ac:spMk id="3" creationId="{7A7207EC-3988-46E8-3B0A-D294D03737D7}"/>
          </ac:spMkLst>
        </pc:spChg>
        <pc:picChg chg="add mod">
          <ac:chgData name="Philippe Baucour" userId="5102170ae7533958" providerId="LiveId" clId="{92FC1C5E-2783-49B0-B630-5364916B899A}" dt="2024-05-15T05:24:39.797" v="790" actId="1038"/>
          <ac:picMkLst>
            <pc:docMk/>
            <pc:sldMk cId="1781510308" sldId="258"/>
            <ac:picMk id="5" creationId="{0A3E1D6D-D009-0CA4-468C-D06E38F1C6B2}"/>
          </ac:picMkLst>
        </pc:picChg>
        <pc:picChg chg="add mod">
          <ac:chgData name="Philippe Baucour" userId="5102170ae7533958" providerId="LiveId" clId="{92FC1C5E-2783-49B0-B630-5364916B899A}" dt="2024-05-15T05:09:02.946" v="435" actId="1035"/>
          <ac:picMkLst>
            <pc:docMk/>
            <pc:sldMk cId="1781510308" sldId="258"/>
            <ac:picMk id="7" creationId="{B3E01D19-050F-FE88-B3E1-0CA75FC18D2B}"/>
          </ac:picMkLst>
        </pc:picChg>
        <pc:picChg chg="add mod">
          <ac:chgData name="Philippe Baucour" userId="5102170ae7533958" providerId="LiveId" clId="{92FC1C5E-2783-49B0-B630-5364916B899A}" dt="2024-05-15T05:24:43.380" v="805" actId="1038"/>
          <ac:picMkLst>
            <pc:docMk/>
            <pc:sldMk cId="1781510308" sldId="258"/>
            <ac:picMk id="9" creationId="{5F49EB22-0FCF-8AA9-D7F1-2A180FF12D38}"/>
          </ac:picMkLst>
        </pc:picChg>
      </pc:sldChg>
      <pc:sldChg chg="addSp delSp modSp new mod modClrScheme chgLayout">
        <pc:chgData name="Philippe Baucour" userId="5102170ae7533958" providerId="LiveId" clId="{92FC1C5E-2783-49B0-B630-5364916B899A}" dt="2024-05-15T05:35:09.957" v="967" actId="14100"/>
        <pc:sldMkLst>
          <pc:docMk/>
          <pc:sldMk cId="1692495815" sldId="259"/>
        </pc:sldMkLst>
        <pc:spChg chg="mod ord">
          <ac:chgData name="Philippe Baucour" userId="5102170ae7533958" providerId="LiveId" clId="{92FC1C5E-2783-49B0-B630-5364916B899A}" dt="2024-05-15T05:24:03.722" v="771"/>
          <ac:spMkLst>
            <pc:docMk/>
            <pc:sldMk cId="1692495815" sldId="259"/>
            <ac:spMk id="2" creationId="{9CCAFB44-1E98-30D1-66B6-ADD024A51F81}"/>
          </ac:spMkLst>
        </pc:spChg>
        <pc:spChg chg="del">
          <ac:chgData name="Philippe Baucour" userId="5102170ae7533958" providerId="LiveId" clId="{92FC1C5E-2783-49B0-B630-5364916B899A}" dt="2024-05-15T05:16:43.414" v="630" actId="700"/>
          <ac:spMkLst>
            <pc:docMk/>
            <pc:sldMk cId="1692495815" sldId="259"/>
            <ac:spMk id="3" creationId="{47791B70-0E11-D553-C414-02769E7877CA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4" creationId="{1C416E49-7DF2-EDF6-A55A-AC93469CE3F0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5" creationId="{E52DF695-5F65-DCF3-9D0F-5465B660035F}"/>
          </ac:spMkLst>
        </pc:spChg>
        <pc:spChg chg="add mod">
          <ac:chgData name="Philippe Baucour" userId="5102170ae7533958" providerId="LiveId" clId="{92FC1C5E-2783-49B0-B630-5364916B899A}" dt="2024-05-15T05:35:09.957" v="967" actId="14100"/>
          <ac:spMkLst>
            <pc:docMk/>
            <pc:sldMk cId="1692495815" sldId="259"/>
            <ac:spMk id="6" creationId="{7D782B64-F1FF-8FDB-B53E-C92C89CC110E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15T05:16:26.229" v="612" actId="47"/>
        <pc:sldMkLst>
          <pc:docMk/>
          <pc:sldMk cId="3793851462" sldId="259"/>
        </pc:sldMkLst>
        <pc:spChg chg="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2" creationId="{6EBF5F98-F1D4-BF6D-7DBB-E48023251447}"/>
          </ac:spMkLst>
        </pc:spChg>
        <pc:spChg chg="del mod ord">
          <ac:chgData name="Philippe Baucour" userId="5102170ae7533958" providerId="LiveId" clId="{92FC1C5E-2783-49B0-B630-5364916B899A}" dt="2024-05-15T05:14:21.985" v="453" actId="700"/>
          <ac:spMkLst>
            <pc:docMk/>
            <pc:sldMk cId="3793851462" sldId="259"/>
            <ac:spMk id="3" creationId="{2B4E69AA-D81F-25C4-C5C0-B97BCDD94F9E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4" creationId="{86A692D1-B50C-32D6-7197-6E879FB24A57}"/>
          </ac:spMkLst>
        </pc:spChg>
        <pc:spChg chg="add mod ord">
          <ac:chgData name="Philippe Baucour" userId="5102170ae7533958" providerId="LiveId" clId="{92FC1C5E-2783-49B0-B630-5364916B899A}" dt="2024-05-15T05:15:23.356" v="585" actId="1038"/>
          <ac:spMkLst>
            <pc:docMk/>
            <pc:sldMk cId="3793851462" sldId="259"/>
            <ac:spMk id="5" creationId="{C773E159-5ADA-FF27-D16B-9B56BD2C9305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6" creationId="{5243B800-694A-DD64-A0F0-13FA2EA3A173}"/>
          </ac:spMkLst>
        </pc:spChg>
        <pc:spChg chg="add mod ord">
          <ac:chgData name="Philippe Baucour" userId="5102170ae7533958" providerId="LiveId" clId="{92FC1C5E-2783-49B0-B630-5364916B899A}" dt="2024-05-15T05:15:15" v="506" actId="1038"/>
          <ac:spMkLst>
            <pc:docMk/>
            <pc:sldMk cId="3793851462" sldId="259"/>
            <ac:spMk id="7" creationId="{324CAF0F-1674-85B6-AF71-4D2849D5AD8A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0" creationId="{F4A0658A-4874-E03F-3645-4B341BDC3052}"/>
          </ac:spMkLst>
        </pc:spChg>
        <pc:spChg chg="add mod">
          <ac:chgData name="Philippe Baucour" userId="5102170ae7533958" providerId="LiveId" clId="{92FC1C5E-2783-49B0-B630-5364916B899A}" dt="2024-05-15T05:15:30" v="610" actId="1037"/>
          <ac:spMkLst>
            <pc:docMk/>
            <pc:sldMk cId="3793851462" sldId="259"/>
            <ac:spMk id="11" creationId="{AC94C0B6-3B09-72F5-0A12-806BE271FA4D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2" creationId="{27983CDD-1A2C-B1BA-8103-AD639C9896AE}"/>
          </ac:spMkLst>
        </pc:spChg>
        <pc:spChg chg="add mod">
          <ac:chgData name="Philippe Baucour" userId="5102170ae7533958" providerId="LiveId" clId="{92FC1C5E-2783-49B0-B630-5364916B899A}" dt="2024-05-15T05:16:05.670" v="611" actId="571"/>
          <ac:spMkLst>
            <pc:docMk/>
            <pc:sldMk cId="3793851462" sldId="259"/>
            <ac:spMk id="13" creationId="{069EC2D8-FC79-F844-931F-43FB465EA357}"/>
          </ac:spMkLst>
        </pc:spChg>
        <pc:picChg chg="add del">
          <ac:chgData name="Philippe Baucour" userId="5102170ae7533958" providerId="LiveId" clId="{92FC1C5E-2783-49B0-B630-5364916B899A}" dt="2024-05-15T05:14:36.705" v="455" actId="22"/>
          <ac:picMkLst>
            <pc:docMk/>
            <pc:sldMk cId="3793851462" sldId="259"/>
            <ac:picMk id="9" creationId="{1CEED34E-E87F-A5C2-D03F-104AD801CBE9}"/>
          </ac:picMkLst>
        </pc:picChg>
      </pc:sldChg>
      <pc:sldChg chg="modSp new mod">
        <pc:chgData name="Philippe Baucour" userId="5102170ae7533958" providerId="LiveId" clId="{92FC1C5E-2783-49B0-B630-5364916B899A}" dt="2024-05-15T05:25:08.364" v="820" actId="20577"/>
        <pc:sldMkLst>
          <pc:docMk/>
          <pc:sldMk cId="2073240906" sldId="260"/>
        </pc:sldMkLst>
        <pc:spChg chg="mod">
          <ac:chgData name="Philippe Baucour" userId="5102170ae7533958" providerId="LiveId" clId="{92FC1C5E-2783-49B0-B630-5364916B899A}" dt="2024-05-15T05:25:08.364" v="820" actId="20577"/>
          <ac:spMkLst>
            <pc:docMk/>
            <pc:sldMk cId="2073240906" sldId="260"/>
            <ac:spMk id="2" creationId="{3AB67CF9-8875-4BFF-5C40-DC69153B28FC}"/>
          </ac:spMkLst>
        </pc:spChg>
      </pc:sldChg>
      <pc:sldChg chg="modSp new mod">
        <pc:chgData name="Philippe Baucour" userId="5102170ae7533958" providerId="LiveId" clId="{92FC1C5E-2783-49B0-B630-5364916B899A}" dt="2024-05-15T05:26:04.496" v="832" actId="20577"/>
        <pc:sldMkLst>
          <pc:docMk/>
          <pc:sldMk cId="3599723430" sldId="261"/>
        </pc:sldMkLst>
        <pc:spChg chg="mod">
          <ac:chgData name="Philippe Baucour" userId="5102170ae7533958" providerId="LiveId" clId="{92FC1C5E-2783-49B0-B630-5364916B899A}" dt="2024-05-15T05:26:04.496" v="832" actId="20577"/>
          <ac:spMkLst>
            <pc:docMk/>
            <pc:sldMk cId="3599723430" sldId="261"/>
            <ac:spMk id="2" creationId="{C86F8BF5-E163-3925-F0E3-CE352A08A3E7}"/>
          </ac:spMkLst>
        </pc:spChg>
      </pc:sldChg>
      <pc:sldChg chg="modSp new mod">
        <pc:chgData name="Philippe Baucour" userId="5102170ae7533958" providerId="LiveId" clId="{92FC1C5E-2783-49B0-B630-5364916B899A}" dt="2024-05-15T05:26:23.008" v="849" actId="20577"/>
        <pc:sldMkLst>
          <pc:docMk/>
          <pc:sldMk cId="3531592778" sldId="262"/>
        </pc:sldMkLst>
        <pc:spChg chg="mod">
          <ac:chgData name="Philippe Baucour" userId="5102170ae7533958" providerId="LiveId" clId="{92FC1C5E-2783-49B0-B630-5364916B899A}" dt="2024-05-15T05:26:23.008" v="849" actId="20577"/>
          <ac:spMkLst>
            <pc:docMk/>
            <pc:sldMk cId="3531592778" sldId="262"/>
            <ac:spMk id="2" creationId="{B139EC84-4102-FA48-7C43-D53C67D9D1B4}"/>
          </ac:spMkLst>
        </pc:spChg>
      </pc:sldChg>
      <pc:sldChg chg="modSp new mod">
        <pc:chgData name="Philippe Baucour" userId="5102170ae7533958" providerId="LiveId" clId="{92FC1C5E-2783-49B0-B630-5364916B899A}" dt="2024-05-15T05:28:36.539" v="873" actId="20577"/>
        <pc:sldMkLst>
          <pc:docMk/>
          <pc:sldMk cId="3764972675" sldId="263"/>
        </pc:sldMkLst>
        <pc:spChg chg="mod">
          <ac:chgData name="Philippe Baucour" userId="5102170ae7533958" providerId="LiveId" clId="{92FC1C5E-2783-49B0-B630-5364916B899A}" dt="2024-05-15T05:28:36.539" v="873" actId="20577"/>
          <ac:spMkLst>
            <pc:docMk/>
            <pc:sldMk cId="3764972675" sldId="263"/>
            <ac:spMk id="2" creationId="{ED0818AE-7F16-58BD-C798-6ED7D79B5AA6}"/>
          </ac:spMkLst>
        </pc:spChg>
      </pc:sldChg>
      <pc:sldChg chg="modSp new mod">
        <pc:chgData name="Philippe Baucour" userId="5102170ae7533958" providerId="LiveId" clId="{92FC1C5E-2783-49B0-B630-5364916B899A}" dt="2024-05-15T05:29:42.761" v="910" actId="20577"/>
        <pc:sldMkLst>
          <pc:docMk/>
          <pc:sldMk cId="2428471880" sldId="264"/>
        </pc:sldMkLst>
        <pc:spChg chg="mod">
          <ac:chgData name="Philippe Baucour" userId="5102170ae7533958" providerId="LiveId" clId="{92FC1C5E-2783-49B0-B630-5364916B899A}" dt="2024-05-15T05:29:42.761" v="910" actId="20577"/>
          <ac:spMkLst>
            <pc:docMk/>
            <pc:sldMk cId="2428471880" sldId="264"/>
            <ac:spMk id="2" creationId="{DDEB4661-73B6-C0E2-CA9B-BB8C63C5D7E1}"/>
          </ac:spMkLst>
        </pc:spChg>
      </pc:sldChg>
      <pc:sldChg chg="addSp modSp new mod modClrScheme chgLayout">
        <pc:chgData name="Philippe Baucour" userId="5102170ae7533958" providerId="LiveId" clId="{92FC1C5E-2783-49B0-B630-5364916B899A}" dt="2024-05-20T14:41:55.235" v="2119" actId="947"/>
        <pc:sldMkLst>
          <pc:docMk/>
          <pc:sldMk cId="645850396" sldId="265"/>
        </pc:sldMkLst>
        <pc:spChg chg="mod ord">
          <ac:chgData name="Philippe Baucour" userId="5102170ae7533958" providerId="LiveId" clId="{92FC1C5E-2783-49B0-B630-5364916B899A}" dt="2024-05-20T13:26:00.833" v="1100" actId="700"/>
          <ac:spMkLst>
            <pc:docMk/>
            <pc:sldMk cId="645850396" sldId="265"/>
            <ac:spMk id="2" creationId="{E33A6CFF-9ACF-7B00-75EC-F4C7E3F77B7F}"/>
          </ac:spMkLst>
        </pc:spChg>
        <pc:spChg chg="add mod ord">
          <ac:chgData name="Philippe Baucour" userId="5102170ae7533958" providerId="LiveId" clId="{92FC1C5E-2783-49B0-B630-5364916B899A}" dt="2024-05-20T14:41:55.235" v="2119" actId="947"/>
          <ac:spMkLst>
            <pc:docMk/>
            <pc:sldMk cId="645850396" sldId="265"/>
            <ac:spMk id="3" creationId="{8620290C-8714-6BFC-D921-D64E16063794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0T14:36:53.654" v="2105" actId="20577"/>
        <pc:sldMkLst>
          <pc:docMk/>
          <pc:sldMk cId="4249389736" sldId="266"/>
        </pc:sldMkLst>
        <pc:spChg chg="mod ord">
          <ac:chgData name="Philippe Baucour" userId="5102170ae7533958" providerId="LiveId" clId="{92FC1C5E-2783-49B0-B630-5364916B899A}" dt="2024-05-20T14:35:38.195" v="2056" actId="700"/>
          <ac:spMkLst>
            <pc:docMk/>
            <pc:sldMk cId="4249389736" sldId="266"/>
            <ac:spMk id="2" creationId="{F1047C01-E7E3-981F-0FC7-DBC25D22AE27}"/>
          </ac:spMkLst>
        </pc:spChg>
        <pc:spChg chg="add mod ord">
          <ac:chgData name="Philippe Baucour" userId="5102170ae7533958" providerId="LiveId" clId="{92FC1C5E-2783-49B0-B630-5364916B899A}" dt="2024-05-20T14:36:53.654" v="2105" actId="20577"/>
          <ac:spMkLst>
            <pc:docMk/>
            <pc:sldMk cId="4249389736" sldId="266"/>
            <ac:spMk id="3" creationId="{38D34CC5-CDBF-9FF7-DC49-9E3F8F1AF0A4}"/>
          </ac:spMkLst>
        </pc:spChg>
        <pc:spChg chg="add del mod">
          <ac:chgData name="Philippe Baucour" userId="5102170ae7533958" providerId="LiveId" clId="{92FC1C5E-2783-49B0-B630-5364916B899A}" dt="2024-05-20T14:20:28.295" v="2018" actId="478"/>
          <ac:spMkLst>
            <pc:docMk/>
            <pc:sldMk cId="4249389736" sldId="266"/>
            <ac:spMk id="4" creationId="{E6E8FB4A-CFCB-5CB5-F556-E6FB04D33010}"/>
          </ac:spMkLst>
        </pc:spChg>
        <pc:spChg chg="add del mod">
          <ac:chgData name="Philippe Baucour" userId="5102170ae7533958" providerId="LiveId" clId="{92FC1C5E-2783-49B0-B630-5364916B899A}" dt="2024-05-20T14:20:25.199" v="2017" actId="478"/>
          <ac:spMkLst>
            <pc:docMk/>
            <pc:sldMk cId="4249389736" sldId="266"/>
            <ac:spMk id="5" creationId="{76ECB41F-7818-623F-100A-A4161B509DB9}"/>
          </ac:spMkLst>
        </pc:spChg>
      </pc:sldChg>
      <pc:sldChg chg="modSp new mod">
        <pc:chgData name="Philippe Baucour" userId="5102170ae7533958" providerId="LiveId" clId="{92FC1C5E-2783-49B0-B630-5364916B899A}" dt="2024-05-15T05:30:32.958" v="957" actId="20577"/>
        <pc:sldMkLst>
          <pc:docMk/>
          <pc:sldMk cId="2793734321" sldId="267"/>
        </pc:sldMkLst>
        <pc:spChg chg="mod">
          <ac:chgData name="Philippe Baucour" userId="5102170ae7533958" providerId="LiveId" clId="{92FC1C5E-2783-49B0-B630-5364916B899A}" dt="2024-05-15T05:30:32.958" v="957" actId="20577"/>
          <ac:spMkLst>
            <pc:docMk/>
            <pc:sldMk cId="2793734321" sldId="267"/>
            <ac:spMk id="2" creationId="{1D940618-DCD5-003B-0568-1CB23E1324BD}"/>
          </ac:spMkLst>
        </pc:spChg>
      </pc:sldChg>
      <pc:sldChg chg="addSp delSp modSp new del mod modClrScheme chgLayout">
        <pc:chgData name="Philippe Baucour" userId="5102170ae7533958" providerId="LiveId" clId="{92FC1C5E-2783-49B0-B630-5364916B899A}" dt="2024-05-20T16:32:03.495" v="3443" actId="47"/>
        <pc:sldMkLst>
          <pc:docMk/>
          <pc:sldMk cId="607894881" sldId="268"/>
        </pc:sldMkLst>
        <pc:spChg chg="del mod ord">
          <ac:chgData name="Philippe Baucour" userId="5102170ae7533958" providerId="LiveId" clId="{92FC1C5E-2783-49B0-B630-5364916B899A}" dt="2024-05-20T13:25:46.618" v="1099" actId="478"/>
          <ac:spMkLst>
            <pc:docMk/>
            <pc:sldMk cId="607894881" sldId="268"/>
            <ac:spMk id="2" creationId="{2DE634F9-9D80-BE01-79A7-23C6DD8F4E52}"/>
          </ac:spMkLst>
        </pc:spChg>
        <pc:spChg chg="add del mod ord">
          <ac:chgData name="Philippe Baucour" userId="5102170ae7533958" providerId="LiveId" clId="{92FC1C5E-2783-49B0-B630-5364916B899A}" dt="2024-05-20T13:25:43.808" v="1098" actId="700"/>
          <ac:spMkLst>
            <pc:docMk/>
            <pc:sldMk cId="607894881" sldId="268"/>
            <ac:spMk id="3" creationId="{5C5D599E-6A1F-B044-2962-F082D977E7CE}"/>
          </ac:spMkLst>
        </pc:spChg>
      </pc:sldChg>
      <pc:sldChg chg="addSp modSp add mod modClrScheme chgLayout modNotesTx">
        <pc:chgData name="Philippe Baucour" userId="5102170ae7533958" providerId="LiveId" clId="{92FC1C5E-2783-49B0-B630-5364916B899A}" dt="2024-05-20T16:57:35.924" v="4378" actId="20577"/>
        <pc:sldMkLst>
          <pc:docMk/>
          <pc:sldMk cId="2939037261" sldId="269"/>
        </pc:sldMkLst>
        <pc:spChg chg="add mod ord">
          <ac:chgData name="Philippe Baucour" userId="5102170ae7533958" providerId="LiveId" clId="{92FC1C5E-2783-49B0-B630-5364916B899A}" dt="2024-05-20T13:02:40.928" v="978" actId="20577"/>
          <ac:spMkLst>
            <pc:docMk/>
            <pc:sldMk cId="2939037261" sldId="269"/>
            <ac:spMk id="2" creationId="{E7FA8069-8EEC-4CF6-D5DE-85278920D35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" creationId="{7EF94646-A84D-CFE3-C075-B87386BF441A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" creationId="{6B06CAEB-A78E-7403-FB83-78A564303F2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" creationId="{381F4D0C-C2BC-91BF-B5A7-010BBB462AC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7" creationId="{DD54279F-9D34-4A29-86E3-A31866884DCE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8" creationId="{FDE3F970-AE03-24F4-BE7C-CB2A2924544E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9" creationId="{FCC51A7F-4CDB-6904-57B8-90AD7613D89F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1" creationId="{9F400D4A-A5CE-E054-442C-B185DEE679E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2" creationId="{5979096D-4975-6CEE-50DA-40EA57EBDE2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3" creationId="{EFC9761D-C8FE-AE66-A493-F5384992758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4" creationId="{F3D50579-424E-21C3-E59B-5A4A5479653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5" creationId="{1FE42212-832A-93BB-B928-5946D071045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6" creationId="{43DAC5F9-B558-1E48-2416-7B127CDE9DB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7" creationId="{4C7C9640-7663-EA56-E6E8-8D2DAC351CB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8" creationId="{76F4AC01-2A9F-9FF8-B785-C822588480BF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9" creationId="{038F4940-729F-6FEF-67AA-FFF243747C8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0" creationId="{956DF9EB-0711-8D0C-0D55-82AE53B845C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1" creationId="{74BB579B-BDA0-3FC3-FC5F-3F5B188550C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2" creationId="{7A47AA93-3E23-AFF5-017E-261CA1D395DF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3" creationId="{4A77C57B-F971-4426-9B7B-9DE417C4A0FF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4" creationId="{FD4BC716-11F1-2546-B852-E7854352565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5" creationId="{87B6AD4B-C655-7585-0968-51738A37C98B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6" creationId="{A1472C9B-98E2-2BA4-19E6-895E5E33784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7" creationId="{E75E91E3-EAAD-48E0-7B19-78D321096034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8" creationId="{811EF83D-C488-D2DE-9CA0-67D84C4E061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29" creationId="{38CDFD79-F9ED-DA3B-E0BD-E664233778D8}"/>
          </ac:spMkLst>
        </pc:spChg>
        <pc:spChg chg="mod">
          <ac:chgData name="Philippe Baucour" userId="5102170ae7533958" providerId="LiveId" clId="{92FC1C5E-2783-49B0-B630-5364916B899A}" dt="2024-05-20T13:04:53.748" v="1095" actId="1076"/>
          <ac:spMkLst>
            <pc:docMk/>
            <pc:sldMk cId="2939037261" sldId="269"/>
            <ac:spMk id="30" creationId="{F734568D-13CD-A25D-D174-5E8761809AE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1" creationId="{47FE2325-024B-470B-F0B4-9BE511B56710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2" creationId="{DDC6BDE3-00E0-1CC5-6E60-A6124E6A7298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3" creationId="{77FC135D-8EA6-6549-3364-E3495C66238C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5" creationId="{4CA4EDAC-A044-A571-F116-10BA440D764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36" creationId="{291FEDB7-9AA8-BD14-77BA-B361A106882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0" creationId="{EA7913E8-761B-433B-72DD-6F71060AE1F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42" creationId="{DF3C911E-A495-F365-D59B-05090F3E6F32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7" creationId="{D81AC693-E7AC-3A15-3ACD-7E2DDA673B76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58" creationId="{30AA9925-33FD-9780-0CD6-4FA462AF74E7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0" creationId="{ECCEBB7C-4333-4D5B-1608-AFC35142EE41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61" creationId="{C9F54E98-14A7-A41D-E33C-519D1BEF9505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25" creationId="{534F3841-34EB-DB7D-AAB2-1BBF63D57E39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31" creationId="{A512E2C9-49B0-3E74-7F1D-25F8191F1C53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0" creationId="{C0426B7F-ABEC-415F-3B01-2E70A7B4846D}"/>
          </ac:spMkLst>
        </pc:spChg>
        <pc:spChg chg="mod">
          <ac:chgData name="Philippe Baucour" userId="5102170ae7533958" providerId="LiveId" clId="{92FC1C5E-2783-49B0-B630-5364916B899A}" dt="2024-05-20T13:04:45.322" v="1094" actId="1038"/>
          <ac:spMkLst>
            <pc:docMk/>
            <pc:sldMk cId="2939037261" sldId="269"/>
            <ac:spMk id="1041" creationId="{75C2D7DC-A299-673D-7496-84C57F77B58B}"/>
          </ac:spMkLst>
        </pc:spChg>
        <pc:spChg chg="mod">
          <ac:chgData name="Philippe Baucour" userId="5102170ae7533958" providerId="LiveId" clId="{92FC1C5E-2783-49B0-B630-5364916B899A}" dt="2024-05-20T16:25:43.952" v="3194" actId="1076"/>
          <ac:spMkLst>
            <pc:docMk/>
            <pc:sldMk cId="2939037261" sldId="269"/>
            <ac:spMk id="1042" creationId="{FD197AB7-BDDB-988C-8360-2B8E9AD7D1D9}"/>
          </ac:spMkLst>
        </pc:s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34" creationId="{6EBB7B87-D930-B55B-F90D-D00D2C57283D}"/>
          </ac:grpSpMkLst>
        </pc:grpChg>
        <pc:grpChg chg="mod">
          <ac:chgData name="Philippe Baucour" userId="5102170ae7533958" providerId="LiveId" clId="{92FC1C5E-2783-49B0-B630-5364916B899A}" dt="2024-05-20T13:04:45.322" v="1094" actId="1038"/>
          <ac:grpSpMkLst>
            <pc:docMk/>
            <pc:sldMk cId="2939037261" sldId="269"/>
            <ac:grpSpMk id="59" creationId="{80F092AF-E1F6-02E8-63CF-6A6A9524A051}"/>
          </ac:grpSpMkLst>
        </pc:grp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3" creationId="{F96B6F4F-4259-C81A-FA6A-4B5A2CB729BA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26" creationId="{4FC0EEB4-5463-0BC5-E5D4-C01D83BF8535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5" creationId="{BC21DDAB-76EF-2A53-2F15-7E3A4442AFA3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7" creationId="{75B3E66B-C2EA-F33E-3193-D24DBCCCBD30}"/>
          </ac:picMkLst>
        </pc:picChg>
        <pc:picChg chg="mod">
          <ac:chgData name="Philippe Baucour" userId="5102170ae7533958" providerId="LiveId" clId="{92FC1C5E-2783-49B0-B630-5364916B899A}" dt="2024-05-20T13:04:45.322" v="1094" actId="1038"/>
          <ac:picMkLst>
            <pc:docMk/>
            <pc:sldMk cId="2939037261" sldId="269"/>
            <ac:picMk id="1039" creationId="{1064EE88-C7CB-19CC-C1C4-26F165E1BEB6}"/>
          </ac:picMkLst>
        </pc:pic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7" creationId="{957A8092-080E-55C1-FA77-B21DB108E03F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8" creationId="{501ADA53-7D31-DA8C-DCAC-F196021DCDA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39" creationId="{298578B8-A09B-8EDE-008B-0FAC8A7B530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1" creationId="{6E755ACC-0D54-72A1-45CC-D1C0928F2242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4" creationId="{9C3AA67A-2FEE-4493-6067-04CA639F0A66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49" creationId="{017F5004-3139-41DB-465C-CC86DD89085C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1" creationId="{01A570FC-275A-349C-633C-DF8A9FF877AE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53" creationId="{9C714726-4738-D5A9-6AE3-9FDD4C69DE5A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2" creationId="{DD48A902-505C-E093-6E70-B054CF3B2A03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63" creationId="{DE462A64-45BF-F403-FB0C-3E62DEE8D4B7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4" creationId="{A910B1E0-5EA9-2D59-AD69-A2393271CF84}"/>
          </ac:cxnSpMkLst>
        </pc:cxnChg>
        <pc:cxnChg chg="mod">
          <ac:chgData name="Philippe Baucour" userId="5102170ae7533958" providerId="LiveId" clId="{92FC1C5E-2783-49B0-B630-5364916B899A}" dt="2024-05-20T13:04:45.322" v="1094" actId="1038"/>
          <ac:cxnSpMkLst>
            <pc:docMk/>
            <pc:sldMk cId="2939037261" sldId="269"/>
            <ac:cxnSpMk id="1027" creationId="{97D0575D-0FD2-A60E-4B8A-4E79FCC39401}"/>
          </ac:cxnSpMkLst>
        </pc:cxnChg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388125912" sldId="270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2449014499" sldId="271"/>
        </pc:sldMkLst>
      </pc:sldChg>
      <pc:sldChg chg="add del">
        <pc:chgData name="Philippe Baucour" userId="5102170ae7533958" providerId="LiveId" clId="{92FC1C5E-2783-49B0-B630-5364916B899A}" dt="2024-05-20T16:31:55.726" v="3442" actId="47"/>
        <pc:sldMkLst>
          <pc:docMk/>
          <pc:sldMk cId="58806351" sldId="272"/>
        </pc:sldMkLst>
      </pc:sldChg>
      <pc:sldChg chg="addSp delSp modSp new mod modClrScheme chgLayout">
        <pc:chgData name="Philippe Baucour" userId="5102170ae7533958" providerId="LiveId" clId="{92FC1C5E-2783-49B0-B630-5364916B899A}" dt="2024-05-20T14:18:46.046" v="1987" actId="20577"/>
        <pc:sldMkLst>
          <pc:docMk/>
          <pc:sldMk cId="1646234395" sldId="273"/>
        </pc:sldMkLst>
        <pc:spChg chg="del mod ord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2" creationId="{92637360-E9C5-A257-C82F-29E96E76F751}"/>
          </ac:spMkLst>
        </pc:spChg>
        <pc:spChg chg="del">
          <ac:chgData name="Philippe Baucour" userId="5102170ae7533958" providerId="LiveId" clId="{92FC1C5E-2783-49B0-B630-5364916B899A}" dt="2024-05-20T13:59:08.256" v="1521" actId="700"/>
          <ac:spMkLst>
            <pc:docMk/>
            <pc:sldMk cId="1646234395" sldId="273"/>
            <ac:spMk id="3" creationId="{F2C974BA-6277-F44A-ADD6-40BFF8C7568C}"/>
          </ac:spMkLst>
        </pc:spChg>
        <pc:spChg chg="add del mod ord">
          <ac:chgData name="Philippe Baucour" userId="5102170ae7533958" providerId="LiveId" clId="{92FC1C5E-2783-49B0-B630-5364916B899A}" dt="2024-05-20T14:10:16.345" v="1744" actId="700"/>
          <ac:spMkLst>
            <pc:docMk/>
            <pc:sldMk cId="1646234395" sldId="273"/>
            <ac:spMk id="6" creationId="{02BD8C62-36F7-B1EF-2C8C-CA4F2F7401C5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7" creationId="{2B01AC66-6009-BF08-BD28-FB5A583FA7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8" creationId="{48F207C6-9340-352D-8F49-98B269B589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9" creationId="{C6A87422-B602-58E1-D7BC-9870EB53F50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0" creationId="{C84DB5CD-0A99-3E53-AC6E-646DA46C43E3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1" creationId="{DF46F4BF-2B7A-33E5-6198-8AB5B10D7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2" creationId="{F5496891-6DE6-F259-9B8C-805D496F5ED9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3" creationId="{3202DF93-2DF4-226F-33F8-075E3FF4284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4" creationId="{079FEE6D-FB82-916F-AE33-85AD2E5E59E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5" creationId="{636D153B-484B-736A-1053-ED714D20FC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6" creationId="{A3A9F2F3-E20E-AD06-46FA-B83AEC0DC23E}"/>
          </ac:spMkLst>
        </pc:spChg>
        <pc:spChg chg="add del mod">
          <ac:chgData name="Philippe Baucour" userId="5102170ae7533958" providerId="LiveId" clId="{92FC1C5E-2783-49B0-B630-5364916B899A}" dt="2024-05-20T14:07:43.858" v="1708" actId="478"/>
          <ac:spMkLst>
            <pc:docMk/>
            <pc:sldMk cId="1646234395" sldId="273"/>
            <ac:spMk id="17" creationId="{448DE33A-E7D2-F33F-5629-0DADD0887131}"/>
          </ac:spMkLst>
        </pc:spChg>
        <pc:spChg chg="add del mod">
          <ac:chgData name="Philippe Baucour" userId="5102170ae7533958" providerId="LiveId" clId="{92FC1C5E-2783-49B0-B630-5364916B899A}" dt="2024-05-20T14:07:45.532" v="1709" actId="478"/>
          <ac:spMkLst>
            <pc:docMk/>
            <pc:sldMk cId="1646234395" sldId="273"/>
            <ac:spMk id="18" creationId="{8F31F1AE-3D5F-ECEB-640F-F6327D638AD8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19" creationId="{14C750C8-44D8-EDDA-FA10-75550E86363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1" creationId="{E53CB111-03FA-4B64-E544-69503DB662EB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2" creationId="{B9155D1F-0C3D-9670-DAD6-6765110C81BD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5" creationId="{4FC17232-1AA7-8F9E-F105-F11EC37A9B2E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6" creationId="{32DEF32D-586A-43A9-3513-8023C3F5118A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7" creationId="{0F449AEF-8F6E-137E-8D56-844C8682D497}"/>
          </ac:spMkLst>
        </pc:spChg>
        <pc:spChg chg="add 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28" creationId="{E280AC9E-B6FA-03C9-C731-2F89B8EA9990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0" creationId="{7EB0885C-85AA-6C70-7FF4-D30542554AC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1" creationId="{FF56D48C-2795-836E-140E-214A3F6BD34B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2" creationId="{864EA31F-1FC4-ED4E-D8E7-4FA5AE629C41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3" creationId="{0EDE081D-84B0-5D6E-8F0F-4A91CB223754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4" creationId="{A3A4DCC7-92BB-DBF3-2055-2049B67D400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5" creationId="{B5C0F340-9F4E-6648-D4C0-68EBFAB50489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6" creationId="{BA63A27E-F87D-7646-397E-04C0D0FBC036}"/>
          </ac:spMkLst>
        </pc:spChg>
        <pc:spChg chg="mod">
          <ac:chgData name="Philippe Baucour" userId="5102170ae7533958" providerId="LiveId" clId="{92FC1C5E-2783-49B0-B630-5364916B899A}" dt="2024-05-20T14:16:59.402" v="1865" actId="1038"/>
          <ac:spMkLst>
            <pc:docMk/>
            <pc:sldMk cId="1646234395" sldId="273"/>
            <ac:spMk id="37" creationId="{BC47023C-961C-6C80-EDF1-5C81873E1518}"/>
          </ac:spMkLst>
        </pc:spChg>
        <pc:spChg chg="add mod">
          <ac:chgData name="Philippe Baucour" userId="5102170ae7533958" providerId="LiveId" clId="{92FC1C5E-2783-49B0-B630-5364916B899A}" dt="2024-05-20T14:17:16.300" v="1871" actId="20577"/>
          <ac:spMkLst>
            <pc:docMk/>
            <pc:sldMk cId="1646234395" sldId="273"/>
            <ac:spMk id="38" creationId="{D45C844F-954B-4EF3-96BC-93F45D7E3575}"/>
          </ac:spMkLst>
        </pc:spChg>
        <pc:spChg chg="add mod">
          <ac:chgData name="Philippe Baucour" userId="5102170ae7533958" providerId="LiveId" clId="{92FC1C5E-2783-49B0-B630-5364916B899A}" dt="2024-05-20T14:18:46.046" v="1987" actId="20577"/>
          <ac:spMkLst>
            <pc:docMk/>
            <pc:sldMk cId="1646234395" sldId="273"/>
            <ac:spMk id="39" creationId="{D8E2F7C4-51FB-168F-50DA-414CA1ED0678}"/>
          </ac:spMkLst>
        </pc:s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0" creationId="{AE1F03D6-F045-4B18-DFA7-2A83C130561B}"/>
          </ac:grpSpMkLst>
        </pc:grpChg>
        <pc:grpChg chg="add mod">
          <ac:chgData name="Philippe Baucour" userId="5102170ae7533958" providerId="LiveId" clId="{92FC1C5E-2783-49B0-B630-5364916B899A}" dt="2024-05-20T14:16:59.402" v="1865" actId="1038"/>
          <ac:grpSpMkLst>
            <pc:docMk/>
            <pc:sldMk cId="1646234395" sldId="273"/>
            <ac:grpSpMk id="29" creationId="{E93CD210-8EF9-C36F-2927-F037506565E8}"/>
          </ac:grpSpMkLst>
        </pc:grp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5" creationId="{30E3634C-74CF-8196-0D97-ED5332234386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24" creationId="{68EC588E-36D2-703F-5FA1-FB4D9E8431F1}"/>
          </ac:picMkLst>
        </pc:picChg>
        <pc:picChg chg="add mod">
          <ac:chgData name="Philippe Baucour" userId="5102170ae7533958" providerId="LiveId" clId="{92FC1C5E-2783-49B0-B630-5364916B899A}" dt="2024-05-20T14:16:59.402" v="1865" actId="1038"/>
          <ac:picMkLst>
            <pc:docMk/>
            <pc:sldMk cId="1646234395" sldId="273"/>
            <ac:picMk id="1026" creationId="{B6A8B824-B4FB-A62E-8002-D827F198D3B4}"/>
          </ac:picMkLst>
        </pc:picChg>
        <pc:picChg chg="add del">
          <ac:chgData name="Philippe Baucour" userId="5102170ae7533958" providerId="LiveId" clId="{92FC1C5E-2783-49B0-B630-5364916B899A}" dt="2024-05-20T14:11:36.345" v="1749" actId="478"/>
          <ac:picMkLst>
            <pc:docMk/>
            <pc:sldMk cId="1646234395" sldId="273"/>
            <ac:picMk id="1028" creationId="{72D96041-D727-E910-A21D-FF9BDF3AC4AD}"/>
          </ac:picMkLst>
        </pc:picChg>
      </pc:sldChg>
      <pc:sldChg chg="modSp new del mod">
        <pc:chgData name="Philippe Baucour" userId="5102170ae7533958" providerId="LiveId" clId="{92FC1C5E-2783-49B0-B630-5364916B899A}" dt="2024-05-20T16:57:56.781" v="4379" actId="47"/>
        <pc:sldMkLst>
          <pc:docMk/>
          <pc:sldMk cId="2810516806" sldId="274"/>
        </pc:sldMkLst>
        <pc:spChg chg="mod">
          <ac:chgData name="Philippe Baucour" userId="5102170ae7533958" providerId="LiveId" clId="{92FC1C5E-2783-49B0-B630-5364916B899A}" dt="2024-05-20T14:36:04.337" v="2068" actId="20577"/>
          <ac:spMkLst>
            <pc:docMk/>
            <pc:sldMk cId="2810516806" sldId="274"/>
            <ac:spMk id="3" creationId="{E46B7AAF-FA83-B745-6709-E25394F5A90C}"/>
          </ac:spMkLst>
        </pc:spChg>
      </pc:sldChg>
      <pc:sldChg chg="addSp delSp modSp new mod modClrScheme chgLayout">
        <pc:chgData name="Philippe Baucour" userId="5102170ae7533958" providerId="LiveId" clId="{92FC1C5E-2783-49B0-B630-5364916B899A}" dt="2024-05-20T14:50:33.177" v="2126" actId="14100"/>
        <pc:sldMkLst>
          <pc:docMk/>
          <pc:sldMk cId="1684020394" sldId="275"/>
        </pc:sldMkLst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2" creationId="{58AA4470-A083-CCCE-345C-71EC4586E609}"/>
          </ac:spMkLst>
        </pc:spChg>
        <pc:spChg chg="del">
          <ac:chgData name="Philippe Baucour" userId="5102170ae7533958" providerId="LiveId" clId="{92FC1C5E-2783-49B0-B630-5364916B899A}" dt="2024-05-20T14:50:12.822" v="2121" actId="700"/>
          <ac:spMkLst>
            <pc:docMk/>
            <pc:sldMk cId="1684020394" sldId="275"/>
            <ac:spMk id="3" creationId="{700CF240-89A5-993B-EFE5-EF888F9D770D}"/>
          </ac:spMkLst>
        </pc:spChg>
        <pc:spChg chg="add mod">
          <ac:chgData name="Philippe Baucour" userId="5102170ae7533958" providerId="LiveId" clId="{92FC1C5E-2783-49B0-B630-5364916B899A}" dt="2024-05-20T14:50:17.238" v="2122" actId="700"/>
          <ac:spMkLst>
            <pc:docMk/>
            <pc:sldMk cId="1684020394" sldId="275"/>
            <ac:spMk id="4" creationId="{3C750CBB-7981-1B72-81A2-7C2C08163F2A}"/>
          </ac:spMkLst>
        </pc:spChg>
        <pc:picChg chg="add mod">
          <ac:chgData name="Philippe Baucour" userId="5102170ae7533958" providerId="LiveId" clId="{92FC1C5E-2783-49B0-B630-5364916B899A}" dt="2024-05-20T14:50:33.177" v="2126" actId="14100"/>
          <ac:picMkLst>
            <pc:docMk/>
            <pc:sldMk cId="1684020394" sldId="275"/>
            <ac:picMk id="6" creationId="{49B3E4C1-8F32-0FD6-AB84-3B0AC7840817}"/>
          </ac:picMkLst>
        </pc:picChg>
      </pc:sldChg>
      <pc:sldChg chg="addSp delSp modSp add mod">
        <pc:chgData name="Philippe Baucour" userId="5102170ae7533958" providerId="LiveId" clId="{92FC1C5E-2783-49B0-B630-5364916B899A}" dt="2024-05-20T16:14:21.579" v="3192" actId="6549"/>
        <pc:sldMkLst>
          <pc:docMk/>
          <pc:sldMk cId="3820477691" sldId="276"/>
        </pc:sldMkLst>
        <pc:spChg chg="mod">
          <ac:chgData name="Philippe Baucour" userId="5102170ae7533958" providerId="LiveId" clId="{92FC1C5E-2783-49B0-B630-5364916B899A}" dt="2024-05-20T14:52:05.870" v="2139" actId="6549"/>
          <ac:spMkLst>
            <pc:docMk/>
            <pc:sldMk cId="3820477691" sldId="276"/>
            <ac:spMk id="2" creationId="{9CCAFB44-1E98-30D1-66B6-ADD024A51F81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4" creationId="{1C416E49-7DF2-EDF6-A55A-AC93469CE3F0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5" creationId="{E52DF695-5F65-DCF3-9D0F-5465B660035F}"/>
          </ac:spMkLst>
        </pc:spChg>
        <pc:spChg chg="mod">
          <ac:chgData name="Philippe Baucour" userId="5102170ae7533958" providerId="LiveId" clId="{92FC1C5E-2783-49B0-B630-5364916B899A}" dt="2024-05-20T15:15:43.326" v="2599" actId="14100"/>
          <ac:spMkLst>
            <pc:docMk/>
            <pc:sldMk cId="3820477691" sldId="276"/>
            <ac:spMk id="6" creationId="{7D782B64-F1FF-8FDB-B53E-C92C89CC110E}"/>
          </ac:spMkLst>
        </pc:spChg>
        <pc:spChg chg="add mod">
          <ac:chgData name="Philippe Baucour" userId="5102170ae7533958" providerId="LiveId" clId="{92FC1C5E-2783-49B0-B630-5364916B899A}" dt="2024-05-20T14:54:43.760" v="2246" actId="6549"/>
          <ac:spMkLst>
            <pc:docMk/>
            <pc:sldMk cId="3820477691" sldId="276"/>
            <ac:spMk id="8" creationId="{F9404919-C04B-CB0B-B06A-B4CA1CFE91B0}"/>
          </ac:spMkLst>
        </pc:spChg>
        <pc:spChg chg="add mod">
          <ac:chgData name="Philippe Baucour" userId="5102170ae7533958" providerId="LiveId" clId="{92FC1C5E-2783-49B0-B630-5364916B899A}" dt="2024-05-20T15:15:34.264" v="2598" actId="1035"/>
          <ac:spMkLst>
            <pc:docMk/>
            <pc:sldMk cId="3820477691" sldId="276"/>
            <ac:spMk id="9" creationId="{0A0DE426-0D64-87F0-27F4-A878D15E2B7E}"/>
          </ac:spMkLst>
        </pc:spChg>
        <pc:spChg chg="add mod">
          <ac:chgData name="Philippe Baucour" userId="5102170ae7533958" providerId="LiveId" clId="{92FC1C5E-2783-49B0-B630-5364916B899A}" dt="2024-05-20T15:30:16.915" v="2703" actId="1036"/>
          <ac:spMkLst>
            <pc:docMk/>
            <pc:sldMk cId="3820477691" sldId="276"/>
            <ac:spMk id="10" creationId="{F042D35A-C34D-9A76-2E29-4721431065BE}"/>
          </ac:spMkLst>
        </pc:spChg>
        <pc:spChg chg="add mod">
          <ac:chgData name="Philippe Baucour" userId="5102170ae7533958" providerId="LiveId" clId="{92FC1C5E-2783-49B0-B630-5364916B899A}" dt="2024-05-20T15:15:34.264" v="2598" actId="1035"/>
          <ac:spMkLst>
            <pc:docMk/>
            <pc:sldMk cId="3820477691" sldId="276"/>
            <ac:spMk id="11" creationId="{A920FFC2-F4C5-04C9-BCAF-AAFC98C98CEC}"/>
          </ac:spMkLst>
        </pc:spChg>
        <pc:spChg chg="add mod">
          <ac:chgData name="Philippe Baucour" userId="5102170ae7533958" providerId="LiveId" clId="{92FC1C5E-2783-49B0-B630-5364916B899A}" dt="2024-05-20T15:15:34.264" v="2598" actId="1035"/>
          <ac:spMkLst>
            <pc:docMk/>
            <pc:sldMk cId="3820477691" sldId="276"/>
            <ac:spMk id="12" creationId="{ABC30229-E392-E51D-6115-74BD551BFC59}"/>
          </ac:spMkLst>
        </pc:spChg>
        <pc:spChg chg="add mod">
          <ac:chgData name="Philippe Baucour" userId="5102170ae7533958" providerId="LiveId" clId="{92FC1C5E-2783-49B0-B630-5364916B899A}" dt="2024-05-20T15:17:18.541" v="2618" actId="1076"/>
          <ac:spMkLst>
            <pc:docMk/>
            <pc:sldMk cId="3820477691" sldId="276"/>
            <ac:spMk id="13" creationId="{F18A0AAB-2768-D7B6-B593-B1F20CB7CCE0}"/>
          </ac:spMkLst>
        </pc:spChg>
        <pc:spChg chg="add del">
          <ac:chgData name="Philippe Baucour" userId="5102170ae7533958" providerId="LiveId" clId="{92FC1C5E-2783-49B0-B630-5364916B899A}" dt="2024-05-20T15:09:11.090" v="2392" actId="478"/>
          <ac:spMkLst>
            <pc:docMk/>
            <pc:sldMk cId="3820477691" sldId="276"/>
            <ac:spMk id="15" creationId="{517CDC89-11E0-CA06-C4AC-B671D6B5FB3A}"/>
          </ac:spMkLst>
        </pc:spChg>
        <pc:spChg chg="add mod">
          <ac:chgData name="Philippe Baucour" userId="5102170ae7533958" providerId="LiveId" clId="{92FC1C5E-2783-49B0-B630-5364916B899A}" dt="2024-05-20T15:21:43.351" v="2648" actId="6549"/>
          <ac:spMkLst>
            <pc:docMk/>
            <pc:sldMk cId="3820477691" sldId="276"/>
            <ac:spMk id="16" creationId="{7180B806-AB95-8D04-9FAE-F497E2832DAE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19" creationId="{D904551E-9B79-9FE3-7858-B4CD3E05EE88}"/>
          </ac:spMkLst>
        </pc:spChg>
        <pc:spChg chg="add mod">
          <ac:chgData name="Philippe Baucour" userId="5102170ae7533958" providerId="LiveId" clId="{92FC1C5E-2783-49B0-B630-5364916B899A}" dt="2024-05-20T15:59:00.152" v="2961" actId="20577"/>
          <ac:spMkLst>
            <pc:docMk/>
            <pc:sldMk cId="3820477691" sldId="276"/>
            <ac:spMk id="20" creationId="{701E49EA-7100-CBC6-29F8-5FCD7395785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1" creationId="{3084D386-D2EF-D517-666D-2767895EB24D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2" creationId="{1BEFB5D6-5480-3A0B-2068-88E52274A581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3" creationId="{378CE577-43CC-AD5E-B67E-FEDD3C3E0282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4" creationId="{DC778498-3C12-FF39-BDB8-445D718F5E30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5" creationId="{BE39C2CC-5051-8111-DB5B-70C63492762B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6" creationId="{6D86D9B7-DAF7-0417-FBB0-964164D7FB45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7" creationId="{B7D0460F-95CD-6002-98D8-44CF76B2D618}"/>
          </ac:spMkLst>
        </pc:spChg>
        <pc:spChg chg="add mod">
          <ac:chgData name="Philippe Baucour" userId="5102170ae7533958" providerId="LiveId" clId="{92FC1C5E-2783-49B0-B630-5364916B899A}" dt="2024-05-20T15:56:47.210" v="2882" actId="1035"/>
          <ac:spMkLst>
            <pc:docMk/>
            <pc:sldMk cId="3820477691" sldId="276"/>
            <ac:spMk id="28" creationId="{4F6895B4-8112-C6C6-5A48-F395A57F7842}"/>
          </ac:spMkLst>
        </pc:spChg>
        <pc:spChg chg="add mod">
          <ac:chgData name="Philippe Baucour" userId="5102170ae7533958" providerId="LiveId" clId="{92FC1C5E-2783-49B0-B630-5364916B899A}" dt="2024-05-20T16:11:57.279" v="3180" actId="33524"/>
          <ac:spMkLst>
            <pc:docMk/>
            <pc:sldMk cId="3820477691" sldId="276"/>
            <ac:spMk id="31" creationId="{33FB2097-6171-864E-98D7-40FFE4D397D1}"/>
          </ac:spMkLst>
        </pc:spChg>
        <pc:spChg chg="add mod">
          <ac:chgData name="Philippe Baucour" userId="5102170ae7533958" providerId="LiveId" clId="{92FC1C5E-2783-49B0-B630-5364916B899A}" dt="2024-05-20T16:05:44.300" v="3079" actId="1076"/>
          <ac:spMkLst>
            <pc:docMk/>
            <pc:sldMk cId="3820477691" sldId="276"/>
            <ac:spMk id="32" creationId="{36C32513-1FD8-021A-C360-2EB7B14A328C}"/>
          </ac:spMkLst>
        </pc:spChg>
        <pc:spChg chg="add mod">
          <ac:chgData name="Philippe Baucour" userId="5102170ae7533958" providerId="LiveId" clId="{92FC1C5E-2783-49B0-B630-5364916B899A}" dt="2024-05-20T16:14:21.579" v="3192" actId="6549"/>
          <ac:spMkLst>
            <pc:docMk/>
            <pc:sldMk cId="3820477691" sldId="276"/>
            <ac:spMk id="35" creationId="{5012F460-33FC-756A-8DC1-0E674DDEC568}"/>
          </ac:spMkLst>
        </pc:spChg>
        <pc:picChg chg="add mod">
          <ac:chgData name="Philippe Baucour" userId="5102170ae7533958" providerId="LiveId" clId="{92FC1C5E-2783-49B0-B630-5364916B899A}" dt="2024-05-20T15:15:34.264" v="2598" actId="1035"/>
          <ac:picMkLst>
            <pc:docMk/>
            <pc:sldMk cId="3820477691" sldId="276"/>
            <ac:picMk id="7" creationId="{5A98B7F6-4381-45B6-C379-F8576D3E830C}"/>
          </ac:picMkLst>
        </pc:picChg>
        <pc:picChg chg="add mod">
          <ac:chgData name="Philippe Baucour" userId="5102170ae7533958" providerId="LiveId" clId="{92FC1C5E-2783-49B0-B630-5364916B899A}" dt="2024-05-20T15:56:47.210" v="2882" actId="1035"/>
          <ac:picMkLst>
            <pc:docMk/>
            <pc:sldMk cId="3820477691" sldId="276"/>
            <ac:picMk id="18" creationId="{7E46FD06-AA79-E931-7EBA-A88770E1C155}"/>
          </ac:picMkLst>
        </pc:picChg>
        <pc:picChg chg="add mod">
          <ac:chgData name="Philippe Baucour" userId="5102170ae7533958" providerId="LiveId" clId="{92FC1C5E-2783-49B0-B630-5364916B899A}" dt="2024-05-20T16:02:36.438" v="2975" actId="1036"/>
          <ac:picMkLst>
            <pc:docMk/>
            <pc:sldMk cId="3820477691" sldId="276"/>
            <ac:picMk id="30" creationId="{F29EEFCE-E695-680C-6A46-3F6BDABEB1E1}"/>
          </ac:picMkLst>
        </pc:picChg>
        <pc:picChg chg="add mod">
          <ac:chgData name="Philippe Baucour" userId="5102170ae7533958" providerId="LiveId" clId="{92FC1C5E-2783-49B0-B630-5364916B899A}" dt="2024-05-20T16:07:45.059" v="3083" actId="1076"/>
          <ac:picMkLst>
            <pc:docMk/>
            <pc:sldMk cId="3820477691" sldId="276"/>
            <ac:picMk id="34" creationId="{B56ABDE4-7A14-FE57-9959-5ED7CB6B7A7E}"/>
          </ac:picMkLst>
        </pc:picChg>
      </pc:sldChg>
      <pc:sldMasterChg chg="modSp mod">
        <pc:chgData name="Philippe Baucour" userId="5102170ae7533958" providerId="LiveId" clId="{92FC1C5E-2783-49B0-B630-5364916B899A}" dt="2024-05-20T14:34:35.642" v="2053" actId="2711"/>
        <pc:sldMasterMkLst>
          <pc:docMk/>
          <pc:sldMasterMk cId="233064892" sldId="2147483660"/>
        </pc:sldMasterMkLst>
        <pc:spChg chg="mod">
          <ac:chgData name="Philippe Baucour" userId="5102170ae7533958" providerId="LiveId" clId="{92FC1C5E-2783-49B0-B630-5364916B899A}" dt="2024-05-20T14:34:27.863" v="2052" actId="14100"/>
          <ac:spMkLst>
            <pc:docMk/>
            <pc:sldMasterMk cId="233064892" sldId="2147483660"/>
            <ac:spMk id="2" creationId="{D86DFC44-42A8-2BFC-28F3-7F6E6B2A2650}"/>
          </ac:spMkLst>
        </pc:spChg>
        <pc:spChg chg="mod">
          <ac:chgData name="Philippe Baucour" userId="5102170ae7533958" providerId="LiveId" clId="{92FC1C5E-2783-49B0-B630-5364916B899A}" dt="2024-05-20T14:34:35.642" v="2053" actId="2711"/>
          <ac:spMkLst>
            <pc:docMk/>
            <pc:sldMasterMk cId="233064892" sldId="2147483660"/>
            <ac:spMk id="3" creationId="{C4539119-6287-B133-CEB0-416B3F43FBB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FFE9-C585-481A-8C95-EA03CD59938B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A371-2959-4ACF-A588-8E7883C91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1 - ############################</a:t>
            </a:r>
          </a:p>
          <a:p>
            <a:r>
              <a:rPr lang="fr-FR" dirty="0"/>
              <a:t>À gauche, encoder, bleu</a:t>
            </a:r>
          </a:p>
          <a:p>
            <a:r>
              <a:rPr lang="fr-FR" dirty="0"/>
              <a:t>La matrice Word Embedding bleue a pour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 encodage des </a:t>
            </a:r>
            <a:r>
              <a:rPr lang="fr-FR" dirty="0" err="1"/>
              <a:t>vocab_size</a:t>
            </a:r>
            <a:r>
              <a:rPr lang="fr-FR" dirty="0"/>
              <a:t> mots (lignes) du vocabulaire d'entrée à l'aide de </a:t>
            </a:r>
            <a:r>
              <a:rPr lang="fr-FR" dirty="0" err="1"/>
              <a:t>emb_dim</a:t>
            </a:r>
            <a:r>
              <a:rPr lang="fr-FR" dirty="0"/>
              <a:t> features (colonnes)</a:t>
            </a:r>
          </a:p>
          <a:p>
            <a:r>
              <a:rPr lang="fr-FR" dirty="0"/>
              <a:t>Les valeurs de la matrice sont calculées lors de l'entrainement afin de minimiser la </a:t>
            </a:r>
            <a:r>
              <a:rPr lang="fr-FR" dirty="0" err="1"/>
              <a:t>loss</a:t>
            </a:r>
            <a:r>
              <a:rPr lang="fr-FR" dirty="0"/>
              <a:t> de la tâche</a:t>
            </a:r>
          </a:p>
          <a:p>
            <a:r>
              <a:rPr lang="fr-FR" dirty="0"/>
              <a:t>Il s'agit d'une opération de </a:t>
            </a:r>
            <a:r>
              <a:rPr lang="fr-FR" dirty="0" err="1"/>
              <a:t>lookup</a:t>
            </a:r>
            <a:r>
              <a:rPr lang="fr-FR" dirty="0"/>
              <a:t> qui conserve l'ordre des mots de la séquence d'entrée et les remplace par une description qui utilise </a:t>
            </a:r>
            <a:r>
              <a:rPr lang="fr-FR" dirty="0" err="1"/>
              <a:t>emb_dim</a:t>
            </a:r>
            <a:r>
              <a:rPr lang="fr-FR" dirty="0"/>
              <a:t> features (non plus un unique index)</a:t>
            </a:r>
          </a:p>
          <a:p>
            <a:endParaRPr lang="fr-FR" dirty="0"/>
          </a:p>
          <a:p>
            <a:r>
              <a:rPr lang="fr-FR" dirty="0"/>
              <a:t>Après la couche Word Embedding bleue,  on a toujours </a:t>
            </a:r>
            <a:r>
              <a:rPr lang="fr-FR" dirty="0" err="1"/>
              <a:t>seq_len</a:t>
            </a:r>
            <a:r>
              <a:rPr lang="fr-FR" dirty="0"/>
              <a:t> mots mais ils sont dorénavant encodés dans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emb_dim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GRU (</a:t>
            </a:r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unit) bleue possède </a:t>
            </a:r>
            <a:r>
              <a:rPr lang="fr-FR" dirty="0" err="1"/>
              <a:t>n_units</a:t>
            </a:r>
            <a:r>
              <a:rPr lang="fr-FR" dirty="0"/>
              <a:t>. </a:t>
            </a:r>
          </a:p>
          <a:p>
            <a:r>
              <a:rPr lang="fr-FR" dirty="0"/>
              <a:t>Cela veut dire que pour chaque mot de la séquence, sa sortie aura une longueur de </a:t>
            </a:r>
            <a:r>
              <a:rPr lang="fr-FR" dirty="0" err="1"/>
              <a:t>n_units</a:t>
            </a:r>
            <a:r>
              <a:rPr lang="fr-FR" dirty="0"/>
              <a:t> </a:t>
            </a:r>
          </a:p>
          <a:p>
            <a:r>
              <a:rPr lang="fr-FR" dirty="0"/>
              <a:t>De plus, à chaque itération, ses </a:t>
            </a:r>
            <a:r>
              <a:rPr lang="fr-FR" dirty="0" err="1"/>
              <a:t>hidden</a:t>
            </a:r>
            <a:r>
              <a:rPr lang="fr-FR" dirty="0"/>
              <a:t> states seront mis à jour et auront, eux aussi, une longueur de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la GRU bleue, "output" est une matrice de taille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"state" est 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Si besoin, revoir le fonctionnement détaillé d'une GRU dans Deep Learning 09 </a:t>
            </a:r>
            <a:r>
              <a:rPr lang="fr-FR" dirty="0" err="1"/>
              <a:t>Recurrent</a:t>
            </a:r>
            <a:r>
              <a:rPr lang="fr-FR" dirty="0"/>
              <a:t> Neural Network</a:t>
            </a:r>
          </a:p>
          <a:p>
            <a:endParaRPr lang="fr-FR" dirty="0"/>
          </a:p>
          <a:p>
            <a:r>
              <a:rPr lang="fr-FR" dirty="0"/>
              <a:t>On propage le "document" (matrice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et le dernier </a:t>
            </a:r>
            <a:r>
              <a:rPr lang="fr-FR" dirty="0" err="1"/>
              <a:t>hidden</a:t>
            </a:r>
            <a:r>
              <a:rPr lang="fr-FR" dirty="0"/>
              <a:t> state (vecteur de </a:t>
            </a:r>
            <a:r>
              <a:rPr lang="fr-FR" dirty="0" err="1"/>
              <a:t>n_units</a:t>
            </a:r>
            <a:r>
              <a:rPr lang="fr-FR" dirty="0"/>
              <a:t> de long) vers W1 et W2 du décodeur rouge</a:t>
            </a:r>
          </a:p>
          <a:p>
            <a:endParaRPr lang="fr-FR" dirty="0"/>
          </a:p>
          <a:p>
            <a:r>
              <a:rPr lang="fr-FR" b="1" dirty="0"/>
              <a:t>2 - ############################</a:t>
            </a:r>
          </a:p>
          <a:p>
            <a:r>
              <a:rPr lang="fr-FR" dirty="0"/>
              <a:t>En mode apprentissage (</a:t>
            </a:r>
            <a:r>
              <a:rPr lang="fr-FR" b="1" dirty="0" err="1"/>
              <a:t>teacher</a:t>
            </a:r>
            <a:r>
              <a:rPr lang="fr-FR" b="1" dirty="0"/>
              <a:t> forcing</a:t>
            </a:r>
            <a:r>
              <a:rPr lang="fr-FR" dirty="0"/>
              <a:t>)</a:t>
            </a:r>
          </a:p>
          <a:p>
            <a:r>
              <a:rPr lang="fr-FR" dirty="0"/>
              <a:t>L'ensemble du document qui est sous forme d'une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de l'encoder à la couche dense W1 qui possède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Les interrupteurs 2 et 3 sont fermés vers la gauche </a:t>
            </a:r>
          </a:p>
          <a:p>
            <a:r>
              <a:rPr lang="fr-FR" dirty="0"/>
              <a:t>L'interrupteur 2 alimente la couche dense W2 avec la dernière version des </a:t>
            </a:r>
            <a:r>
              <a:rPr lang="fr-FR" dirty="0" err="1"/>
              <a:t>hidden</a:t>
            </a:r>
            <a:r>
              <a:rPr lang="fr-FR" dirty="0"/>
              <a:t> states de l'encoder</a:t>
            </a:r>
          </a:p>
          <a:p>
            <a:r>
              <a:rPr lang="fr-FR" dirty="0"/>
              <a:t>Il s'agit d'un vecteur de </a:t>
            </a:r>
            <a:r>
              <a:rPr lang="fr-FR" dirty="0" err="1"/>
              <a:t>n_units</a:t>
            </a:r>
            <a:r>
              <a:rPr lang="fr-FR" dirty="0"/>
              <a:t> de long</a:t>
            </a:r>
          </a:p>
          <a:p>
            <a:r>
              <a:rPr lang="fr-FR" dirty="0"/>
              <a:t>L'interrupteur 3 alimente l'entrée du décodeur avec le premier "mot" de la phrase traduite (&lt;start&gt;)  </a:t>
            </a:r>
          </a:p>
          <a:p>
            <a:r>
              <a:rPr lang="fr-FR" dirty="0"/>
              <a:t>Ce n'est pas visible sur le schéma mais les mots &lt;start&gt;, "I", "love"… sont transformés en index de langue cible avant d'être présentés au Word Embedding rouge</a:t>
            </a:r>
          </a:p>
          <a:p>
            <a:endParaRPr lang="fr-FR" dirty="0"/>
          </a:p>
          <a:p>
            <a:r>
              <a:rPr lang="fr-FR" dirty="0"/>
              <a:t>Dans la couche d'Attention (rectangle blanc, à gauche dans le décodeur)</a:t>
            </a:r>
          </a:p>
          <a:p>
            <a:r>
              <a:rPr lang="fr-FR" dirty="0"/>
              <a:t>À la sortie de W1 on a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À la sortie de W2 on a un vecteur 1x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Lors de l'opération de sommation, on va commencer par transformer la sortie de W2 en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(broadcasting)</a:t>
            </a:r>
          </a:p>
          <a:p>
            <a:r>
              <a:rPr lang="fr-FR" dirty="0"/>
              <a:t>Ensuite l'opération de sommation se fait ligne à ligne entre les 2 matrices issues de W1 et W2</a:t>
            </a:r>
          </a:p>
          <a:p>
            <a:r>
              <a:rPr lang="fr-FR" dirty="0"/>
              <a:t>Les valeurs de la matrice (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) sont ramenées entre -1 et +1 avec </a:t>
            </a:r>
            <a:r>
              <a:rPr lang="fr-FR" dirty="0" err="1"/>
              <a:t>tanh</a:t>
            </a:r>
            <a:endParaRPr lang="fr-FR" dirty="0"/>
          </a:p>
          <a:p>
            <a:r>
              <a:rPr lang="fr-FR" dirty="0"/>
              <a:t>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passe par une couche dense à 1 neurone</a:t>
            </a:r>
          </a:p>
          <a:p>
            <a:r>
              <a:rPr lang="fr-FR" dirty="0"/>
              <a:t>En sortie on retrouve donc un vecteur d'une colonne de hauteur </a:t>
            </a:r>
            <a:r>
              <a:rPr lang="fr-FR" dirty="0" err="1"/>
              <a:t>seq_len</a:t>
            </a:r>
            <a:endParaRPr lang="fr-FR" dirty="0"/>
          </a:p>
          <a:p>
            <a:r>
              <a:rPr lang="fr-FR" dirty="0"/>
              <a:t>On utilise alors une fonction d'activation </a:t>
            </a:r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En exagérant on peut imaginer qu'à la sortie de </a:t>
            </a:r>
            <a:r>
              <a:rPr lang="fr-FR" dirty="0" err="1"/>
              <a:t>softmax</a:t>
            </a:r>
            <a:r>
              <a:rPr lang="fr-FR" dirty="0"/>
              <a:t>, toutes les valeurs du vecteur sont nulles ou proches de 0 sauf une qui est très proche de 1</a:t>
            </a:r>
          </a:p>
          <a:p>
            <a:r>
              <a:rPr lang="fr-FR" dirty="0"/>
              <a:t>En fait </a:t>
            </a:r>
            <a:r>
              <a:rPr lang="fr-FR" dirty="0" err="1"/>
              <a:t>softmax</a:t>
            </a:r>
            <a:r>
              <a:rPr lang="fr-FR" dirty="0"/>
              <a:t> fait ressortir la ou les lignes du vecteur qui contient le ou les mots intéressants (plusieurs mots sont susceptibles d'être intéressants si ils sont "proches")</a:t>
            </a:r>
          </a:p>
          <a:p>
            <a:r>
              <a:rPr lang="fr-FR" dirty="0"/>
              <a:t>À ce stade, on en fait une sortie (vecteur Attention </a:t>
            </a:r>
            <a:r>
              <a:rPr lang="fr-FR" dirty="0" err="1"/>
              <a:t>weights</a:t>
            </a:r>
            <a:r>
              <a:rPr lang="fr-FR" dirty="0"/>
              <a:t> de longueur </a:t>
            </a:r>
            <a:r>
              <a:rPr lang="fr-FR" dirty="0" err="1"/>
              <a:t>seq_len</a:t>
            </a:r>
            <a:r>
              <a:rPr lang="fr-FR" dirty="0"/>
              <a:t>) </a:t>
            </a:r>
          </a:p>
          <a:p>
            <a:r>
              <a:rPr lang="fr-FR" dirty="0"/>
              <a:t>Toujours à la sortie de </a:t>
            </a:r>
            <a:r>
              <a:rPr lang="fr-FR" dirty="0" err="1"/>
              <a:t>softmax</a:t>
            </a:r>
            <a:r>
              <a:rPr lang="fr-FR" dirty="0"/>
              <a:t>, on multiplie ce vecteur colonne de longueur </a:t>
            </a:r>
            <a:r>
              <a:rPr lang="fr-FR" dirty="0" err="1"/>
              <a:t>seq_len</a:t>
            </a:r>
            <a:r>
              <a:rPr lang="fr-FR" dirty="0"/>
              <a:t> par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qui est une représentation de tout le document</a:t>
            </a:r>
          </a:p>
          <a:p>
            <a:r>
              <a:rPr lang="fr-FR" dirty="0"/>
              <a:t>La multiplication se fait ligne à ligne (notation ⊙ dans la littérature)</a:t>
            </a:r>
          </a:p>
          <a:p>
            <a:r>
              <a:rPr lang="fr-FR" dirty="0"/>
              <a:t>À la sortie de la multiplication, on se retrouve avec une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dont toutes les lignes sont nulles sauf une (oui, oui je sais j'exagère) </a:t>
            </a:r>
          </a:p>
          <a:p>
            <a:r>
              <a:rPr lang="fr-FR" dirty="0"/>
              <a:t>Dans le schéma ce n'est pas indiqué mais sur le fil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, il y a une opération de sommation de toutes les colonnes de la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On peut se permettre de le faire car presque toutes les lignes sont nulles sauf une</a:t>
            </a:r>
          </a:p>
          <a:p>
            <a:r>
              <a:rPr lang="fr-FR" dirty="0"/>
              <a:t>Tout se passe alors comme si on ne gardait que la ligne du mot (encodé sur </a:t>
            </a:r>
            <a:r>
              <a:rPr lang="fr-FR" dirty="0" err="1"/>
              <a:t>n_units</a:t>
            </a:r>
            <a:r>
              <a:rPr lang="fr-FR" dirty="0"/>
              <a:t> features) qui nous intéresse</a:t>
            </a:r>
          </a:p>
          <a:p>
            <a:r>
              <a:rPr lang="fr-FR" dirty="0"/>
              <a:t>Et on arrive devant </a:t>
            </a:r>
            <a:r>
              <a:rPr lang="fr-FR" dirty="0" err="1"/>
              <a:t>concat</a:t>
            </a:r>
            <a:r>
              <a:rPr lang="fr-FR" dirty="0"/>
              <a:t> avec un vecteur de long </a:t>
            </a:r>
            <a:r>
              <a:rPr lang="fr-FR" dirty="0" err="1"/>
              <a:t>n_units</a:t>
            </a:r>
            <a:endParaRPr lang="fr-FR" dirty="0"/>
          </a:p>
          <a:p>
            <a:endParaRPr lang="fr-FR" dirty="0"/>
          </a:p>
          <a:p>
            <a:r>
              <a:rPr lang="fr-FR" dirty="0"/>
              <a:t>On se place au niveau de l'interrupteur 3</a:t>
            </a:r>
          </a:p>
          <a:p>
            <a:r>
              <a:rPr lang="fr-FR" dirty="0"/>
              <a:t>Au premier tour de la boucle d'apprentissage, l'indice qui correspond au mot &lt;start&gt; (0 par exemple) est présenté à la matrice Word </a:t>
            </a:r>
            <a:r>
              <a:rPr lang="fr-FR" dirty="0" err="1"/>
              <a:t>Embeding</a:t>
            </a:r>
            <a:r>
              <a:rPr lang="fr-FR" dirty="0"/>
              <a:t> qui est de taille </a:t>
            </a:r>
            <a:r>
              <a:rPr lang="fr-FR" dirty="0" err="1"/>
              <a:t>vocab_size</a:t>
            </a:r>
            <a:r>
              <a:rPr lang="fr-FR" dirty="0"/>
              <a:t> x </a:t>
            </a:r>
            <a:r>
              <a:rPr lang="fr-FR" dirty="0" err="1"/>
              <a:t>emb_dim</a:t>
            </a:r>
            <a:r>
              <a:rPr lang="fr-FR" dirty="0"/>
              <a:t> </a:t>
            </a:r>
          </a:p>
          <a:p>
            <a:r>
              <a:rPr lang="fr-FR" dirty="0"/>
              <a:t>Après l'opération de </a:t>
            </a:r>
            <a:r>
              <a:rPr lang="fr-FR" dirty="0" err="1"/>
              <a:t>lookup</a:t>
            </a:r>
            <a:r>
              <a:rPr lang="fr-FR" dirty="0"/>
              <a:t>, le mot ressort en étant encodé sur </a:t>
            </a:r>
            <a:r>
              <a:rPr lang="fr-FR" dirty="0" err="1"/>
              <a:t>emb_dim</a:t>
            </a:r>
            <a:r>
              <a:rPr lang="fr-FR" dirty="0"/>
              <a:t> features (voir ce qui a été dit à propos du Word Embedding de l'encoder)</a:t>
            </a:r>
          </a:p>
          <a:p>
            <a:r>
              <a:rPr lang="fr-FR" dirty="0"/>
              <a:t>On présente cet encodage sur </a:t>
            </a:r>
            <a:r>
              <a:rPr lang="fr-FR" dirty="0" err="1"/>
              <a:t>emb_dim</a:t>
            </a:r>
            <a:r>
              <a:rPr lang="fr-FR" dirty="0"/>
              <a:t> features à </a:t>
            </a:r>
            <a:r>
              <a:rPr lang="fr-FR" dirty="0" err="1"/>
              <a:t>concat</a:t>
            </a:r>
            <a:endParaRPr lang="fr-FR" dirty="0"/>
          </a:p>
          <a:p>
            <a:endParaRPr lang="fr-FR" dirty="0"/>
          </a:p>
          <a:p>
            <a:r>
              <a:rPr lang="fr-FR" dirty="0"/>
              <a:t>À la sortie de </a:t>
            </a:r>
            <a:r>
              <a:rPr lang="fr-FR" dirty="0" err="1"/>
              <a:t>concat</a:t>
            </a:r>
            <a:r>
              <a:rPr lang="fr-FR" dirty="0"/>
              <a:t> on a un vecteur de longueur </a:t>
            </a:r>
            <a:r>
              <a:rPr lang="fr-FR" dirty="0" err="1"/>
              <a:t>n_units</a:t>
            </a:r>
            <a:r>
              <a:rPr lang="fr-FR" dirty="0"/>
              <a:t> + </a:t>
            </a:r>
            <a:r>
              <a:rPr lang="fr-FR" dirty="0" err="1"/>
              <a:t>emb_dim</a:t>
            </a:r>
            <a:endParaRPr lang="fr-FR" dirty="0"/>
          </a:p>
          <a:p>
            <a:r>
              <a:rPr lang="fr-FR" dirty="0"/>
              <a:t>C'est une représentation très riche du mot qui tient compte de son contexte dans la langue source (</a:t>
            </a:r>
            <a:r>
              <a:rPr lang="fr-FR" dirty="0" err="1"/>
              <a:t>n_unit</a:t>
            </a:r>
            <a:r>
              <a:rPr lang="fr-FR" dirty="0"/>
              <a:t> features) et de sa traduction (sur </a:t>
            </a:r>
            <a:r>
              <a:rPr lang="fr-FR" dirty="0" err="1"/>
              <a:t>emb_dim</a:t>
            </a:r>
            <a:r>
              <a:rPr lang="fr-FR" dirty="0"/>
              <a:t> </a:t>
            </a:r>
            <a:r>
              <a:rPr lang="fr-FR" dirty="0" err="1"/>
              <a:t>fetaures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 GRU suivante possède </a:t>
            </a:r>
            <a:r>
              <a:rPr lang="fr-FR" dirty="0" err="1"/>
              <a:t>n_units</a:t>
            </a:r>
            <a:r>
              <a:rPr lang="fr-FR" dirty="0"/>
              <a:t>.</a:t>
            </a:r>
          </a:p>
          <a:p>
            <a:r>
              <a:rPr lang="fr-FR" dirty="0"/>
              <a:t>On fait sortir d'un côté le </a:t>
            </a:r>
            <a:r>
              <a:rPr lang="fr-FR" dirty="0" err="1"/>
              <a:t>hidden</a:t>
            </a:r>
            <a:r>
              <a:rPr lang="fr-FR" dirty="0"/>
              <a:t> state de l'itération en cours. Il s'agit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Ce dernier "redescend" sur le fil noir et arrive à l'interrupteur 2 qui à ce moment-là est toujours ouvert</a:t>
            </a:r>
          </a:p>
          <a:p>
            <a:endParaRPr lang="fr-FR" dirty="0"/>
          </a:p>
          <a:p>
            <a:r>
              <a:rPr lang="fr-FR" dirty="0"/>
              <a:t>En sortie de la couche GRU il sort aussi un vecteur de longueur </a:t>
            </a:r>
            <a:r>
              <a:rPr lang="fr-FR" dirty="0" err="1"/>
              <a:t>n_units</a:t>
            </a:r>
            <a:r>
              <a:rPr lang="fr-FR" dirty="0"/>
              <a:t> qui est présenté à une couche dense qui possède </a:t>
            </a:r>
            <a:r>
              <a:rPr lang="fr-FR" dirty="0" err="1"/>
              <a:t>vocab_size</a:t>
            </a:r>
            <a:r>
              <a:rPr lang="fr-FR" dirty="0"/>
              <a:t> neurones</a:t>
            </a:r>
          </a:p>
          <a:p>
            <a:r>
              <a:rPr lang="fr-FR" dirty="0"/>
              <a:t>Pour des raisons de simplicité ici </a:t>
            </a:r>
            <a:r>
              <a:rPr lang="fr-FR" dirty="0" err="1"/>
              <a:t>vocab_size</a:t>
            </a:r>
            <a:r>
              <a:rPr lang="fr-FR" dirty="0"/>
              <a:t> FR et EN ont la même taille</a:t>
            </a:r>
          </a:p>
          <a:p>
            <a:r>
              <a:rPr lang="fr-FR" dirty="0"/>
              <a:t>On obtient en sortie de la couche dense en question, un vecteur de longueur </a:t>
            </a:r>
            <a:r>
              <a:rPr lang="fr-FR" dirty="0" err="1"/>
              <a:t>vocab_size</a:t>
            </a:r>
            <a:r>
              <a:rPr lang="fr-FR" dirty="0"/>
              <a:t> </a:t>
            </a:r>
          </a:p>
          <a:p>
            <a:r>
              <a:rPr lang="fr-FR" dirty="0"/>
              <a:t>On fait passer ce vecteur à travers une couche </a:t>
            </a:r>
            <a:r>
              <a:rPr lang="fr-FR" dirty="0" err="1"/>
              <a:t>softmax</a:t>
            </a:r>
            <a:r>
              <a:rPr lang="fr-FR" dirty="0"/>
              <a:t> (qui n'apparait pas sur le schéma) afin de pouvoir identifier dans les </a:t>
            </a:r>
            <a:r>
              <a:rPr lang="fr-FR" dirty="0" err="1"/>
              <a:t>vocab_size</a:t>
            </a:r>
            <a:r>
              <a:rPr lang="fr-FR" dirty="0"/>
              <a:t> mots du vocabulaire cible (EN) l'indice du mot traduit</a:t>
            </a:r>
          </a:p>
          <a:p>
            <a:r>
              <a:rPr lang="fr-FR" dirty="0"/>
              <a:t>Finalement une copie du vecteur de long </a:t>
            </a:r>
            <a:r>
              <a:rPr lang="fr-FR" dirty="0" err="1"/>
              <a:t>vocab_size</a:t>
            </a:r>
            <a:r>
              <a:rPr lang="fr-FR" dirty="0"/>
              <a:t> est ramenée vers l'interrupteur 3 à l'aide du câble vert</a:t>
            </a:r>
          </a:p>
          <a:p>
            <a:r>
              <a:rPr lang="fr-FR" dirty="0"/>
              <a:t>En mode </a:t>
            </a:r>
            <a:r>
              <a:rPr lang="fr-FR" dirty="0" err="1"/>
              <a:t>teacher</a:t>
            </a:r>
            <a:r>
              <a:rPr lang="fr-FR" dirty="0"/>
              <a:t> forcing l'interrupteur 3 reste fermé du côté des mots de la phrase target</a:t>
            </a:r>
          </a:p>
          <a:p>
            <a:endParaRPr lang="fr-FR" dirty="0"/>
          </a:p>
          <a:p>
            <a:r>
              <a:rPr lang="fr-FR" dirty="0"/>
              <a:t>À la fin de la première itération du mode apprentissage (</a:t>
            </a:r>
            <a:r>
              <a:rPr lang="fr-FR" dirty="0" err="1"/>
              <a:t>teacher</a:t>
            </a:r>
            <a:r>
              <a:rPr lang="fr-FR" dirty="0"/>
              <a:t> forcing) on tourne vers le bas l'interrupteur 2</a:t>
            </a:r>
          </a:p>
          <a:p>
            <a:r>
              <a:rPr lang="fr-FR" dirty="0"/>
              <a:t>L'interrupteur 3 ne bouge pas</a:t>
            </a:r>
          </a:p>
          <a:p>
            <a:r>
              <a:rPr lang="fr-FR" dirty="0"/>
              <a:t>Au début de la seconde itération</a:t>
            </a:r>
          </a:p>
          <a:p>
            <a:r>
              <a:rPr lang="fr-FR" dirty="0"/>
              <a:t>W1 est toujours alimenté par le document au format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mais on avance d'un cran et on utilisera  le "mot" qui est présenté sur la seconde ligne de la matrice </a:t>
            </a:r>
          </a:p>
          <a:p>
            <a:r>
              <a:rPr lang="fr-FR" dirty="0"/>
              <a:t>W2 est maintenant alimenté avec un vecteur de longueur </a:t>
            </a:r>
            <a:r>
              <a:rPr lang="fr-FR" dirty="0" err="1"/>
              <a:t>n_units</a:t>
            </a:r>
            <a:r>
              <a:rPr lang="fr-FR" dirty="0"/>
              <a:t> qui est contient les </a:t>
            </a:r>
            <a:r>
              <a:rPr lang="fr-FR" dirty="0" err="1"/>
              <a:t>hidden</a:t>
            </a:r>
            <a:r>
              <a:rPr lang="fr-FR" dirty="0"/>
              <a:t> state du décodeur (et plus les </a:t>
            </a:r>
            <a:r>
              <a:rPr lang="fr-FR" dirty="0" err="1"/>
              <a:t>hidden</a:t>
            </a:r>
            <a:r>
              <a:rPr lang="fr-FR" dirty="0"/>
              <a:t> states de l'encoder)</a:t>
            </a:r>
          </a:p>
          <a:p>
            <a:r>
              <a:rPr lang="fr-FR" dirty="0"/>
              <a:t>L'interrupteur 3 laisse passer l'indice dans la langue cible du second mot de la phrase target (encore une fois la traduction des mots target en indice n'apparait pas sur le schéma)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player</a:t>
            </a:r>
            <a:r>
              <a:rPr lang="fr-FR" dirty="0"/>
              <a:t> shoot </a:t>
            </a:r>
            <a:r>
              <a:rPr lang="fr-FR" dirty="0" err="1"/>
              <a:t>again</a:t>
            </a:r>
            <a:r>
              <a:rPr lang="fr-FR" dirty="0"/>
              <a:t>… C'est reparti pour un tour</a:t>
            </a:r>
          </a:p>
          <a:p>
            <a:r>
              <a:rPr lang="fr-FR" dirty="0"/>
              <a:t>À la fin de la seconde itération on laisse les interrupteurs dans leur position et on passe à l'itération suivante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b="1" dirty="0"/>
              <a:t>En mode inférence</a:t>
            </a:r>
          </a:p>
          <a:p>
            <a:r>
              <a:rPr lang="fr-FR" dirty="0"/>
              <a:t>L'encoder a encodé un document qui n'a jamais été vu par le décoder</a:t>
            </a:r>
          </a:p>
          <a:p>
            <a:r>
              <a:rPr lang="fr-FR" dirty="0"/>
              <a:t>À la première itération</a:t>
            </a:r>
          </a:p>
          <a:p>
            <a:r>
              <a:rPr lang="fr-FR" dirty="0"/>
              <a:t>L'interrupteur 2 est tourné vers la gauche</a:t>
            </a:r>
          </a:p>
          <a:p>
            <a:r>
              <a:rPr lang="fr-FR" dirty="0"/>
              <a:t>On présente donc à W1 et W2 respectivement le document au format matrice </a:t>
            </a:r>
            <a:r>
              <a:rPr lang="fr-FR" dirty="0" err="1"/>
              <a:t>seq_len</a:t>
            </a:r>
            <a:r>
              <a:rPr lang="fr-FR" dirty="0"/>
              <a:t> x </a:t>
            </a:r>
            <a:r>
              <a:rPr lang="fr-FR" dirty="0" err="1"/>
              <a:t>n_units</a:t>
            </a:r>
            <a:r>
              <a:rPr lang="fr-FR" dirty="0"/>
              <a:t> et les derniers </a:t>
            </a:r>
            <a:r>
              <a:rPr lang="fr-FR" dirty="0" err="1"/>
              <a:t>hidden</a:t>
            </a:r>
            <a:r>
              <a:rPr lang="fr-FR" dirty="0"/>
              <a:t> states de l'encoder sous forme d'un vecteur de longueur </a:t>
            </a:r>
            <a:r>
              <a:rPr lang="fr-FR" dirty="0" err="1"/>
              <a:t>n_units</a:t>
            </a:r>
            <a:endParaRPr lang="fr-FR" dirty="0"/>
          </a:p>
          <a:p>
            <a:r>
              <a:rPr lang="fr-FR" dirty="0"/>
              <a:t>L'interrupteur 3 est tourné du coté inférence et par défaut l'indice du token "&lt;start&gt;" (0 par exemple) est présenté au WE rouge</a:t>
            </a:r>
          </a:p>
          <a:p>
            <a:endParaRPr lang="fr-FR" dirty="0"/>
          </a:p>
          <a:p>
            <a:r>
              <a:rPr lang="fr-FR" dirty="0"/>
              <a:t>Le fonctionnement est ensuite exactement le même qu'en mode apprentissage</a:t>
            </a:r>
          </a:p>
          <a:p>
            <a:r>
              <a:rPr lang="fr-FR" dirty="0"/>
              <a:t>Par contre on bénéficie des contenus des Word Embedding qui ont été ajustés au cours de l'apprentissage (back propagation, gradient </a:t>
            </a:r>
            <a:r>
              <a:rPr lang="fr-FR" dirty="0" err="1"/>
              <a:t>descent</a:t>
            </a:r>
            <a:r>
              <a:rPr lang="fr-FR" dirty="0"/>
              <a:t> etc.)</a:t>
            </a:r>
          </a:p>
          <a:p>
            <a:endParaRPr lang="fr-FR" dirty="0"/>
          </a:p>
          <a:p>
            <a:r>
              <a:rPr lang="fr-FR" dirty="0"/>
              <a:t>À la fin de la première itération, comme en mode </a:t>
            </a:r>
            <a:r>
              <a:rPr lang="fr-FR" dirty="0" err="1"/>
              <a:t>teacher</a:t>
            </a:r>
            <a:r>
              <a:rPr lang="fr-FR" dirty="0"/>
              <a:t> forcing, on fait pivoter l'interrupteur 2 afin d'alimenter W2 avec les </a:t>
            </a:r>
            <a:r>
              <a:rPr lang="fr-FR" dirty="0" err="1"/>
              <a:t>hidden</a:t>
            </a:r>
            <a:r>
              <a:rPr lang="fr-FR" dirty="0"/>
              <a:t> states du décodeur (vecteur de longueur </a:t>
            </a:r>
            <a:r>
              <a:rPr lang="fr-FR" dirty="0" err="1"/>
              <a:t>n_units</a:t>
            </a:r>
            <a:r>
              <a:rPr lang="fr-FR" dirty="0"/>
              <a:t>) </a:t>
            </a:r>
          </a:p>
          <a:p>
            <a:r>
              <a:rPr lang="fr-FR" dirty="0"/>
              <a:t>L'interrupteur 3 reste fermé du côté inférence et l'indice du mot prédit dans  la langue cible qui est sur le fil vert (un vecteur de longueur </a:t>
            </a:r>
            <a:r>
              <a:rPr lang="fr-FR" dirty="0" err="1"/>
              <a:t>vocab_size</a:t>
            </a:r>
            <a:r>
              <a:rPr lang="fr-FR" dirty="0"/>
              <a:t>) est présenté au WE rouge</a:t>
            </a:r>
          </a:p>
          <a:p>
            <a:endParaRPr lang="fr-FR" dirty="0"/>
          </a:p>
          <a:p>
            <a:r>
              <a:rPr lang="fr-FR" dirty="0"/>
              <a:t>Et on repart pour une seconde itération…</a:t>
            </a:r>
          </a:p>
          <a:p>
            <a:r>
              <a:rPr lang="fr-FR" dirty="0"/>
              <a:t>Jusqu'à avoir consommé tous les mots de la langue source.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B5ED-9027-43BD-8DFA-0179E4BC95F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1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24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4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BE60-F297-4D51-9BF6-34EA6E4A2150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5259-F284-44F7-A4EF-036BA62E1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62D360-BC6C-E1A9-3BAF-76BE2E21E01B}"/>
              </a:ext>
            </a:extLst>
          </p:cNvPr>
          <p:cNvSpPr txBox="1"/>
          <p:nvPr/>
        </p:nvSpPr>
        <p:spPr>
          <a:xfrm>
            <a:off x="555812" y="1649502"/>
            <a:ext cx="4055662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Amazon Web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VPC –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67312D-74FA-BD68-A684-2ED49411E736}"/>
              </a:ext>
            </a:extLst>
          </p:cNvPr>
          <p:cNvSpPr txBox="1"/>
          <p:nvPr/>
        </p:nvSpPr>
        <p:spPr>
          <a:xfrm>
            <a:off x="555811" y="2563902"/>
            <a:ext cx="4055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Identification and Access Management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28EFE-DB47-6EA3-154D-CDC5E2471EBB}"/>
              </a:ext>
            </a:extLst>
          </p:cNvPr>
          <p:cNvSpPr txBox="1"/>
          <p:nvPr/>
        </p:nvSpPr>
        <p:spPr>
          <a:xfrm>
            <a:off x="555812" y="3463431"/>
            <a:ext cx="405566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Storage Services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Boto3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36ED91-1A13-0EC0-B398-A6654ED5AD43}"/>
              </a:ext>
            </a:extLst>
          </p:cNvPr>
          <p:cNvSpPr txBox="1"/>
          <p:nvPr/>
        </p:nvSpPr>
        <p:spPr>
          <a:xfrm>
            <a:off x="555812" y="4470164"/>
            <a:ext cx="40556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Relational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Création base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Accès public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Utilisé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PGAdmin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Endpoint, user,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psswd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pour Python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E75917-88C9-AB6A-E27D-B5DDA46D18FC}"/>
              </a:ext>
            </a:extLst>
          </p:cNvPr>
          <p:cNvSpPr txBox="1"/>
          <p:nvPr/>
        </p:nvSpPr>
        <p:spPr>
          <a:xfrm>
            <a:off x="4611472" y="16495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7C2D05-BDC0-AD99-172D-85A303EA6840}"/>
              </a:ext>
            </a:extLst>
          </p:cNvPr>
          <p:cNvSpPr txBox="1"/>
          <p:nvPr/>
        </p:nvSpPr>
        <p:spPr>
          <a:xfrm>
            <a:off x="4611472" y="447016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J4 02 avril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F4922B-4D69-ED7F-5EE2-DE7484D0FA20}"/>
              </a:ext>
            </a:extLst>
          </p:cNvPr>
          <p:cNvSpPr txBox="1"/>
          <p:nvPr/>
        </p:nvSpPr>
        <p:spPr>
          <a:xfrm>
            <a:off x="4611472" y="25639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A914BC-D5F2-3512-2607-E20CE002F8EA}"/>
              </a:ext>
            </a:extLst>
          </p:cNvPr>
          <p:cNvSpPr txBox="1"/>
          <p:nvPr/>
        </p:nvSpPr>
        <p:spPr>
          <a:xfrm>
            <a:off x="4611472" y="3478302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 J3 29 mars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99473DA-F6B8-400E-3B0A-A3ACF538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4C2FA7-8807-F47A-5924-D739AF121C10}"/>
              </a:ext>
            </a:extLst>
          </p:cNvPr>
          <p:cNvSpPr txBox="1"/>
          <p:nvPr/>
        </p:nvSpPr>
        <p:spPr>
          <a:xfrm>
            <a:off x="5382681" y="5276755"/>
            <a:ext cx="4849906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ourier New" panose="02070309020205020404" pitchFamily="49" charset="0"/>
              </a:rPr>
              <a:t>Amazon Redshift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ServerLess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Cluster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 de BDD cloud d'AWS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databricks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 créer un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 transférer sur Redshift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Utiliser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 (Big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like) 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EAFB3-1BAB-41AC-A8F8-B06E6E85612D}"/>
              </a:ext>
            </a:extLst>
          </p:cNvPr>
          <p:cNvSpPr txBox="1"/>
          <p:nvPr/>
        </p:nvSpPr>
        <p:spPr>
          <a:xfrm>
            <a:off x="10232587" y="527675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Big data J3 05 avril</a:t>
            </a:r>
          </a:p>
        </p:txBody>
      </p:sp>
    </p:spTree>
    <p:extLst>
      <p:ext uri="{BB962C8B-B14F-4D97-AF65-F5344CB8AC3E}">
        <p14:creationId xmlns:p14="http://schemas.microsoft.com/office/powerpoint/2010/main" val="295442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A6CFF-9ACF-7B00-75EC-F4C7E3F7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Word </a:t>
            </a:r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0290C-8714-6BFC-D921-D64E1606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On a un doc dont les mots sont indexés. On ne peut pas passer ce vecteur à une couche dense car les valeurs ordonnent les mots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Différentes options : one hot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encoding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TF-IDF,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word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embedding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, word2vec </a:t>
            </a:r>
          </a:p>
          <a:p>
            <a:pPr lvl="1" fontAlgn="ctr">
              <a:spcBef>
                <a:spcPts val="0"/>
              </a:spcBef>
            </a:pPr>
            <a:r>
              <a:rPr lang="fr-FR" sz="1200" dirty="0">
                <a:effectLst/>
                <a:latin typeface="Courier New" panose="02070309020205020404" pitchFamily="49" charset="0"/>
              </a:rPr>
              <a:t>#tokens/#tokens_text * log(#docs/#docs_with_token)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Classification, Supervisé, pas sparce, mot = vecteur ligne, 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Représente chaque mot du doc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valeurs (des features pour chaque mot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Opération de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lookup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(pas de multiplication ou autre)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Le mot devient un vecteur avec 2</a:t>
            </a:r>
            <a:r>
              <a:rPr lang="fr-FR" sz="16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 features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Conserve l'ordre des mots (pas comme TF IDF)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biais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généraliste (les coefs sont liés à la tâche, back propagation, gradient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descent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Pas de transfert learning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Word2Vec (pas besoin d'être supervisé)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Skip-gram    : input = un mot,          output = </a:t>
            </a:r>
            <a:r>
              <a:rPr lang="fr-FR" sz="1400" dirty="0">
                <a:latin typeface="Courier New" panose="02070309020205020404" pitchFamily="49" charset="0"/>
              </a:rPr>
              <a:t>les mots autour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Continuous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Bag of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Words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: input </a:t>
            </a:r>
            <a:r>
              <a:rPr lang="fr-FR" sz="1400" dirty="0">
                <a:latin typeface="Courier New" panose="02070309020205020404" pitchFamily="49" charset="0"/>
              </a:rPr>
              <a:t>= les mots autour, output = le mot au milieu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du contexte (2 mots avant + 2 mots suivants)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Taches généralistes =&gt; on peut faire du transfert learning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ourier New" panose="02070309020205020404" pitchFamily="49" charset="0"/>
              </a:rPr>
              <a:t>GlobalAveragePooling1D (couche GAP)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Après la couche Word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Embeding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par colonne de la matrice Word Embedding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sortie un vecteur du nombre de colonnes de la matrice 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n_dim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=2</a:t>
            </a:r>
            <a:r>
              <a:rPr lang="fr-FR" sz="1400" baseline="30000" dirty="0">
                <a:effectLst/>
                <a:latin typeface="Courier New" panose="02070309020205020404" pitchFamily="49" charset="0"/>
              </a:rPr>
              <a:t>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Faut présenter un vecteur pour le "brancher" à l'entrée des couches denses. </a:t>
            </a:r>
          </a:p>
          <a:p>
            <a:pPr lvl="1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à la sortie de la couche GlobalAveragePoolong1D on perd l'ordre de la séquence d'entrée</a:t>
            </a:r>
          </a:p>
          <a:p>
            <a:pPr lvl="1" fontAlgn="ctr">
              <a:spcBef>
                <a:spcPts val="0"/>
              </a:spcBef>
            </a:pPr>
            <a:endParaRPr lang="fr-FR" sz="12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E3634C-74CF-8196-0D97-ED533223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205601"/>
            <a:ext cx="4938102" cy="2283157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1F03D6-F045-4B18-DFA7-2A83C130561B}"/>
              </a:ext>
            </a:extLst>
          </p:cNvPr>
          <p:cNvGrpSpPr/>
          <p:nvPr/>
        </p:nvGrpSpPr>
        <p:grpSpPr>
          <a:xfrm rot="5400000">
            <a:off x="6413041" y="2947848"/>
            <a:ext cx="175364" cy="1880041"/>
            <a:chOff x="6625048" y="3151710"/>
            <a:chExt cx="175364" cy="188004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B01AC66-6009-BF08-BD28-FB5A583FA709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8F207C6-9340-352D-8F49-98B269B589E3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A87422-B602-58E1-D7BC-9870EB53F509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4DB5CD-0A99-3E53-AC6E-646DA46C43E3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46F4BF-2B7A-33E5-6198-8AB5B10D784D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496891-6DE6-F259-9B8C-805D496F5ED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202DF93-2DF4-226F-33F8-075E3FF4284D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79FEE6D-FB82-916F-AE33-85AD2E5E59EE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D153B-484B-736A-1053-ED714D20FC97}"/>
              </a:ext>
            </a:extLst>
          </p:cNvPr>
          <p:cNvSpPr/>
          <p:nvPr/>
        </p:nvSpPr>
        <p:spPr>
          <a:xfrm>
            <a:off x="5643996" y="2619652"/>
            <a:ext cx="1558290" cy="324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effectLst/>
                <a:latin typeface="Courier New" panose="02070309020205020404" pitchFamily="49" charset="0"/>
              </a:rPr>
              <a:t>GlobalAveragePooling1D</a:t>
            </a:r>
            <a:endParaRPr lang="fr-FR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9F2F3-E20E-AD06-46FA-B83AEC0DC23E}"/>
              </a:ext>
            </a:extLst>
          </p:cNvPr>
          <p:cNvSpPr/>
          <p:nvPr/>
        </p:nvSpPr>
        <p:spPr>
          <a:xfrm>
            <a:off x="5922126" y="3133084"/>
            <a:ext cx="1157196" cy="28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  …  0.1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C750C8-44D8-EDDA-FA10-75550E86363A}"/>
              </a:ext>
            </a:extLst>
          </p:cNvPr>
          <p:cNvSpPr txBox="1"/>
          <p:nvPr/>
        </p:nvSpPr>
        <p:spPr>
          <a:xfrm>
            <a:off x="7658100" y="318550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3CB111-03FA-4B64-E544-69503DB662EB}"/>
              </a:ext>
            </a:extLst>
          </p:cNvPr>
          <p:cNvSpPr txBox="1"/>
          <p:nvPr/>
        </p:nvSpPr>
        <p:spPr>
          <a:xfrm>
            <a:off x="7658100" y="376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</p:txBody>
      </p:sp>
      <p:pic>
        <p:nvPicPr>
          <p:cNvPr id="1026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B6A8B824-B4FB-A62E-8002-D827F198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22" y="4103870"/>
            <a:ext cx="1014565" cy="4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B9155D1F-0C3D-9670-DAD6-6765110C81BD}"/>
              </a:ext>
            </a:extLst>
          </p:cNvPr>
          <p:cNvSpPr/>
          <p:nvPr/>
        </p:nvSpPr>
        <p:spPr>
          <a:xfrm rot="5400000">
            <a:off x="6465396" y="5165437"/>
            <a:ext cx="173182" cy="1731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8EC588E-36D2-703F-5FA1-FB4D9E843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981" y="5487188"/>
            <a:ext cx="667486" cy="4529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FC17232-1AA7-8F9E-F105-F11EC37A9B2E}"/>
              </a:ext>
            </a:extLst>
          </p:cNvPr>
          <p:cNvSpPr txBox="1"/>
          <p:nvPr/>
        </p:nvSpPr>
        <p:spPr>
          <a:xfrm>
            <a:off x="7658100" y="559054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DEF32D-586A-43A9-3513-8023C3F5118A}"/>
              </a:ext>
            </a:extLst>
          </p:cNvPr>
          <p:cNvSpPr txBox="1"/>
          <p:nvPr/>
        </p:nvSpPr>
        <p:spPr>
          <a:xfrm>
            <a:off x="6115351" y="4037975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449AEF-8F6E-137E-8D56-844C8682D497}"/>
              </a:ext>
            </a:extLst>
          </p:cNvPr>
          <p:cNvSpPr txBox="1"/>
          <p:nvPr/>
        </p:nvSpPr>
        <p:spPr>
          <a:xfrm>
            <a:off x="7658100" y="43177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280AC9E-B6FA-03C9-C731-2F89B8EA9990}"/>
              </a:ext>
            </a:extLst>
          </p:cNvPr>
          <p:cNvSpPr txBox="1"/>
          <p:nvPr/>
        </p:nvSpPr>
        <p:spPr>
          <a:xfrm>
            <a:off x="7658100" y="511519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neurone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93CD210-8EF9-C36F-2927-F037506565E8}"/>
              </a:ext>
            </a:extLst>
          </p:cNvPr>
          <p:cNvGrpSpPr/>
          <p:nvPr/>
        </p:nvGrpSpPr>
        <p:grpSpPr>
          <a:xfrm rot="5400000">
            <a:off x="6448368" y="5431969"/>
            <a:ext cx="175364" cy="1880041"/>
            <a:chOff x="6625048" y="3151710"/>
            <a:chExt cx="175364" cy="188004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B0885C-85AA-6C70-7FF4-D30542554AC1}"/>
                </a:ext>
              </a:extLst>
            </p:cNvPr>
            <p:cNvSpPr/>
            <p:nvPr/>
          </p:nvSpPr>
          <p:spPr>
            <a:xfrm>
              <a:off x="6625048" y="3151710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F56D48C-2795-836E-140E-214A3F6BD34B}"/>
                </a:ext>
              </a:extLst>
            </p:cNvPr>
            <p:cNvSpPr/>
            <p:nvPr/>
          </p:nvSpPr>
          <p:spPr>
            <a:xfrm>
              <a:off x="6627230" y="3395547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4EA31F-1FC4-ED4E-D8E7-4FA5AE629C41}"/>
                </a:ext>
              </a:extLst>
            </p:cNvPr>
            <p:cNvSpPr/>
            <p:nvPr/>
          </p:nvSpPr>
          <p:spPr>
            <a:xfrm>
              <a:off x="6625048" y="3639384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EDE081D-84B0-5D6E-8F0F-4A91CB223754}"/>
                </a:ext>
              </a:extLst>
            </p:cNvPr>
            <p:cNvSpPr/>
            <p:nvPr/>
          </p:nvSpPr>
          <p:spPr>
            <a:xfrm>
              <a:off x="6627230" y="3883221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3A4DCC7-92BB-DBF3-2055-2049B67D4009}"/>
                </a:ext>
              </a:extLst>
            </p:cNvPr>
            <p:cNvSpPr/>
            <p:nvPr/>
          </p:nvSpPr>
          <p:spPr>
            <a:xfrm>
              <a:off x="6625048" y="4127058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5C0F340-9F4E-6648-D4C0-68EBFAB50489}"/>
                </a:ext>
              </a:extLst>
            </p:cNvPr>
            <p:cNvSpPr/>
            <p:nvPr/>
          </p:nvSpPr>
          <p:spPr>
            <a:xfrm>
              <a:off x="6627230" y="4370895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A63A27E-F87D-7646-397E-04C0D0FBC036}"/>
                </a:ext>
              </a:extLst>
            </p:cNvPr>
            <p:cNvSpPr/>
            <p:nvPr/>
          </p:nvSpPr>
          <p:spPr>
            <a:xfrm>
              <a:off x="6625048" y="4614732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C47023C-961C-6C80-EDF1-5C81873E1518}"/>
                </a:ext>
              </a:extLst>
            </p:cNvPr>
            <p:cNvSpPr/>
            <p:nvPr/>
          </p:nvSpPr>
          <p:spPr>
            <a:xfrm>
              <a:off x="6627230" y="4858569"/>
              <a:ext cx="173182" cy="1731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D45C844F-954B-4EF3-96BC-93F45D7E3575}"/>
              </a:ext>
            </a:extLst>
          </p:cNvPr>
          <p:cNvSpPr txBox="1"/>
          <p:nvPr/>
        </p:nvSpPr>
        <p:spPr>
          <a:xfrm>
            <a:off x="7658100" y="624778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E2F7C4-51FB-168F-50DA-414CA1ED0678}"/>
              </a:ext>
            </a:extLst>
          </p:cNvPr>
          <p:cNvSpPr txBox="1"/>
          <p:nvPr/>
        </p:nvSpPr>
        <p:spPr>
          <a:xfrm>
            <a:off x="7658100" y="76897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n_embed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23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Recurent</a:t>
            </a:r>
            <a:r>
              <a:rPr lang="fr-FR" dirty="0"/>
              <a:t> NN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896589"/>
            <a:ext cx="3868094" cy="5824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896589"/>
            <a:ext cx="3868094" cy="5824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LSTM – Long Short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896589"/>
            <a:ext cx="3868094" cy="5824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GRU –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98B7F6-4381-45B6-C379-F8576D3E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8" y="1228390"/>
            <a:ext cx="3884831" cy="20954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404919-C04B-CB0B-B06A-B4CA1CFE91B0}"/>
              </a:ext>
            </a:extLst>
          </p:cNvPr>
          <p:cNvSpPr txBox="1"/>
          <p:nvPr/>
        </p:nvSpPr>
        <p:spPr>
          <a:xfrm>
            <a:off x="9497503" y="454307"/>
            <a:ext cx="569387" cy="246221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Ct =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0DE426-0D64-87F0-27F4-A878D15E2B7E}"/>
              </a:ext>
            </a:extLst>
          </p:cNvPr>
          <p:cNvSpPr txBox="1"/>
          <p:nvPr/>
        </p:nvSpPr>
        <p:spPr>
          <a:xfrm>
            <a:off x="10801074" y="1504695"/>
            <a:ext cx="133241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C</a:t>
            </a:r>
            <a:r>
              <a:rPr lang="fr-FR" sz="800" baseline="-25000" dirty="0"/>
              <a:t>t</a:t>
            </a:r>
            <a:r>
              <a:rPr lang="fr-FR" sz="800" dirty="0"/>
              <a:t> = 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 C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baseline="-25000" dirty="0"/>
              <a:t> 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42D35A-C34D-9A76-2E29-4721431065BE}"/>
              </a:ext>
            </a:extLst>
          </p:cNvPr>
          <p:cNvSpPr txBox="1"/>
          <p:nvPr/>
        </p:nvSpPr>
        <p:spPr>
          <a:xfrm>
            <a:off x="8921649" y="2040493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f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20FFC2-F4C5-04C9-BCAF-AAFC98C98CEC}"/>
              </a:ext>
            </a:extLst>
          </p:cNvPr>
          <p:cNvSpPr txBox="1"/>
          <p:nvPr/>
        </p:nvSpPr>
        <p:spPr>
          <a:xfrm>
            <a:off x="9594708" y="1923478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i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30229-E392-E51D-6115-74BD551BFC59}"/>
              </a:ext>
            </a:extLst>
          </p:cNvPr>
          <p:cNvSpPr txBox="1"/>
          <p:nvPr/>
        </p:nvSpPr>
        <p:spPr>
          <a:xfrm>
            <a:off x="10954116" y="2307311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o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8A0AAB-2768-D7B6-B593-B1F20CB7CCE0}"/>
              </a:ext>
            </a:extLst>
          </p:cNvPr>
          <p:cNvSpPr txBox="1"/>
          <p:nvPr/>
        </p:nvSpPr>
        <p:spPr>
          <a:xfrm>
            <a:off x="10332035" y="3084636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0B806-AB95-8D04-9FAE-F497E2832DAE}"/>
              </a:ext>
            </a:extLst>
          </p:cNvPr>
          <p:cNvSpPr txBox="1"/>
          <p:nvPr/>
        </p:nvSpPr>
        <p:spPr>
          <a:xfrm>
            <a:off x="8253979" y="3737478"/>
            <a:ext cx="3860516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Pas de relation entre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de t)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(input de 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Pas obligé d'avoir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i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1 (GRU)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GRU on a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hidden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state. Ici plus flexible qu'avec 1-Z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+ en haut au milieu on cumule (tant qu'on n'a pas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forget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n'est pas normalisé. Cumule tout depuis le début. Peut devenir très grand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Avec le C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on calcule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Faut le normaliser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avant de x par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(1 -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h</a:t>
            </a:r>
            <a:r>
              <a:rPr lang="fr-FR" sz="800" baseline="30000" dirty="0">
                <a:effectLst/>
                <a:latin typeface="Courier New" panose="02070309020205020404" pitchFamily="49" charset="0"/>
              </a:rPr>
              <a:t>*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Update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(Ct) *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 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      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O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sortie de Output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part d'un neurone qui se souvient juste que du mot précèdent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GRU  : soit je focalise sur le dernier mot ou je l'oublie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LSTM : avec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cell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state on a une mémoire long terme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46FD06-AA79-E931-7EBA-A88770E1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28" y="1352296"/>
            <a:ext cx="3884832" cy="22147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904551E-9B79-9FE3-7858-B4CD3E05EE88}"/>
              </a:ext>
            </a:extLst>
          </p:cNvPr>
          <p:cNvSpPr txBox="1"/>
          <p:nvPr/>
        </p:nvSpPr>
        <p:spPr>
          <a:xfrm>
            <a:off x="6987847" y="3276600"/>
            <a:ext cx="938077" cy="2154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FR" sz="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=candidate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1E49EA-7100-CBC6-29F8-5FCD73957850}"/>
              </a:ext>
            </a:extLst>
          </p:cNvPr>
          <p:cNvSpPr txBox="1"/>
          <p:nvPr/>
        </p:nvSpPr>
        <p:spPr>
          <a:xfrm>
            <a:off x="4161992" y="3639942"/>
            <a:ext cx="3860516" cy="3005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On veut que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-25000" dirty="0">
                <a:latin typeface="Courier New" panose="02070309020205020404" pitchFamily="49" charset="0"/>
              </a:rPr>
              <a:t> 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tienne compte de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de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Reset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En entrée : mot en cours (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)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ET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la sortie de l'itération précédente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entre 0 et 1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multiplie par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Si la sortie de reset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proche de 0 alors on décide de ne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PAS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tenir compte de la mémoire.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est calculé à chaque itération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On a donc une gestion dynamique car pour le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t</a:t>
            </a:r>
            <a:r>
              <a:rPr lang="fr-FR" sz="800" baseline="30000" dirty="0" err="1">
                <a:effectLst/>
                <a:latin typeface="Courier New" panose="02070309020205020404" pitchFamily="49" charset="0"/>
              </a:rPr>
              <a:t>ieme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mot de la séquence on peut décider de faire une croix sur la mémoire ou pas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sigmoïde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Donne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flexibilié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Voir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= (1-Zt)ht-1 +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Zt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ht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(c'est un curseur dynamique qui est calculé à chaque itération)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ourier New" panose="02070309020205020404" pitchFamily="49" charset="0"/>
              </a:rPr>
              <a:t>Update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gate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- </a:t>
            </a:r>
            <a:r>
              <a:rPr lang="fr-FR" sz="800" b="1" dirty="0" err="1">
                <a:effectLst/>
                <a:latin typeface="Courier New" panose="02070309020205020404" pitchFamily="49" charset="0"/>
              </a:rPr>
              <a:t>tanh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 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800" dirty="0">
                <a:effectLst/>
                <a:latin typeface="Courier New" panose="02070309020205020404" pitchFamily="49" charset="0"/>
              </a:rPr>
              <a:t> Sort le candidate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r>
              <a:rPr lang="fr-FR" sz="800" dirty="0">
                <a:effectLst/>
                <a:latin typeface="Courier New" panose="02070309020205020404" pitchFamily="49" charset="0"/>
              </a:rPr>
              <a:t>A gauche les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gates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sont des </a:t>
            </a:r>
            <a:r>
              <a:rPr lang="fr-FR" sz="800" b="1" dirty="0">
                <a:effectLst/>
                <a:latin typeface="Courier New" panose="02070309020205020404" pitchFamily="49" charset="0"/>
              </a:rPr>
              <a:t>curseurs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qui permettent de prendre en compte plus ou moins h</a:t>
            </a:r>
            <a:r>
              <a:rPr lang="fr-FR" sz="800" baseline="-25000" dirty="0">
                <a:effectLst/>
                <a:latin typeface="Courier New" panose="02070309020205020404" pitchFamily="49" charset="0"/>
              </a:rPr>
              <a:t>t-1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et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x</a:t>
            </a:r>
            <a:r>
              <a:rPr lang="fr-FR" sz="800" baseline="-25000" dirty="0" err="1">
                <a:effectLst/>
                <a:latin typeface="Courier New" panose="02070309020205020404" pitchFamily="49" charset="0"/>
              </a:rPr>
              <a:t>t</a:t>
            </a:r>
            <a:endParaRPr lang="fr-FR" sz="80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84D386-D2EF-D517-666D-2767895EB24D}"/>
              </a:ext>
            </a:extLst>
          </p:cNvPr>
          <p:cNvSpPr txBox="1"/>
          <p:nvPr/>
        </p:nvSpPr>
        <p:spPr>
          <a:xfrm>
            <a:off x="6578761" y="1604432"/>
            <a:ext cx="40908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1-Z</a:t>
            </a:r>
            <a:r>
              <a:rPr lang="fr-FR" sz="800" baseline="-25000" dirty="0"/>
              <a:t>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EFB5D6-5480-3A0B-2068-88E52274A581}"/>
              </a:ext>
            </a:extLst>
          </p:cNvPr>
          <p:cNvSpPr txBox="1"/>
          <p:nvPr/>
        </p:nvSpPr>
        <p:spPr>
          <a:xfrm>
            <a:off x="6599521" y="1262920"/>
            <a:ext cx="716863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8CE577-43CC-AD5E-B67E-FEDD3C3E0282}"/>
              </a:ext>
            </a:extLst>
          </p:cNvPr>
          <p:cNvSpPr txBox="1"/>
          <p:nvPr/>
        </p:nvSpPr>
        <p:spPr>
          <a:xfrm>
            <a:off x="7423053" y="1217048"/>
            <a:ext cx="1165704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(1-Z</a:t>
            </a:r>
            <a:r>
              <a:rPr lang="fr-FR" sz="800" baseline="-25000" dirty="0"/>
              <a:t>t</a:t>
            </a:r>
            <a:r>
              <a:rPr lang="fr-FR" sz="800" dirty="0"/>
              <a:t>)h</a:t>
            </a:r>
            <a:r>
              <a:rPr lang="fr-FR" sz="800" baseline="-25000" dirty="0"/>
              <a:t>t-1</a:t>
            </a:r>
            <a:r>
              <a:rPr lang="fr-FR" sz="800" dirty="0"/>
              <a:t> + 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778498-3C12-FF39-BDB8-445D718F5E30}"/>
              </a:ext>
            </a:extLst>
          </p:cNvPr>
          <p:cNvSpPr txBox="1"/>
          <p:nvPr/>
        </p:nvSpPr>
        <p:spPr>
          <a:xfrm>
            <a:off x="6068606" y="2047189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39C2CC-5051-8111-DB5B-70C63492762B}"/>
              </a:ext>
            </a:extLst>
          </p:cNvPr>
          <p:cNvSpPr txBox="1"/>
          <p:nvPr/>
        </p:nvSpPr>
        <p:spPr>
          <a:xfrm>
            <a:off x="5992001" y="2563197"/>
            <a:ext cx="53091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0&lt;</a:t>
            </a:r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dirty="0"/>
              <a:t>&lt;1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86D9B7-DAF7-0417-FBB0-964164D7FB45}"/>
              </a:ext>
            </a:extLst>
          </p:cNvPr>
          <p:cNvSpPr txBox="1"/>
          <p:nvPr/>
        </p:nvSpPr>
        <p:spPr>
          <a:xfrm>
            <a:off x="6599521" y="2778641"/>
            <a:ext cx="514885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r</a:t>
            </a:r>
            <a:r>
              <a:rPr lang="fr-FR" sz="800" baseline="-25000" dirty="0" err="1"/>
              <a:t>t</a:t>
            </a:r>
            <a:r>
              <a:rPr lang="fr-FR" sz="800" baseline="-25000" dirty="0"/>
              <a:t> </a:t>
            </a:r>
            <a:r>
              <a:rPr lang="fr-FR" sz="800" dirty="0"/>
              <a:t>h</a:t>
            </a:r>
            <a:r>
              <a:rPr lang="fr-FR" sz="800" baseline="-25000" dirty="0"/>
              <a:t>t-1</a:t>
            </a:r>
            <a:endParaRPr lang="fr-FR" sz="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D0460F-95CD-6002-98D8-44CF76B2D618}"/>
              </a:ext>
            </a:extLst>
          </p:cNvPr>
          <p:cNvSpPr txBox="1"/>
          <p:nvPr/>
        </p:nvSpPr>
        <p:spPr>
          <a:xfrm>
            <a:off x="7244054" y="1674596"/>
            <a:ext cx="43152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Z</a:t>
            </a:r>
            <a:r>
              <a:rPr lang="fr-FR" sz="800" baseline="-25000" dirty="0" err="1"/>
              <a:t>t</a:t>
            </a:r>
            <a:r>
              <a:rPr lang="fr-FR" sz="800" dirty="0" err="1"/>
              <a:t>h</a:t>
            </a:r>
            <a:r>
              <a:rPr lang="fr-FR" sz="800" baseline="30000" dirty="0"/>
              <a:t>*</a:t>
            </a:r>
            <a:r>
              <a:rPr lang="fr-FR" sz="800" baseline="-25000" dirty="0"/>
              <a:t>t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F6895B4-8112-C6C6-5A48-F395A57F7842}"/>
              </a:ext>
            </a:extLst>
          </p:cNvPr>
          <p:cNvSpPr txBox="1"/>
          <p:nvPr/>
        </p:nvSpPr>
        <p:spPr>
          <a:xfrm>
            <a:off x="7186253" y="2978972"/>
            <a:ext cx="287258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x</a:t>
            </a:r>
            <a:r>
              <a:rPr lang="fr-FR" sz="800" baseline="-25000" dirty="0" err="1"/>
              <a:t>t</a:t>
            </a:r>
            <a:endParaRPr lang="fr-FR" sz="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9EEFCE-E695-680C-6A46-3F6BDABEB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" y="1356305"/>
            <a:ext cx="3879209" cy="1456177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3FB2097-6171-864E-98D7-40FFE4D397D1}"/>
              </a:ext>
            </a:extLst>
          </p:cNvPr>
          <p:cNvSpPr txBox="1"/>
          <p:nvPr/>
        </p:nvSpPr>
        <p:spPr>
          <a:xfrm>
            <a:off x="83993" y="3133974"/>
            <a:ext cx="3860516" cy="1774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 err="1">
                <a:effectLst/>
                <a:latin typeface="Courier New" panose="02070309020205020404" pitchFamily="49" charset="0"/>
              </a:rPr>
              <a:t>SimpleRNN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 remplace GlobalAveragePooling1D qui faisait perdre l'ordre de la 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sequence</a:t>
            </a: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latin typeface="Courier New" panose="02070309020205020404" pitchFamily="49" charset="0"/>
              </a:rPr>
              <a:t>Voir que h est constant par ligne calculée. Il vaut 0, puis 0.8, puis-0.1…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Du point de vue de la mémoire on a 1 seul mot de mémoire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ourier New" panose="02070309020205020404" pitchFamily="49" charset="0"/>
              </a:rPr>
              <a:t>Quand on lit 3 ("</a:t>
            </a:r>
            <a:r>
              <a:rPr lang="fr-FR" sz="800" dirty="0" err="1">
                <a:effectLst/>
                <a:latin typeface="Courier New" panose="02070309020205020404" pitchFamily="49" charset="0"/>
              </a:rPr>
              <a:t>red</a:t>
            </a:r>
            <a:r>
              <a:rPr lang="fr-FR" sz="800" dirty="0">
                <a:effectLst/>
                <a:latin typeface="Courier New" panose="02070309020205020404" pitchFamily="49" charset="0"/>
              </a:rPr>
              <a:t>") on se rappelle 2 ("are") mais on ne se rappelle plus 1 ("roses")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fr-FR" sz="800" baseline="-25000" dirty="0">
              <a:latin typeface="Courier New" panose="02070309020205020404" pitchFamily="49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C32513-1FD8-021A-C360-2EB7B14A328C}"/>
              </a:ext>
            </a:extLst>
          </p:cNvPr>
          <p:cNvSpPr txBox="1"/>
          <p:nvPr/>
        </p:nvSpPr>
        <p:spPr>
          <a:xfrm>
            <a:off x="2617263" y="1500944"/>
            <a:ext cx="489236" cy="215444"/>
          </a:xfrm>
          <a:prstGeom prst="rect">
            <a:avLst/>
          </a:prstGeom>
          <a:solidFill>
            <a:srgbClr val="FFF2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 col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56ABDE4-7A14-FE57-9959-5ED7CB6B7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89" y="3424592"/>
            <a:ext cx="2580844" cy="25312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5012F460-33FC-756A-8DC1-0E674DDEC568}"/>
              </a:ext>
            </a:extLst>
          </p:cNvPr>
          <p:cNvSpPr txBox="1"/>
          <p:nvPr/>
        </p:nvSpPr>
        <p:spPr>
          <a:xfrm rot="21051358">
            <a:off x="1165075" y="4785708"/>
            <a:ext cx="1107996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À finir</a:t>
            </a:r>
          </a:p>
        </p:txBody>
      </p:sp>
    </p:spTree>
    <p:extLst>
      <p:ext uri="{BB962C8B-B14F-4D97-AF65-F5344CB8AC3E}">
        <p14:creationId xmlns:p14="http://schemas.microsoft.com/office/powerpoint/2010/main" val="382047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47C01-E7E3-981F-0FC7-DBC25D22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Recurrent</a:t>
            </a:r>
            <a:r>
              <a:rPr lang="fr-FR" dirty="0"/>
              <a:t> 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34CC5-CDBF-9FF7-DC49-9E3F8F1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Remplacer la couche </a:t>
            </a:r>
            <a:r>
              <a:rPr lang="fr-FR" dirty="0">
                <a:effectLst/>
                <a:latin typeface="Courier New" panose="02070309020205020404" pitchFamily="49" charset="0"/>
              </a:rPr>
              <a:t>GlobalAveragePooling1D (GAP) qui fait perdre l'ordre des mots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8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C750CBB-7981-1B72-81A2-7C2C081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3E4C1-8F32-0FD6-AB84-3B0AC784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" y="1285688"/>
            <a:ext cx="4924209" cy="18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40618-DCD5-003B-0568-1CB23E13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Encoder </a:t>
            </a:r>
            <a:r>
              <a:rPr lang="fr-FR" dirty="0" err="1"/>
              <a:t>Decoder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3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hdanau">
            <a:extLst>
              <a:ext uri="{FF2B5EF4-FFF2-40B4-BE49-F238E27FC236}">
                <a16:creationId xmlns:a16="http://schemas.microsoft.com/office/drawing/2014/main" id="{4FC0EEB4-5463-0BC5-E5D4-C01D83BF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28" y="14719"/>
            <a:ext cx="8560771" cy="68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F94646-A84D-CFE3-C075-B87386BF441A}"/>
              </a:ext>
            </a:extLst>
          </p:cNvPr>
          <p:cNvSpPr txBox="1"/>
          <p:nvPr/>
        </p:nvSpPr>
        <p:spPr>
          <a:xfrm>
            <a:off x="2808708" y="5448450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06CAEB-A78E-7403-FB83-78A564303F2D}"/>
              </a:ext>
            </a:extLst>
          </p:cNvPr>
          <p:cNvSpPr txBox="1"/>
          <p:nvPr/>
        </p:nvSpPr>
        <p:spPr>
          <a:xfrm>
            <a:off x="4175465" y="4318171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1F4D0C-C2BC-91BF-B5A7-010BBB462AC2}"/>
              </a:ext>
            </a:extLst>
          </p:cNvPr>
          <p:cNvSpPr txBox="1"/>
          <p:nvPr/>
        </p:nvSpPr>
        <p:spPr>
          <a:xfrm>
            <a:off x="4274668" y="3897577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54279F-9D34-4A29-86E3-A31866884DCE}"/>
              </a:ext>
            </a:extLst>
          </p:cNvPr>
          <p:cNvSpPr txBox="1"/>
          <p:nvPr/>
        </p:nvSpPr>
        <p:spPr>
          <a:xfrm>
            <a:off x="4071124" y="317856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E3F970-AE03-24F4-BE7C-CB2A2924544E}"/>
              </a:ext>
            </a:extLst>
          </p:cNvPr>
          <p:cNvSpPr txBox="1"/>
          <p:nvPr/>
        </p:nvSpPr>
        <p:spPr>
          <a:xfrm>
            <a:off x="3143865" y="1450469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C51A7F-4CDB-6904-57B8-90AD7613D89F}"/>
              </a:ext>
            </a:extLst>
          </p:cNvPr>
          <p:cNvSpPr txBox="1"/>
          <p:nvPr/>
        </p:nvSpPr>
        <p:spPr>
          <a:xfrm>
            <a:off x="5585459" y="2053776"/>
            <a:ext cx="611065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400D4A-A5CE-E054-442C-B185DEE679ED}"/>
              </a:ext>
            </a:extLst>
          </p:cNvPr>
          <p:cNvSpPr txBox="1"/>
          <p:nvPr/>
        </p:nvSpPr>
        <p:spPr>
          <a:xfrm>
            <a:off x="6494331" y="5479130"/>
            <a:ext cx="1220206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79096D-4975-6CEE-50DA-40EA57EBDE27}"/>
              </a:ext>
            </a:extLst>
          </p:cNvPr>
          <p:cNvSpPr txBox="1"/>
          <p:nvPr/>
        </p:nvSpPr>
        <p:spPr>
          <a:xfrm>
            <a:off x="6792505" y="443542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C9761D-C8FE-AE66-A493-F53849927585}"/>
              </a:ext>
            </a:extLst>
          </p:cNvPr>
          <p:cNvSpPr txBox="1"/>
          <p:nvPr/>
        </p:nvSpPr>
        <p:spPr>
          <a:xfrm>
            <a:off x="7819548" y="3734747"/>
            <a:ext cx="24558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D50579-424E-21C3-E59B-5A4A54796530}"/>
              </a:ext>
            </a:extLst>
          </p:cNvPr>
          <p:cNvSpPr txBox="1"/>
          <p:nvPr/>
        </p:nvSpPr>
        <p:spPr>
          <a:xfrm>
            <a:off x="8885754" y="3255550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E42212-832A-93BB-B928-5946D0710457}"/>
              </a:ext>
            </a:extLst>
          </p:cNvPr>
          <p:cNvSpPr txBox="1"/>
          <p:nvPr/>
        </p:nvSpPr>
        <p:spPr>
          <a:xfrm>
            <a:off x="7170865" y="2422580"/>
            <a:ext cx="1220206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DAC5F9-B558-1E48-2416-7B127CDE9DB7}"/>
              </a:ext>
            </a:extLst>
          </p:cNvPr>
          <p:cNvSpPr txBox="1"/>
          <p:nvPr/>
        </p:nvSpPr>
        <p:spPr>
          <a:xfrm>
            <a:off x="8739743" y="183252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7C9640-7663-EA56-E6E8-8D2DAC351CBD}"/>
              </a:ext>
            </a:extLst>
          </p:cNvPr>
          <p:cNvSpPr txBox="1"/>
          <p:nvPr/>
        </p:nvSpPr>
        <p:spPr>
          <a:xfrm>
            <a:off x="10347955" y="385785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F4940-729F-6FEF-67AA-FFF243747C89}"/>
              </a:ext>
            </a:extLst>
          </p:cNvPr>
          <p:cNvSpPr txBox="1"/>
          <p:nvPr/>
        </p:nvSpPr>
        <p:spPr>
          <a:xfrm>
            <a:off x="7819548" y="1466157"/>
            <a:ext cx="854721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x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56DF9EB-0711-8D0C-0D55-82AE53B845C6}"/>
              </a:ext>
            </a:extLst>
          </p:cNvPr>
          <p:cNvSpPr txBox="1"/>
          <p:nvPr/>
        </p:nvSpPr>
        <p:spPr>
          <a:xfrm>
            <a:off x="8162479" y="1160397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4BB579B-BDA0-3FC3-FC5F-3F5B188550C6}"/>
              </a:ext>
            </a:extLst>
          </p:cNvPr>
          <p:cNvSpPr txBox="1"/>
          <p:nvPr/>
        </p:nvSpPr>
        <p:spPr>
          <a:xfrm>
            <a:off x="9247391" y="563375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A47AA93-3E23-AFF5-017E-261CA1D395DF}"/>
              </a:ext>
            </a:extLst>
          </p:cNvPr>
          <p:cNvSpPr txBox="1"/>
          <p:nvPr/>
        </p:nvSpPr>
        <p:spPr>
          <a:xfrm>
            <a:off x="10485263" y="454307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4BC716-11F1-2546-B852-E78543525658}"/>
              </a:ext>
            </a:extLst>
          </p:cNvPr>
          <p:cNvSpPr txBox="1"/>
          <p:nvPr/>
        </p:nvSpPr>
        <p:spPr>
          <a:xfrm>
            <a:off x="10486191" y="3210219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emb_dim</a:t>
            </a: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B6AD4B-C655-7585-0968-51738A37C98B}"/>
              </a:ext>
            </a:extLst>
          </p:cNvPr>
          <p:cNvSpPr txBox="1"/>
          <p:nvPr/>
        </p:nvSpPr>
        <p:spPr>
          <a:xfrm>
            <a:off x="9715045" y="2616434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1472C9B-98E2-2BA4-19E6-895E5E33784C}"/>
              </a:ext>
            </a:extLst>
          </p:cNvPr>
          <p:cNvSpPr txBox="1"/>
          <p:nvPr/>
        </p:nvSpPr>
        <p:spPr>
          <a:xfrm>
            <a:off x="8728831" y="2786247"/>
            <a:ext cx="793807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∑ colonnes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75E91E3-EAAD-48E0-7B19-78D321096034}"/>
              </a:ext>
            </a:extLst>
          </p:cNvPr>
          <p:cNvSpPr txBox="1"/>
          <p:nvPr/>
        </p:nvSpPr>
        <p:spPr>
          <a:xfrm>
            <a:off x="9140826" y="4915675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1EF83D-C488-D2DE-9CA0-67D84C4E0619}"/>
              </a:ext>
            </a:extLst>
          </p:cNvPr>
          <p:cNvSpPr txBox="1"/>
          <p:nvPr/>
        </p:nvSpPr>
        <p:spPr>
          <a:xfrm>
            <a:off x="7103638" y="4869676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8CDFD79-F9ED-DA3B-E0BD-E664233778D8}"/>
              </a:ext>
            </a:extLst>
          </p:cNvPr>
          <p:cNvSpPr txBox="1"/>
          <p:nvPr/>
        </p:nvSpPr>
        <p:spPr>
          <a:xfrm>
            <a:off x="8726744" y="4435420"/>
            <a:ext cx="854721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1 x </a:t>
            </a:r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734568D-13CD-A25D-D174-5E8761809AE1}"/>
              </a:ext>
            </a:extLst>
          </p:cNvPr>
          <p:cNvSpPr txBox="1"/>
          <p:nvPr/>
        </p:nvSpPr>
        <p:spPr>
          <a:xfrm>
            <a:off x="3056790" y="61722"/>
            <a:ext cx="4304306" cy="8617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= longueur de la séquence 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= nb unités du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(2</a:t>
            </a:r>
            <a:r>
              <a:rPr lang="fr-FR" sz="1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= nb unités ou de neurones</a:t>
            </a:r>
          </a:p>
          <a:p>
            <a:pPr>
              <a:tabLst>
                <a:tab pos="808038" algn="l"/>
              </a:tabLst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= taille du vocabulaire</a:t>
            </a:r>
          </a:p>
          <a:p>
            <a:pPr>
              <a:tabLst>
                <a:tab pos="808038" algn="l"/>
              </a:tabLst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         = [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DC6BDE3-00E0-1CC5-6E60-A6124E6A7298}"/>
              </a:ext>
            </a:extLst>
          </p:cNvPr>
          <p:cNvSpPr txBox="1"/>
          <p:nvPr/>
        </p:nvSpPr>
        <p:spPr>
          <a:xfrm rot="16200000">
            <a:off x="2887120" y="4539634"/>
            <a:ext cx="793807" cy="215444"/>
          </a:xfrm>
          <a:prstGeom prst="rect">
            <a:avLst/>
          </a:prstGeom>
          <a:solidFill>
            <a:srgbClr val="70A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FC135D-8EA6-6549-3364-E3495C66238C}"/>
              </a:ext>
            </a:extLst>
          </p:cNvPr>
          <p:cNvSpPr/>
          <p:nvPr/>
        </p:nvSpPr>
        <p:spPr>
          <a:xfrm>
            <a:off x="8940352" y="6109929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3C911E-A495-F365-D59B-05090F3E6F32}"/>
              </a:ext>
            </a:extLst>
          </p:cNvPr>
          <p:cNvSpPr/>
          <p:nvPr/>
        </p:nvSpPr>
        <p:spPr>
          <a:xfrm>
            <a:off x="9196138" y="5929796"/>
            <a:ext cx="1402080" cy="55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C3AA67A-2FEE-4493-6067-04CA639F0A66}"/>
              </a:ext>
            </a:extLst>
          </p:cNvPr>
          <p:cNvCxnSpPr/>
          <p:nvPr/>
        </p:nvCxnSpPr>
        <p:spPr>
          <a:xfrm>
            <a:off x="10328493" y="5821680"/>
            <a:ext cx="0" cy="28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17F5004-3139-41DB-465C-CC86DD89085C}"/>
              </a:ext>
            </a:extLst>
          </p:cNvPr>
          <p:cNvCxnSpPr>
            <a:cxnSpLocks/>
          </p:cNvCxnSpPr>
          <p:nvPr/>
        </p:nvCxnSpPr>
        <p:spPr>
          <a:xfrm flipH="1">
            <a:off x="9530941" y="900992"/>
            <a:ext cx="1915169" cy="838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1A570FC-275A-349C-633C-DF8A9FF877AE}"/>
              </a:ext>
            </a:extLst>
          </p:cNvPr>
          <p:cNvCxnSpPr>
            <a:cxnSpLocks/>
          </p:cNvCxnSpPr>
          <p:nvPr/>
        </p:nvCxnSpPr>
        <p:spPr>
          <a:xfrm flipH="1" flipV="1">
            <a:off x="10566138" y="6324274"/>
            <a:ext cx="914362" cy="611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C714726-4738-D5A9-6AE3-9FDD4C69DE5A}"/>
              </a:ext>
            </a:extLst>
          </p:cNvPr>
          <p:cNvCxnSpPr>
            <a:cxnSpLocks/>
          </p:cNvCxnSpPr>
          <p:nvPr/>
        </p:nvCxnSpPr>
        <p:spPr>
          <a:xfrm>
            <a:off x="11444089" y="900992"/>
            <a:ext cx="27955" cy="542709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6F4AC01-2A9F-9FF8-B785-C822588480BF}"/>
              </a:ext>
            </a:extLst>
          </p:cNvPr>
          <p:cNvSpPr txBox="1"/>
          <p:nvPr/>
        </p:nvSpPr>
        <p:spPr>
          <a:xfrm>
            <a:off x="10404160" y="1906149"/>
            <a:ext cx="1585690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x (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n_units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emb_dim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BB7B87-D930-B55B-F90D-D00D2C57283D}"/>
              </a:ext>
            </a:extLst>
          </p:cNvPr>
          <p:cNvGrpSpPr/>
          <p:nvPr/>
        </p:nvGrpSpPr>
        <p:grpSpPr>
          <a:xfrm>
            <a:off x="10044030" y="6053992"/>
            <a:ext cx="581626" cy="307963"/>
            <a:chOff x="4994031" y="1110296"/>
            <a:chExt cx="1312984" cy="695207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CA4EDAC-A044-A571-F116-10BA440D764D}"/>
                </a:ext>
              </a:extLst>
            </p:cNvPr>
            <p:cNvSpPr/>
            <p:nvPr/>
          </p:nvSpPr>
          <p:spPr>
            <a:xfrm rot="5400000">
              <a:off x="5549570" y="134188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91FEDB7-9AA8-BD14-77BA-B361A1068821}"/>
                </a:ext>
              </a:extLst>
            </p:cNvPr>
            <p:cNvSpPr/>
            <p:nvPr/>
          </p:nvSpPr>
          <p:spPr>
            <a:xfrm rot="5400000">
              <a:off x="5829880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57A8092-080E-55C1-FA77-B21DB108E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155" y="171522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501ADA53-7D31-DA8C-DCAC-F196021DC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8914" y="1271227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98578B8-A09B-8EDE-008B-0FAC8A7B530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H="1">
              <a:off x="5414520" y="1432158"/>
              <a:ext cx="231188" cy="21923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A7913E8-761B-433B-72DD-6F71060AE1F2}"/>
                </a:ext>
              </a:extLst>
            </p:cNvPr>
            <p:cNvSpPr/>
            <p:nvPr/>
          </p:nvSpPr>
          <p:spPr>
            <a:xfrm rot="5400000">
              <a:off x="5260411" y="162495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E755ACC-0D54-72A1-45CC-D1C0928F2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031" y="1715228"/>
              <a:ext cx="35665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D81AC693-E7AC-3A15-3ACD-7E2DDA673B76}"/>
              </a:ext>
            </a:extLst>
          </p:cNvPr>
          <p:cNvSpPr txBox="1"/>
          <p:nvPr/>
        </p:nvSpPr>
        <p:spPr>
          <a:xfrm>
            <a:off x="10684919" y="6062475"/>
            <a:ext cx="732893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inference</a:t>
            </a:r>
            <a:endParaRPr lang="fr-FR" sz="800" baseline="30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77C57B-F971-4426-9B7B-9DE417C4A0FF}"/>
              </a:ext>
            </a:extLst>
          </p:cNvPr>
          <p:cNvSpPr txBox="1"/>
          <p:nvPr/>
        </p:nvSpPr>
        <p:spPr>
          <a:xfrm>
            <a:off x="10249411" y="6558563"/>
            <a:ext cx="611065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n_units</a:t>
            </a:r>
            <a:endParaRPr lang="fr-FR" sz="8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AA9925-33FD-9780-0CD6-4FA462AF74E7}"/>
              </a:ext>
            </a:extLst>
          </p:cNvPr>
          <p:cNvSpPr txBox="1"/>
          <p:nvPr/>
        </p:nvSpPr>
        <p:spPr>
          <a:xfrm rot="16200000">
            <a:off x="9401447" y="4164062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0F092AF-E1F6-02E8-63CF-6A6A9524A051}"/>
              </a:ext>
            </a:extLst>
          </p:cNvPr>
          <p:cNvGrpSpPr/>
          <p:nvPr/>
        </p:nvGrpSpPr>
        <p:grpSpPr>
          <a:xfrm>
            <a:off x="8064768" y="5967883"/>
            <a:ext cx="477639" cy="373477"/>
            <a:chOff x="5879515" y="3167126"/>
            <a:chExt cx="1044736" cy="816902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CEBB7C-4333-4D5B-1608-AFC35142EE41}"/>
                </a:ext>
              </a:extLst>
            </p:cNvPr>
            <p:cNvSpPr/>
            <p:nvPr/>
          </p:nvSpPr>
          <p:spPr>
            <a:xfrm rot="10800000">
              <a:off x="6512114" y="316816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C9F54E98-14A7-A41D-E33C-519D1BEF9505}"/>
                </a:ext>
              </a:extLst>
            </p:cNvPr>
            <p:cNvSpPr/>
            <p:nvPr/>
          </p:nvSpPr>
          <p:spPr>
            <a:xfrm rot="10800000">
              <a:off x="6505904" y="3506893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DD48A902-505C-E093-6E70-B054CF3B2A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02749" y="3790598"/>
              <a:ext cx="38686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462A64-45BF-F403-FB0C-3E62DEE8D4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02389" y="3258438"/>
              <a:ext cx="321862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Connecteur droit 1023">
              <a:extLst>
                <a:ext uri="{FF2B5EF4-FFF2-40B4-BE49-F238E27FC236}">
                  <a16:creationId xmlns:a16="http://schemas.microsoft.com/office/drawing/2014/main" id="{A910B1E0-5EA9-2D59-AD69-A2393271CF8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6281549" y="3258438"/>
              <a:ext cx="411115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534F3841-34EB-DB7D-AAB2-1BBF63D57E39}"/>
                </a:ext>
              </a:extLst>
            </p:cNvPr>
            <p:cNvSpPr/>
            <p:nvPr/>
          </p:nvSpPr>
          <p:spPr>
            <a:xfrm rot="10800000">
              <a:off x="6176100" y="3167126"/>
              <a:ext cx="180550" cy="18055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7" name="Connecteur droit 1026">
              <a:extLst>
                <a:ext uri="{FF2B5EF4-FFF2-40B4-BE49-F238E27FC236}">
                  <a16:creationId xmlns:a16="http://schemas.microsoft.com/office/drawing/2014/main" id="{97D0575D-0FD2-A60E-4B8A-4E79FCC3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5" y="3257401"/>
              <a:ext cx="38685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96B6F4F-4259-C81A-FA6A-4B5A2CB7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136" y="6186452"/>
            <a:ext cx="1381876" cy="4722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7FE2325-024B-470B-F0B4-9BE511B56710}"/>
              </a:ext>
            </a:extLst>
          </p:cNvPr>
          <p:cNvSpPr txBox="1"/>
          <p:nvPr/>
        </p:nvSpPr>
        <p:spPr>
          <a:xfrm>
            <a:off x="9027995" y="5930695"/>
            <a:ext cx="1170258" cy="21544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teacher</a:t>
            </a:r>
            <a:r>
              <a:rPr lang="fr-FR" sz="800" dirty="0"/>
              <a:t> forcing</a:t>
            </a:r>
            <a:endParaRPr lang="fr-FR" sz="800" baseline="30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512E2C9-49B0-3E74-7F1D-25F8191F1C53}"/>
              </a:ext>
            </a:extLst>
          </p:cNvPr>
          <p:cNvSpPr/>
          <p:nvPr/>
        </p:nvSpPr>
        <p:spPr>
          <a:xfrm>
            <a:off x="8303323" y="6068337"/>
            <a:ext cx="177416" cy="4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Graphique 1034" descr="Badge 1 avec un remplissage uni">
            <a:extLst>
              <a:ext uri="{FF2B5EF4-FFF2-40B4-BE49-F238E27FC236}">
                <a16:creationId xmlns:a16="http://schemas.microsoft.com/office/drawing/2014/main" id="{BC21DDAB-76EF-2A53-2F15-7E3A4442A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9400" y="5745585"/>
            <a:ext cx="432000" cy="432000"/>
          </a:xfrm>
          <a:prstGeom prst="rect">
            <a:avLst/>
          </a:prstGeom>
        </p:spPr>
      </p:pic>
      <p:pic>
        <p:nvPicPr>
          <p:cNvPr id="1037" name="Graphique 1036" descr="Badge avec un remplissage uni">
            <a:extLst>
              <a:ext uri="{FF2B5EF4-FFF2-40B4-BE49-F238E27FC236}">
                <a16:creationId xmlns:a16="http://schemas.microsoft.com/office/drawing/2014/main" id="{75B3E66B-C2EA-F33E-3193-D24DBCCCB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9463" y="6053277"/>
            <a:ext cx="432000" cy="43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C2D7DC-A299-673D-7496-84C57F77B58B}"/>
              </a:ext>
            </a:extLst>
          </p:cNvPr>
          <p:cNvSpPr/>
          <p:nvPr/>
        </p:nvSpPr>
        <p:spPr>
          <a:xfrm>
            <a:off x="10480936" y="5805570"/>
            <a:ext cx="179415" cy="15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9" name="Graphique 1038" descr="Badge 3 avec un remplissage uni">
            <a:extLst>
              <a:ext uri="{FF2B5EF4-FFF2-40B4-BE49-F238E27FC236}">
                <a16:creationId xmlns:a16="http://schemas.microsoft.com/office/drawing/2014/main" id="{1064EE88-C7CB-19CC-C1C4-26F165E1BE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52132" y="5679769"/>
            <a:ext cx="432000" cy="432000"/>
          </a:xfrm>
          <a:prstGeom prst="rect">
            <a:avLst/>
          </a:prstGeom>
        </p:spPr>
      </p:pic>
      <p:sp>
        <p:nvSpPr>
          <p:cNvPr id="1040" name="ZoneTexte 1039">
            <a:extLst>
              <a:ext uri="{FF2B5EF4-FFF2-40B4-BE49-F238E27FC236}">
                <a16:creationId xmlns:a16="http://schemas.microsoft.com/office/drawing/2014/main" id="{C0426B7F-ABEC-415F-3B01-2E70A7B4846D}"/>
              </a:ext>
            </a:extLst>
          </p:cNvPr>
          <p:cNvSpPr txBox="1"/>
          <p:nvPr/>
        </p:nvSpPr>
        <p:spPr>
          <a:xfrm>
            <a:off x="10411192" y="5044260"/>
            <a:ext cx="793807" cy="215444"/>
          </a:xfrm>
          <a:prstGeom prst="rect">
            <a:avLst/>
          </a:prstGeom>
          <a:solidFill>
            <a:srgbClr val="EC7E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 err="1"/>
              <a:t>vocab_size</a:t>
            </a:r>
            <a:endParaRPr lang="fr-FR" sz="800" dirty="0"/>
          </a:p>
        </p:txBody>
      </p:sp>
      <p:sp>
        <p:nvSpPr>
          <p:cNvPr id="1042" name="ZoneTexte 1041">
            <a:extLst>
              <a:ext uri="{FF2B5EF4-FFF2-40B4-BE49-F238E27FC236}">
                <a16:creationId xmlns:a16="http://schemas.microsoft.com/office/drawing/2014/main" id="{FD197AB7-BDDB-988C-8360-2B8E9AD7D1D9}"/>
              </a:ext>
            </a:extLst>
          </p:cNvPr>
          <p:cNvSpPr txBox="1"/>
          <p:nvPr/>
        </p:nvSpPr>
        <p:spPr>
          <a:xfrm rot="21051358">
            <a:off x="10419551" y="5543320"/>
            <a:ext cx="1877437" cy="246221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 Vérifier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indexing</a:t>
            </a:r>
            <a:endParaRPr lang="fr-FR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A8069-8EEC-4CF6-D5DE-8527892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93903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6C75-DD2A-F059-7286-E6D5981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10183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D3D5-6ABA-23EC-A320-BC3E8F4C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3E1D6D-D009-0CA4-468C-D06E38F1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8" y="25429"/>
            <a:ext cx="3999469" cy="22504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E01D19-050F-FE88-B3E1-0CA75FC1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5" y="954242"/>
            <a:ext cx="4992873" cy="2644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49EB22-0FCF-8AA9-D7F1-2A180FF1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00" y="3595790"/>
            <a:ext cx="6185649" cy="325136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207EC-3988-46E8-3B0A-D294D037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Neural Network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Transfer Learning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Recurrent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NN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Encoder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78151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AFB44-1E98-30D1-66B6-ADD024A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16E49-7DF2-EDF6-A55A-AC93469CE3F0}"/>
              </a:ext>
            </a:extLst>
          </p:cNvPr>
          <p:cNvSpPr txBox="1"/>
          <p:nvPr/>
        </p:nvSpPr>
        <p:spPr>
          <a:xfrm>
            <a:off x="77506" y="1500094"/>
            <a:ext cx="3868094" cy="5051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Gradient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2DF695-5F65-DCF3-9D0F-5465B660035F}"/>
              </a:ext>
            </a:extLst>
          </p:cNvPr>
          <p:cNvSpPr txBox="1"/>
          <p:nvPr/>
        </p:nvSpPr>
        <p:spPr>
          <a:xfrm>
            <a:off x="8248659" y="1500094"/>
            <a:ext cx="3868094" cy="50519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Mini Batch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82B64-F1FF-8FDB-B53E-C92C89CC110E}"/>
              </a:ext>
            </a:extLst>
          </p:cNvPr>
          <p:cNvSpPr txBox="1"/>
          <p:nvPr/>
        </p:nvSpPr>
        <p:spPr>
          <a:xfrm>
            <a:off x="4163082" y="1500094"/>
            <a:ext cx="3868094" cy="50519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Stochastic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9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67CF9-8875-4BFF-5C40-DC69153B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7324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8BF5-E163-3925-F0E3-CE352A0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59972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EC84-4102-FA48-7C43-D53C67D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Convolutional</a:t>
            </a:r>
            <a:r>
              <a:rPr lang="fr-FR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5315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818AE-7F16-58BD-C798-6ED7D79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7649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B4661-73B6-C0E2-CA9B-BB8C63C5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–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Advesarial</a:t>
            </a:r>
            <a:r>
              <a:rPr lang="fr-FR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242847188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378</TotalTime>
  <Words>2608</Words>
  <Application>Microsoft Office PowerPoint</Application>
  <PresentationFormat>Grand écran</PresentationFormat>
  <Paragraphs>274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Courier New</vt:lpstr>
      <vt:lpstr>00_notes_de_stage</vt:lpstr>
      <vt:lpstr>Data collection</vt:lpstr>
      <vt:lpstr>Big Data</vt:lpstr>
      <vt:lpstr>Deep Learning</vt:lpstr>
      <vt:lpstr>Gradient Descent</vt:lpstr>
      <vt:lpstr>Neural Network</vt:lpstr>
      <vt:lpstr>TensorFlow</vt:lpstr>
      <vt:lpstr>Convolutional NN</vt:lpstr>
      <vt:lpstr>Transfert Learning</vt:lpstr>
      <vt:lpstr>GAN – Generative Advesarial Networks</vt:lpstr>
      <vt:lpstr>Word Embedding</vt:lpstr>
      <vt:lpstr>Présentation PowerPoint</vt:lpstr>
      <vt:lpstr>Recurent NN</vt:lpstr>
      <vt:lpstr>Recurrent NN</vt:lpstr>
      <vt:lpstr>Présentation PowerPoint</vt:lpstr>
      <vt:lpstr>Encoder Decoder</vt:lpstr>
      <vt:lpstr>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Philippe Baucour</dc:creator>
  <cp:lastModifiedBy>Philippe Baucour</cp:lastModifiedBy>
  <cp:revision>1</cp:revision>
  <dcterms:created xsi:type="dcterms:W3CDTF">2024-04-08T06:24:33Z</dcterms:created>
  <dcterms:modified xsi:type="dcterms:W3CDTF">2024-05-20T16:57:59Z</dcterms:modified>
</cp:coreProperties>
</file>