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6" r:id="rId13"/>
    <p:sldId id="266" r:id="rId14"/>
    <p:sldId id="275" r:id="rId15"/>
    <p:sldId id="267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07" dt="2024-05-20T16:46:0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0" autoAdjust="0"/>
    <p:restoredTop sz="87393" autoAdjust="0"/>
  </p:normalViewPr>
  <p:slideViewPr>
    <p:cSldViewPr snapToGrid="0">
      <p:cViewPr varScale="1">
        <p:scale>
          <a:sx n="118" d="100"/>
          <a:sy n="118" d="100"/>
        </p:scale>
        <p:origin x="9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1T05:42:45.696" v="4501" actId="20577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modSp new mod">
        <pc:chgData name="Philippe Baucour" userId="5102170ae7533958" providerId="LiveId" clId="{92FC1C5E-2783-49B0-B630-5364916B899A}" dt="2024-05-15T05:24:03.722" v="771"/>
        <pc:sldMkLst>
          <pc:docMk/>
          <pc:sldMk cId="2101838791" sldId="257"/>
        </pc:sldMkLst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101838791" sldId="257"/>
            <ac:spMk id="2" creationId="{FE7F6C75-DD2A-F059-7286-E6D59813EA1B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15T05:35:09.957" v="967" actId="14100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15T05:25:08.364" v="820" actId="20577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15T05:25:08.364" v="820" actId="20577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15T05:26:04.496" v="832" actId="20577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15T05:26:04.496" v="832" actId="20577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15T05:26:23.008" v="849" actId="20577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15T05:26:23.008" v="849" actId="20577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15T05:28:36.539" v="873" actId="20577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15T05:28:36.539" v="873" actId="20577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15T05:29:42.761" v="910" actId="20577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15T05:29:42.761" v="910" actId="20577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1T05:39:39.798" v="4397" actId="27636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0T13:26:00.833" v="1100" actId="700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36:53.654" v="2105" actId="20577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0T14:35:38.195" v="2056" actId="700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15T05:30:32.958" v="957" actId="2057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15T05:30:32.958" v="957" actId="2057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modSp add mod modClrScheme chgLayout modNotesTx">
        <pc:chgData name="Philippe Baucour" userId="5102170ae7533958" providerId="LiveId" clId="{92FC1C5E-2783-49B0-B630-5364916B899A}" dt="2024-05-20T16:57:35.924" v="4378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0T13:02:40.928" v="978" actId="20577"/>
          <ac:spMkLst>
            <pc:docMk/>
            <pc:sldMk cId="2939037261" sldId="269"/>
            <ac:spMk id="2" creationId="{E7FA8069-8EEC-4CF6-D5DE-85278920D35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" creationId="{6B06CAEB-A78E-7403-FB83-78A564303F2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" creationId="{381F4D0C-C2BC-91BF-B5A7-010BBB462AC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7" creationId="{DD54279F-9D34-4A29-86E3-A31866884DCE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8" creationId="{FDE3F970-AE03-24F4-BE7C-CB2A2924544E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9" creationId="{FCC51A7F-4CDB-6904-57B8-90AD7613D89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1" creationId="{9F400D4A-A5CE-E054-442C-B185DEE679E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4" creationId="{F3D50579-424E-21C3-E59B-5A4A5479653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7" creationId="{4C7C9640-7663-EA56-E6E8-8D2DAC351CB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8" creationId="{76F4AC01-2A9F-9FF8-B785-C822588480B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1" creationId="{74BB579B-BDA0-3FC3-FC5F-3F5B188550C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2" creationId="{7A47AA93-3E23-AFF5-017E-261CA1D395D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3" creationId="{4A77C57B-F971-4426-9B7B-9DE417C4A0F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4" creationId="{FD4BC716-11F1-2546-B852-E7854352565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8" creationId="{811EF83D-C488-D2DE-9CA0-67D84C4E061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9" creationId="{38CDFD79-F9ED-DA3B-E0BD-E664233778D8}"/>
          </ac:spMkLst>
        </pc:spChg>
        <pc:spChg chg="mod">
          <ac:chgData name="Philippe Baucour" userId="5102170ae7533958" providerId="LiveId" clId="{92FC1C5E-2783-49B0-B630-5364916B899A}" dt="2024-05-20T13:04:53.748" v="1095" actId="107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mod">
          <ac:chgData name="Philippe Baucour" userId="5102170ae7533958" providerId="LiveId" clId="{92FC1C5E-2783-49B0-B630-5364916B899A}" dt="2024-05-20T16:25:43.952" v="3194" actId="1076"/>
          <ac:spMkLst>
            <pc:docMk/>
            <pc:sldMk cId="2939037261" sldId="269"/>
            <ac:spMk id="1042" creationId="{FD197AB7-BDDB-988C-8360-2B8E9AD7D1D9}"/>
          </ac:spMkLst>
        </pc:s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26" creationId="{4FC0EEB4-5463-0BC5-E5D4-C01D83BF8535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50:33.177" v="2126" actId="14100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0T14:50:17.238" v="2122" actId="700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1T05:42:45.696" v="4501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0T14:52:05.870" v="2139" actId="6549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 la langue cible qui est sur le fil vert (un vecteur de longueur </a:t>
            </a:r>
            <a:r>
              <a:rPr lang="fr-FR" dirty="0" err="1"/>
              <a:t>vocab_size</a:t>
            </a:r>
            <a:r>
              <a:rPr lang="fr-FR" dirty="0"/>
              <a:t>) est présenté au WE rouge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2808708" y="5448450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071124" y="317856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3143865" y="1450469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585459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6494331" y="5479130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885754" y="3255550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70865" y="242258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5785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7819548" y="1466157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247391" y="563375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7AA93-3E23-AFF5-017E-261CA1D395DF}"/>
              </a:ext>
            </a:extLst>
          </p:cNvPr>
          <p:cNvSpPr txBox="1"/>
          <p:nvPr/>
        </p:nvSpPr>
        <p:spPr>
          <a:xfrm>
            <a:off x="10485263" y="45430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486191" y="321021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715045" y="2616434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40826" y="491567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103638" y="486967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726744" y="4435420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 x </a:t>
            </a:r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3056790" y="61722"/>
            <a:ext cx="4304306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 = 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04160" y="1906149"/>
            <a:ext cx="158569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249411" y="655856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930695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400" y="5745585"/>
            <a:ext cx="432000" cy="432000"/>
          </a:xfrm>
          <a:prstGeom prst="rect">
            <a:avLst/>
          </a:prstGeom>
        </p:spPr>
      </p:pic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10419551" y="5543320"/>
            <a:ext cx="1877437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</a:t>
            </a:r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–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388</TotalTime>
  <Words>2606</Words>
  <Application>Microsoft Office PowerPoint</Application>
  <PresentationFormat>Grand écran</PresentationFormat>
  <Paragraphs>273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00_notes_de_stage</vt:lpstr>
      <vt:lpstr>Data collection</vt:lpstr>
      <vt:lpstr>Big Data</vt:lpstr>
      <vt:lpstr>Deep Learning</vt:lpstr>
      <vt:lpstr>Gradient Descent</vt:lpstr>
      <vt:lpstr>Neural Network</vt:lpstr>
      <vt:lpstr>TensorFlow</vt:lpstr>
      <vt:lpstr>Convolutional NN</vt:lpstr>
      <vt:lpstr>Transfert Learning</vt:lpstr>
      <vt:lpstr>GAN – Generative Advesarial Networks</vt:lpstr>
      <vt:lpstr>Word Embedding</vt:lpstr>
      <vt:lpstr>Présentation PowerPoint</vt:lpstr>
      <vt:lpstr>Recurent NN</vt:lpstr>
      <vt:lpstr>Recurrent NN</vt:lpstr>
      <vt:lpstr>Présentation PowerPoint</vt:lpstr>
      <vt:lpstr>Encoder Decoder</vt:lpstr>
      <vt:lpstr>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2024-05-21T05:42:54Z</dcterms:modified>
</cp:coreProperties>
</file>