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6" r:id="rId13"/>
    <p:sldId id="266" r:id="rId14"/>
    <p:sldId id="275" r:id="rId15"/>
    <p:sldId id="267" r:id="rId16"/>
    <p:sldId id="269" r:id="rId17"/>
    <p:sldId id="27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  <a:srgbClr val="DAE8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64" dt="2024-05-22T05:55:0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0" autoAdjust="0"/>
    <p:restoredTop sz="88327" autoAdjust="0"/>
  </p:normalViewPr>
  <p:slideViewPr>
    <p:cSldViewPr snapToGrid="0">
      <p:cViewPr varScale="1">
        <p:scale>
          <a:sx n="119" d="100"/>
          <a:sy n="119" d="100"/>
        </p:scale>
        <p:origin x="9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2T07:03:01.087" v="5857" actId="20577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modSp new mod">
        <pc:chgData name="Philippe Baucour" userId="5102170ae7533958" providerId="LiveId" clId="{92FC1C5E-2783-49B0-B630-5364916B899A}" dt="2024-05-15T05:24:03.722" v="771"/>
        <pc:sldMkLst>
          <pc:docMk/>
          <pc:sldMk cId="2101838791" sldId="257"/>
        </pc:sldMkLst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101838791" sldId="257"/>
            <ac:spMk id="2" creationId="{FE7F6C75-DD2A-F059-7286-E6D59813EA1B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15T05:35:09.957" v="967" actId="14100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15T05:25:08.364" v="820" actId="20577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15T05:25:08.364" v="820" actId="20577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15T05:26:04.496" v="832" actId="20577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15T05:26:04.496" v="832" actId="20577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15T05:26:23.008" v="849" actId="20577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15T05:26:23.008" v="849" actId="20577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15T05:28:36.539" v="873" actId="20577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15T05:28:36.539" v="873" actId="20577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15T05:29:42.761" v="910" actId="20577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15T05:29:42.761" v="910" actId="20577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1T05:39:39.798" v="4397" actId="27636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0T13:26:00.833" v="1100" actId="700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1T05:39:39.798" v="4397" actId="27636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36:53.654" v="2105" actId="20577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0T14:35:38.195" v="2056" actId="700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15T05:30:32.958" v="957" actId="2057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15T05:30:32.958" v="957" actId="2057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delSp modSp add mod modClrScheme chgLayout modNotesTx">
        <pc:chgData name="Philippe Baucour" userId="5102170ae7533958" providerId="LiveId" clId="{92FC1C5E-2783-49B0-B630-5364916B899A}" dt="2024-05-22T07:03:01.087" v="5857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0T13:02:40.928" v="978" actId="20577"/>
          <ac:spMkLst>
            <pc:docMk/>
            <pc:sldMk cId="2939037261" sldId="269"/>
            <ac:spMk id="2" creationId="{E7FA8069-8EEC-4CF6-D5DE-85278920D358}"/>
          </ac:spMkLst>
        </pc:spChg>
        <pc:spChg chg="mod ord">
          <ac:chgData name="Philippe Baucour" userId="5102170ae7533958" providerId="LiveId" clId="{92FC1C5E-2783-49B0-B630-5364916B899A}" dt="2024-05-22T05:09:50.298" v="4665" actId="1076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2T05:05:33.015" v="4622" actId="1076"/>
          <ac:spMkLst>
            <pc:docMk/>
            <pc:sldMk cId="2939037261" sldId="269"/>
            <ac:spMk id="5" creationId="{6B06CAEB-A78E-7403-FB83-78A564303F2D}"/>
          </ac:spMkLst>
        </pc:spChg>
        <pc:spChg chg="mod ord">
          <ac:chgData name="Philippe Baucour" userId="5102170ae7533958" providerId="LiveId" clId="{92FC1C5E-2783-49B0-B630-5364916B899A}" dt="2024-05-22T05:44:18.851" v="5412" actId="166"/>
          <ac:spMkLst>
            <pc:docMk/>
            <pc:sldMk cId="2939037261" sldId="269"/>
            <ac:spMk id="6" creationId="{381F4D0C-C2BC-91BF-B5A7-010BBB462AC2}"/>
          </ac:spMkLst>
        </pc:spChg>
        <pc:spChg chg="mod ord">
          <ac:chgData name="Philippe Baucour" userId="5102170ae7533958" providerId="LiveId" clId="{92FC1C5E-2783-49B0-B630-5364916B899A}" dt="2024-05-22T05:39:00.589" v="5373" actId="1036"/>
          <ac:spMkLst>
            <pc:docMk/>
            <pc:sldMk cId="2939037261" sldId="269"/>
            <ac:spMk id="7" creationId="{DD54279F-9D34-4A29-86E3-A31866884DCE}"/>
          </ac:spMkLst>
        </pc:spChg>
        <pc:spChg chg="mod ord">
          <ac:chgData name="Philippe Baucour" userId="5102170ae7533958" providerId="LiveId" clId="{92FC1C5E-2783-49B0-B630-5364916B899A}" dt="2024-05-22T05:36:10.973" v="5241" actId="1038"/>
          <ac:spMkLst>
            <pc:docMk/>
            <pc:sldMk cId="2939037261" sldId="269"/>
            <ac:spMk id="8" creationId="{FDE3F970-AE03-24F4-BE7C-CB2A2924544E}"/>
          </ac:spMkLst>
        </pc:spChg>
        <pc:spChg chg="mod ord">
          <ac:chgData name="Philippe Baucour" userId="5102170ae7533958" providerId="LiveId" clId="{92FC1C5E-2783-49B0-B630-5364916B899A}" dt="2024-05-22T05:53:50.921" v="5663" actId="1037"/>
          <ac:spMkLst>
            <pc:docMk/>
            <pc:sldMk cId="2939037261" sldId="269"/>
            <ac:spMk id="9" creationId="{FCC51A7F-4CDB-6904-57B8-90AD7613D89F}"/>
          </ac:spMkLst>
        </pc:spChg>
        <pc:spChg chg="mod ord">
          <ac:chgData name="Philippe Baucour" userId="5102170ae7533958" providerId="LiveId" clId="{92FC1C5E-2783-49B0-B630-5364916B899A}" dt="2024-05-22T05:35:16.179" v="5157" actId="1035"/>
          <ac:spMkLst>
            <pc:docMk/>
            <pc:sldMk cId="2939037261" sldId="269"/>
            <ac:spMk id="11" creationId="{9F400D4A-A5CE-E054-442C-B185DEE679E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 ord">
          <ac:chgData name="Philippe Baucour" userId="5102170ae7533958" providerId="LiveId" clId="{92FC1C5E-2783-49B0-B630-5364916B899A}" dt="2024-05-22T05:45:13.065" v="5474" actId="166"/>
          <ac:spMkLst>
            <pc:docMk/>
            <pc:sldMk cId="2939037261" sldId="269"/>
            <ac:spMk id="14" creationId="{F3D50579-424E-21C3-E59B-5A4A54796530}"/>
          </ac:spMkLst>
        </pc:spChg>
        <pc:spChg chg="mod ord">
          <ac:chgData name="Philippe Baucour" userId="5102170ae7533958" providerId="LiveId" clId="{92FC1C5E-2783-49B0-B630-5364916B899A}" dt="2024-05-22T05:45:28.181" v="5491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2T05:33:35.125" v="5107" actId="1036"/>
          <ac:spMkLst>
            <pc:docMk/>
            <pc:sldMk cId="2939037261" sldId="269"/>
            <ac:spMk id="17" creationId="{4C7C9640-7663-EA56-E6E8-8D2DAC351CBD}"/>
          </ac:spMkLst>
        </pc:spChg>
        <pc:spChg chg="mod ord">
          <ac:chgData name="Philippe Baucour" userId="5102170ae7533958" providerId="LiveId" clId="{92FC1C5E-2783-49B0-B630-5364916B899A}" dt="2024-05-22T05:47:29.840" v="5583" actId="1036"/>
          <ac:spMkLst>
            <pc:docMk/>
            <pc:sldMk cId="2939037261" sldId="269"/>
            <ac:spMk id="18" creationId="{76F4AC01-2A9F-9FF8-B785-C822588480BF}"/>
          </ac:spMkLst>
        </pc:spChg>
        <pc:spChg chg="mod ord">
          <ac:chgData name="Philippe Baucour" userId="5102170ae7533958" providerId="LiveId" clId="{92FC1C5E-2783-49B0-B630-5364916B899A}" dt="2024-05-22T05:47:51.468" v="5589" actId="166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 ord">
          <ac:chgData name="Philippe Baucour" userId="5102170ae7533958" providerId="LiveId" clId="{92FC1C5E-2783-49B0-B630-5364916B899A}" dt="2024-05-22T05:37:25.366" v="5339" actId="1038"/>
          <ac:spMkLst>
            <pc:docMk/>
            <pc:sldMk cId="2939037261" sldId="269"/>
            <ac:spMk id="21" creationId="{74BB579B-BDA0-3FC3-FC5F-3F5B188550C6}"/>
          </ac:spMkLst>
        </pc:spChg>
        <pc:spChg chg="del mod">
          <ac:chgData name="Philippe Baucour" userId="5102170ae7533958" providerId="LiveId" clId="{92FC1C5E-2783-49B0-B630-5364916B899A}" dt="2024-05-22T05:48:45.961" v="5592" actId="478"/>
          <ac:spMkLst>
            <pc:docMk/>
            <pc:sldMk cId="2939037261" sldId="269"/>
            <ac:spMk id="22" creationId="{7A47AA93-3E23-AFF5-017E-261CA1D395DF}"/>
          </ac:spMkLst>
        </pc:spChg>
        <pc:spChg chg="mod ord">
          <ac:chgData name="Philippe Baucour" userId="5102170ae7533958" providerId="LiveId" clId="{92FC1C5E-2783-49B0-B630-5364916B899A}" dt="2024-05-22T05:36:54.401" v="5307" actId="1038"/>
          <ac:spMkLst>
            <pc:docMk/>
            <pc:sldMk cId="2939037261" sldId="269"/>
            <ac:spMk id="23" creationId="{4A77C57B-F971-4426-9B7B-9DE417C4A0FF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4" creationId="{FD4BC716-11F1-2546-B852-E78543525658}"/>
          </ac:spMkLst>
        </pc:spChg>
        <pc:spChg chg="mod ord">
          <ac:chgData name="Philippe Baucour" userId="5102170ae7533958" providerId="LiveId" clId="{92FC1C5E-2783-49B0-B630-5364916B899A}" dt="2024-05-22T05:46:34.253" v="5549" actId="554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2T05:34:35.200" v="5140" actId="1037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2T05:34:29.432" v="5129" actId="1038"/>
          <ac:spMkLst>
            <pc:docMk/>
            <pc:sldMk cId="2939037261" sldId="269"/>
            <ac:spMk id="28" creationId="{811EF83D-C488-D2DE-9CA0-67D84C4E061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9" creationId="{38CDFD79-F9ED-DA3B-E0BD-E664233778D8}"/>
          </ac:spMkLst>
        </pc:spChg>
        <pc:spChg chg="mod">
          <ac:chgData name="Philippe Baucour" userId="5102170ae7533958" providerId="LiveId" clId="{92FC1C5E-2783-49B0-B630-5364916B899A}" dt="2024-05-22T07:03:01.087" v="5857" actId="20577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2T05:27:26.107" v="4960" actId="1035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43" creationId="{BED63518-A311-17C8-652E-8F990238D300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56" creationId="{27D21A27-12C7-8AE9-1AFD-EE1A08B34DD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8" creationId="{D1A957D8-13DB-6D17-CDCF-8B5C92A66CE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29" creationId="{B57AE497-4410-E276-3263-81AD9CF557BA}"/>
          </ac:spMkLst>
        </pc:spChg>
        <pc:spChg chg="mod">
          <ac:chgData name="Philippe Baucour" userId="5102170ae7533958" providerId="LiveId" clId="{92FC1C5E-2783-49B0-B630-5364916B899A}" dt="2024-05-22T05:23:39.686" v="4910" actId="1582"/>
          <ac:spMkLst>
            <pc:docMk/>
            <pc:sldMk cId="2939037261" sldId="269"/>
            <ac:spMk id="1030" creationId="{827EF390-D46F-A46B-0ADD-7347F0983E8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3" creationId="{54EA5200-438D-CEBE-D129-74F88AAF256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4" creationId="{6E521D6D-5B79-D3C0-22E2-63EABEE783B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6" creationId="{FE970423-9483-FDFF-FBD0-6F036935431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38" creationId="{7532C564-DF5D-3288-71BE-2653E63E893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mod">
          <ac:chgData name="Philippe Baucour" userId="5102170ae7533958" providerId="LiveId" clId="{92FC1C5E-2783-49B0-B630-5364916B899A}" dt="2024-05-22T05:57:39.910" v="5855" actId="20577"/>
          <ac:spMkLst>
            <pc:docMk/>
            <pc:sldMk cId="2939037261" sldId="269"/>
            <ac:spMk id="1042" creationId="{FD197AB7-BDDB-988C-8360-2B8E9AD7D1D9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43" creationId="{F55B161B-8133-93D5-DA81-BA088831A444}"/>
          </ac:spMkLst>
        </pc:spChg>
        <pc:spChg chg="add mod">
          <ac:chgData name="Philippe Baucour" userId="5102170ae7533958" providerId="LiveId" clId="{92FC1C5E-2783-49B0-B630-5364916B899A}" dt="2024-05-22T05:17:54.062" v="4819" actId="1076"/>
          <ac:spMkLst>
            <pc:docMk/>
            <pc:sldMk cId="2939037261" sldId="269"/>
            <ac:spMk id="1044" creationId="{D0CF58C4-C1EA-51CF-9522-2EEBE55677E8}"/>
          </ac:spMkLst>
        </pc:spChg>
        <pc:spChg chg="add mod">
          <ac:chgData name="Philippe Baucour" userId="5102170ae7533958" providerId="LiveId" clId="{92FC1C5E-2783-49B0-B630-5364916B899A}" dt="2024-05-22T05:28:57.362" v="4970" actId="207"/>
          <ac:spMkLst>
            <pc:docMk/>
            <pc:sldMk cId="2939037261" sldId="269"/>
            <ac:spMk id="1045" creationId="{B529DF19-17B9-4981-432B-A463AA9B2AB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6" creationId="{33D461D1-EF23-93DA-5267-31D0B96E29B8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7" creationId="{2F25AB84-4753-069B-CB7A-2BDE618689EF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8" creationId="{7E1C8C31-1E56-6E11-9D44-07DE43D5947D}"/>
          </ac:spMkLst>
        </pc:spChg>
        <pc:spChg chg="add mod">
          <ac:chgData name="Philippe Baucour" userId="5102170ae7533958" providerId="LiveId" clId="{92FC1C5E-2783-49B0-B630-5364916B899A}" dt="2024-05-22T05:24:17.646" v="4914" actId="1038"/>
          <ac:spMkLst>
            <pc:docMk/>
            <pc:sldMk cId="2939037261" sldId="269"/>
            <ac:spMk id="1049" creationId="{5EB963D6-842A-F566-1D42-0E5E9A4C03A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1" creationId="{7478A273-4A51-6C4E-DEEF-4397FD14EB10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2" creationId="{857FA844-2690-A85E-D1EB-69DAD9FB689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3" creationId="{454182EE-4FD7-B8A9-05AE-4CFB63573C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4" creationId="{16EFFF06-38EB-6F10-1A5A-1FEE15A4442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5" creationId="{37D06820-13CE-C3EC-3C74-27449011C05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7" creationId="{BD3DE00B-B9E1-7F13-BF99-6F61CE0B519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8" creationId="{7C6DD426-D93D-F92A-1601-968FB5FCF32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59" creationId="{247184BE-7916-8C24-D3E2-DD38B6FC5DD8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0" creationId="{248460E8-4074-3BFC-1988-5DA70DF826D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1" creationId="{8ADE3146-1D51-49D8-52FE-C73667482B15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2" creationId="{1730BEF1-ECCF-18D4-484C-FDE10A6430B1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3" creationId="{DD5F5922-0D72-297C-D6DD-E804CC485081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4" creationId="{AF56912C-6675-5075-153B-7F519B1F71E7}"/>
          </ac:spMkLst>
        </pc:spChg>
        <pc:spChg chg="add del mod">
          <ac:chgData name="Philippe Baucour" userId="5102170ae7533958" providerId="LiveId" clId="{92FC1C5E-2783-49B0-B630-5364916B899A}" dt="2024-05-22T05:17:49.019" v="4818" actId="478"/>
          <ac:spMkLst>
            <pc:docMk/>
            <pc:sldMk cId="2939037261" sldId="269"/>
            <ac:spMk id="1065" creationId="{801ED037-FF49-8422-C380-033169DAB827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7" creationId="{37B65A6F-9C4E-8012-260C-15B7FAA98065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8" creationId="{C1F925F6-C205-1B38-2FF6-338DF54D94D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69" creationId="{D4D13B11-0D6C-88EB-2473-FD69BBEA4F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0" creationId="{86EBEE68-3C5A-876F-6F50-9B059C3853C1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2" creationId="{9EB79B6E-FEB1-E9F4-270E-8C9F6335AA3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3" creationId="{B8E2A1FB-75E2-B70B-884F-95E261EBD39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4" creationId="{B1C3831F-3320-4712-316C-8EB69170FB7C}"/>
          </ac:spMkLst>
        </pc:spChg>
        <pc:spChg chg="mod">
          <ac:chgData name="Philippe Baucour" userId="5102170ae7533958" providerId="LiveId" clId="{92FC1C5E-2783-49B0-B630-5364916B899A}" dt="2024-05-22T05:19:30.880" v="4848"/>
          <ac:spMkLst>
            <pc:docMk/>
            <pc:sldMk cId="2939037261" sldId="269"/>
            <ac:spMk id="1075" creationId="{C77B9446-9DC7-642D-F598-272ADFAAD291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7" creationId="{5516D065-1E25-08D9-E168-A3634D222A9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8" creationId="{80D89097-7684-F246-29F0-0DEB39FE8A6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79" creationId="{7650B1A3-92D5-24AC-6730-392681AF77FD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0" creationId="{BF90DDB0-19F3-6562-1CD0-CCDF2BFEA51B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82" creationId="{576C4010-2E16-6573-9EE8-05F47C2F488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1" creationId="{5494013D-4401-67D1-A102-2B0158293742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2" creationId="{7375296C-F1D3-1646-DAE6-2511F3137D34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3" creationId="{7AF55A96-F835-5100-DE84-5A95D06A9DA3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4" creationId="{5980026F-6670-651C-650C-BF5A39C08AD6}"/>
          </ac:spMkLst>
        </pc:spChg>
        <pc:spChg chg="mod">
          <ac:chgData name="Philippe Baucour" userId="5102170ae7533958" providerId="LiveId" clId="{92FC1C5E-2783-49B0-B630-5364916B899A}" dt="2024-05-22T05:23:06.797" v="4908" actId="1582"/>
          <ac:spMkLst>
            <pc:docMk/>
            <pc:sldMk cId="2939037261" sldId="269"/>
            <ac:spMk id="1095" creationId="{B332CE5B-79B2-B5A2-3CFF-A0017E798CC5}"/>
          </ac:spMkLst>
        </pc:spChg>
        <pc:spChg chg="mod">
          <ac:chgData name="Philippe Baucour" userId="5102170ae7533958" providerId="LiveId" clId="{92FC1C5E-2783-49B0-B630-5364916B899A}" dt="2024-05-22T05:22:22.350" v="4906" actId="1582"/>
          <ac:spMkLst>
            <pc:docMk/>
            <pc:sldMk cId="2939037261" sldId="269"/>
            <ac:spMk id="1097" creationId="{5534477E-8C09-4076-9428-6D4080A792F3}"/>
          </ac:spMkLst>
        </pc:spChg>
        <pc:spChg chg="add mod ord">
          <ac:chgData name="Philippe Baucour" userId="5102170ae7533958" providerId="LiveId" clId="{92FC1C5E-2783-49B0-B630-5364916B899A}" dt="2024-05-22T05:26:05.409" v="4924" actId="1076"/>
          <ac:spMkLst>
            <pc:docMk/>
            <pc:sldMk cId="2939037261" sldId="269"/>
            <ac:spMk id="1105" creationId="{CB7646DD-F38D-BDB6-4434-C46DAA70CA9A}"/>
          </ac:spMkLst>
        </pc:spChg>
        <pc:spChg chg="add mod">
          <ac:chgData name="Philippe Baucour" userId="5102170ae7533958" providerId="LiveId" clId="{92FC1C5E-2783-49B0-B630-5364916B899A}" dt="2024-05-22T05:25:43.873" v="4921" actId="2085"/>
          <ac:spMkLst>
            <pc:docMk/>
            <pc:sldMk cId="2939037261" sldId="269"/>
            <ac:spMk id="1106" creationId="{CFD4F72A-0680-BC3E-04A5-431CC782B7C9}"/>
          </ac:spMkLst>
        </pc:spChg>
        <pc:spChg chg="add mod">
          <ac:chgData name="Philippe Baucour" userId="5102170ae7533958" providerId="LiveId" clId="{92FC1C5E-2783-49B0-B630-5364916B899A}" dt="2024-05-22T05:26:27.294" v="4926" actId="1076"/>
          <ac:spMkLst>
            <pc:docMk/>
            <pc:sldMk cId="2939037261" sldId="269"/>
            <ac:spMk id="1107" creationId="{A2ECB391-87FC-B3F1-63CC-64545AE5FEB6}"/>
          </ac:spMkLst>
        </pc:spChg>
        <pc:spChg chg="add mod ord">
          <ac:chgData name="Philippe Baucour" userId="5102170ae7533958" providerId="LiveId" clId="{92FC1C5E-2783-49B0-B630-5364916B899A}" dt="2024-05-22T05:30:01.711" v="5032" actId="1035"/>
          <ac:spMkLst>
            <pc:docMk/>
            <pc:sldMk cId="2939037261" sldId="269"/>
            <ac:spMk id="1108" creationId="{D2C8E4BD-062C-4A7D-64C1-05024428709D}"/>
          </ac:spMkLst>
        </pc:spChg>
        <pc:spChg chg="add mod">
          <ac:chgData name="Philippe Baucour" userId="5102170ae7533958" providerId="LiveId" clId="{92FC1C5E-2783-49B0-B630-5364916B899A}" dt="2024-05-22T05:49:16.664" v="5595" actId="1038"/>
          <ac:spMkLst>
            <pc:docMk/>
            <pc:sldMk cId="2939037261" sldId="269"/>
            <ac:spMk id="1109" creationId="{8AECED8E-9A9E-32D4-442F-34B33D44570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1" creationId="{042FE4CF-0C00-09D1-9751-6369AA670399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2" creationId="{0758AB57-DBEF-F646-C5B8-66E83753F33C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3" creationId="{4BE4EB29-B1D5-2767-069D-EF74580160FD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4" creationId="{DDA2343F-D1B5-DC13-EFC3-DE09019E8C85}"/>
          </ac:spMkLst>
        </pc:spChg>
        <pc:spChg chg="mod">
          <ac:chgData name="Philippe Baucour" userId="5102170ae7533958" providerId="LiveId" clId="{92FC1C5E-2783-49B0-B630-5364916B899A}" dt="2024-05-22T05:31:09.665" v="5048"/>
          <ac:spMkLst>
            <pc:docMk/>
            <pc:sldMk cId="2939037261" sldId="269"/>
            <ac:spMk id="1115" creationId="{313BEE80-10B3-8A35-9ABE-5208AF53A1BA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7" creationId="{ACFD9FF0-1EEF-68D1-C148-F3E3F2F53642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8" creationId="{17C93FFC-4704-B370-03A1-17A773A069DF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19" creationId="{BC64C155-4DFC-1731-8E9E-02FFF76F3181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0" creationId="{CEB4319F-E21C-9BD5-E412-83716FD0ACB0}"/>
          </ac:spMkLst>
        </pc:spChg>
        <pc:spChg chg="mod">
          <ac:chgData name="Philippe Baucour" userId="5102170ae7533958" providerId="LiveId" clId="{92FC1C5E-2783-49B0-B630-5364916B899A}" dt="2024-05-22T05:32:47.766" v="5082"/>
          <ac:spMkLst>
            <pc:docMk/>
            <pc:sldMk cId="2939037261" sldId="269"/>
            <ac:spMk id="1121" creationId="{D7D4F6B7-21A9-D73F-5D91-3859E46F789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3" creationId="{95259C1F-5C89-96F7-D512-BE690EC4DA4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4" creationId="{81995CDA-FBC2-6C04-40CD-49FC71B9281E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5" creationId="{EE6D488C-9549-9767-9C1D-27AEE91933F4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6" creationId="{286BC5CA-7264-6608-348C-E04BB21DFF28}"/>
          </ac:spMkLst>
        </pc:spChg>
        <pc:spChg chg="mod">
          <ac:chgData name="Philippe Baucour" userId="5102170ae7533958" providerId="LiveId" clId="{92FC1C5E-2783-49B0-B630-5364916B899A}" dt="2024-05-22T05:33:48.935" v="5108"/>
          <ac:spMkLst>
            <pc:docMk/>
            <pc:sldMk cId="2939037261" sldId="269"/>
            <ac:spMk id="1127" creationId="{9CE06666-19CF-EDE3-FA43-E103A58273DD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29" creationId="{7A0CBA91-6583-787A-B6CB-6073E578CB7B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0" creationId="{104A2A87-18A9-378D-10D1-9598C84A263C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1" creationId="{F48162DA-38D5-D51A-4531-B6342A1B349A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2" creationId="{57651278-1CC8-E009-94B7-7BA05D23FF05}"/>
          </ac:spMkLst>
        </pc:spChg>
        <pc:spChg chg="mod">
          <ac:chgData name="Philippe Baucour" userId="5102170ae7533958" providerId="LiveId" clId="{92FC1C5E-2783-49B0-B630-5364916B899A}" dt="2024-05-22T05:34:45.366" v="5141"/>
          <ac:spMkLst>
            <pc:docMk/>
            <pc:sldMk cId="2939037261" sldId="269"/>
            <ac:spMk id="1133" creationId="{EEFB1E76-330D-B60F-C9DC-92FB8E2FEAD9}"/>
          </ac:spMkLst>
        </pc:spChg>
        <pc:spChg chg="add mod">
          <ac:chgData name="Philippe Baucour" userId="5102170ae7533958" providerId="LiveId" clId="{92FC1C5E-2783-49B0-B630-5364916B899A}" dt="2024-05-22T05:35:31.005" v="5159" actId="1076"/>
          <ac:spMkLst>
            <pc:docMk/>
            <pc:sldMk cId="2939037261" sldId="269"/>
            <ac:spMk id="1134" creationId="{513FB575-FA8A-F6D1-4CDE-2776867BF41F}"/>
          </ac:spMkLst>
        </pc:spChg>
        <pc:spChg chg="add mod">
          <ac:chgData name="Philippe Baucour" userId="5102170ae7533958" providerId="LiveId" clId="{92FC1C5E-2783-49B0-B630-5364916B899A}" dt="2024-05-22T05:39:40.477" v="5380" actId="1076"/>
          <ac:spMkLst>
            <pc:docMk/>
            <pc:sldMk cId="2939037261" sldId="269"/>
            <ac:spMk id="1136" creationId="{9019AA04-6BE2-4A95-3D3E-DB0F0AFD1956}"/>
          </ac:spMkLst>
        </pc:spChg>
        <pc:spChg chg="mod">
          <ac:chgData name="Philippe Baucour" userId="5102170ae7533958" providerId="LiveId" clId="{92FC1C5E-2783-49B0-B630-5364916B899A}" dt="2024-05-22T05:43:56.380" v="5410"/>
          <ac:spMkLst>
            <pc:docMk/>
            <pc:sldMk cId="2939037261" sldId="269"/>
            <ac:spMk id="1138" creationId="{836D0360-F2C9-2C77-C87E-8312386B6688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7" creationId="{91937D27-C82E-18EB-C1A0-B071B257BB4B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8" creationId="{C5C09417-3092-466B-5065-21103FDC8C59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49" creationId="{954225B0-B26E-EABD-A159-CB5C24F7A36D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0" creationId="{51EA5383-7215-2945-881F-AD31CD31044C}"/>
          </ac:spMkLst>
        </pc:spChg>
        <pc:spChg chg="mod">
          <ac:chgData name="Philippe Baucour" userId="5102170ae7533958" providerId="LiveId" clId="{92FC1C5E-2783-49B0-B630-5364916B899A}" dt="2024-05-22T05:48:36.927" v="5590"/>
          <ac:spMkLst>
            <pc:docMk/>
            <pc:sldMk cId="2939037261" sldId="269"/>
            <ac:spMk id="1151" creationId="{51CF94DA-13BB-6A9F-9987-7EF827E1F9F6}"/>
          </ac:spMkLst>
        </pc:spChg>
        <pc:spChg chg="add mod">
          <ac:chgData name="Philippe Baucour" userId="5102170ae7533958" providerId="LiveId" clId="{92FC1C5E-2783-49B0-B630-5364916B899A}" dt="2024-05-22T05:51:11.142" v="5645" actId="1037"/>
          <ac:spMkLst>
            <pc:docMk/>
            <pc:sldMk cId="2939037261" sldId="269"/>
            <ac:spMk id="1152" creationId="{CDB1D38F-94E0-33AE-D8D6-823B4BA97E1A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4" creationId="{7D57E79C-9C2B-1D61-0260-D0DF1894AF88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5" creationId="{AAA85B50-24AC-E1FF-47AB-778D4DFA4741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6" creationId="{ACEAB833-6742-20C5-2B55-81820DCC789B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7" creationId="{8D7E02A5-630D-ECEA-383E-F2548EBDD39C}"/>
          </ac:spMkLst>
        </pc:spChg>
        <pc:spChg chg="mod">
          <ac:chgData name="Philippe Baucour" userId="5102170ae7533958" providerId="LiveId" clId="{92FC1C5E-2783-49B0-B630-5364916B899A}" dt="2024-05-22T05:52:26.851" v="5646"/>
          <ac:spMkLst>
            <pc:docMk/>
            <pc:sldMk cId="2939037261" sldId="269"/>
            <ac:spMk id="1158" creationId="{CDBCE621-6BDD-5C82-47C6-2F215723C2D9}"/>
          </ac:spMkLst>
        </pc:spChg>
        <pc:spChg chg="add mod">
          <ac:chgData name="Philippe Baucour" userId="5102170ae7533958" providerId="LiveId" clId="{92FC1C5E-2783-49B0-B630-5364916B899A}" dt="2024-05-22T05:52:37.523" v="5647" actId="1076"/>
          <ac:spMkLst>
            <pc:docMk/>
            <pc:sldMk cId="2939037261" sldId="269"/>
            <ac:spMk id="1159" creationId="{F089A45D-ECDB-369F-9AB4-AD26FB7A8467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1" creationId="{85BD7710-A3AF-B903-C40C-D2D12EF8C4A1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2" creationId="{D95B0A1C-8510-C94B-2100-AC1D3EC3BA9A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3" creationId="{C259CC87-C9C4-6C2D-658E-79CC73AB8676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4" creationId="{E09FCE68-5323-759F-551E-179FC984EE2B}"/>
          </ac:spMkLst>
        </pc:spChg>
        <pc:spChg chg="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5" creationId="{F8A63E4C-1122-7CCB-F0BE-D415B4C39DD9}"/>
          </ac:spMkLst>
        </pc:spChg>
        <pc:spChg chg="add mod">
          <ac:chgData name="Philippe Baucour" userId="5102170ae7533958" providerId="LiveId" clId="{92FC1C5E-2783-49B0-B630-5364916B899A}" dt="2024-05-22T05:54:33.910" v="5664"/>
          <ac:spMkLst>
            <pc:docMk/>
            <pc:sldMk cId="2939037261" sldId="269"/>
            <ac:spMk id="1166" creationId="{4BB573D9-9E15-4156-1481-60CF50354C5F}"/>
          </ac:spMkLst>
        </pc:spChg>
        <pc:spChg chg="add mod">
          <ac:chgData name="Philippe Baucour" userId="5102170ae7533958" providerId="LiveId" clId="{92FC1C5E-2783-49B0-B630-5364916B899A}" dt="2024-05-22T05:54:53.582" v="5666" actId="1076"/>
          <ac:spMkLst>
            <pc:docMk/>
            <pc:sldMk cId="2939037261" sldId="269"/>
            <ac:spMk id="1167" creationId="{00181CE8-1259-0AB7-BA9E-EDEB828F0A42}"/>
          </ac:spMkLst>
        </pc:spChg>
        <pc:spChg chg="add mod">
          <ac:chgData name="Philippe Baucour" userId="5102170ae7533958" providerId="LiveId" clId="{92FC1C5E-2783-49B0-B630-5364916B899A}" dt="2024-05-22T05:55:20.717" v="5722" actId="20577"/>
          <ac:spMkLst>
            <pc:docMk/>
            <pc:sldMk cId="2939037261" sldId="269"/>
            <ac:spMk id="1168" creationId="{E99DD1E6-8EB7-AC88-5DD4-77D28B12C8B4}"/>
          </ac:spMkLst>
        </pc:spChg>
        <pc:spChg chg="add mod">
          <ac:chgData name="Philippe Baucour" userId="5102170ae7533958" providerId="LiveId" clId="{92FC1C5E-2783-49B0-B630-5364916B899A}" dt="2024-05-22T05:55:27.402" v="5724" actId="20577"/>
          <ac:spMkLst>
            <pc:docMk/>
            <pc:sldMk cId="2939037261" sldId="269"/>
            <ac:spMk id="1169" creationId="{D251B6F2-9841-1772-C681-F5105574C786}"/>
          </ac:spMkLst>
        </pc:spChg>
        <pc:spChg chg="add mod">
          <ac:chgData name="Philippe Baucour" userId="5102170ae7533958" providerId="LiveId" clId="{92FC1C5E-2783-49B0-B630-5364916B899A}" dt="2024-05-22T05:55:37.799" v="5740" actId="1038"/>
          <ac:spMkLst>
            <pc:docMk/>
            <pc:sldMk cId="2939037261" sldId="269"/>
            <ac:spMk id="1170" creationId="{4BA80937-C690-2715-36E4-DCE9A7EAC60C}"/>
          </ac:spMkLst>
        </pc:spChg>
        <pc:grpChg chg="add mod">
          <ac:chgData name="Philippe Baucour" userId="5102170ae7533958" providerId="LiveId" clId="{92FC1C5E-2783-49B0-B630-5364916B899A}" dt="2024-05-22T05:36:10.973" v="5241" actId="1038"/>
          <ac:grpSpMkLst>
            <pc:docMk/>
            <pc:sldMk cId="2939037261" sldId="269"/>
            <ac:grpSpMk id="10" creationId="{3717115D-173F-93E3-A0CB-1DA1BD3D1A27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add mod ord">
          <ac:chgData name="Philippe Baucour" userId="5102170ae7533958" providerId="LiveId" clId="{92FC1C5E-2783-49B0-B630-5364916B899A}" dt="2024-05-22T05:09:29.376" v="4655" actId="1076"/>
          <ac:grpSpMkLst>
            <pc:docMk/>
            <pc:sldMk cId="2939037261" sldId="269"/>
            <ac:grpSpMk id="55" creationId="{64F2A403-54B9-DE58-C40F-1DD38D84C378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grpChg chg="add mod">
          <ac:chgData name="Philippe Baucour" userId="5102170ae7533958" providerId="LiveId" clId="{92FC1C5E-2783-49B0-B630-5364916B899A}" dt="2024-05-22T05:53:50.921" v="5663" actId="1037"/>
          <ac:grpSpMkLst>
            <pc:docMk/>
            <pc:sldMk cId="2939037261" sldId="269"/>
            <ac:grpSpMk id="1032" creationId="{5FE8EFDB-F31E-5789-43BF-970DC5DFE8C5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0" creationId="{DF58FB90-D1E1-F73C-BA31-F71D9F08A8EA}"/>
          </ac:grpSpMkLst>
        </pc:grpChg>
        <pc:grpChg chg="add mod">
          <ac:chgData name="Philippe Baucour" userId="5102170ae7533958" providerId="LiveId" clId="{92FC1C5E-2783-49B0-B630-5364916B899A}" dt="2024-05-22T05:46:49.218" v="5550" actId="554"/>
          <ac:grpSpMkLst>
            <pc:docMk/>
            <pc:sldMk cId="2939037261" sldId="269"/>
            <ac:grpSpMk id="1056" creationId="{F842C6BE-6899-39E1-F1E2-D07B86432941}"/>
          </ac:grpSpMkLst>
        </pc:grpChg>
        <pc:grpChg chg="add mod ord">
          <ac:chgData name="Philippe Baucour" userId="5102170ae7533958" providerId="LiveId" clId="{92FC1C5E-2783-49B0-B630-5364916B899A}" dt="2024-05-22T05:29:53.854" v="5019" actId="1038"/>
          <ac:grpSpMkLst>
            <pc:docMk/>
            <pc:sldMk cId="2939037261" sldId="269"/>
            <ac:grpSpMk id="1066" creationId="{E24BDC5F-D613-DBA7-16B1-DE94557DFB3B}"/>
          </ac:grpSpMkLst>
        </pc:grpChg>
        <pc:grpChg chg="add mod">
          <ac:chgData name="Philippe Baucour" userId="5102170ae7533958" providerId="LiveId" clId="{92FC1C5E-2783-49B0-B630-5364916B899A}" dt="2024-05-22T05:19:30.880" v="4848"/>
          <ac:grpSpMkLst>
            <pc:docMk/>
            <pc:sldMk cId="2939037261" sldId="269"/>
            <ac:grpSpMk id="1071" creationId="{B592E747-92CF-F4F7-73A6-EC373BEE5DA7}"/>
          </ac:grpSpMkLst>
        </pc:grpChg>
        <pc:grpChg chg="add mod">
          <ac:chgData name="Philippe Baucour" userId="5102170ae7533958" providerId="LiveId" clId="{92FC1C5E-2783-49B0-B630-5364916B899A}" dt="2024-05-22T05:19:54.791" v="4875" actId="1038"/>
          <ac:grpSpMkLst>
            <pc:docMk/>
            <pc:sldMk cId="2939037261" sldId="269"/>
            <ac:grpSpMk id="1076" creationId="{A0C4A46E-141A-AA48-9443-05AFFE086D17}"/>
          </ac:grpSpMkLst>
        </pc:grpChg>
        <pc:grpChg chg="add mod">
          <ac:chgData name="Philippe Baucour" userId="5102170ae7533958" providerId="LiveId" clId="{92FC1C5E-2783-49B0-B630-5364916B899A}" dt="2024-05-22T05:20:22.098" v="4877" actId="1076"/>
          <ac:grpSpMkLst>
            <pc:docMk/>
            <pc:sldMk cId="2939037261" sldId="269"/>
            <ac:grpSpMk id="1081" creationId="{87961ECF-C2F1-2ADA-F994-9F340F65A31A}"/>
          </ac:grpSpMkLst>
        </pc:grpChg>
        <pc:grpChg chg="add mod">
          <ac:chgData name="Philippe Baucour" userId="5102170ae7533958" providerId="LiveId" clId="{92FC1C5E-2783-49B0-B630-5364916B899A}" dt="2024-05-22T05:21:38.135" v="4904" actId="1037"/>
          <ac:grpSpMkLst>
            <pc:docMk/>
            <pc:sldMk cId="2939037261" sldId="269"/>
            <ac:grpSpMk id="1090" creationId="{E962D4AB-5C95-E886-6A5E-39E095F36919}"/>
          </ac:grpSpMkLst>
        </pc:grpChg>
        <pc:grpChg chg="add mod">
          <ac:chgData name="Philippe Baucour" userId="5102170ae7533958" providerId="LiveId" clId="{92FC1C5E-2783-49B0-B630-5364916B899A}" dt="2024-05-22T05:34:23.640" v="5111" actId="1076"/>
          <ac:grpSpMkLst>
            <pc:docMk/>
            <pc:sldMk cId="2939037261" sldId="269"/>
            <ac:grpSpMk id="1096" creationId="{896FFCB5-B6AC-69E0-20F0-F8848A0DF6B9}"/>
          </ac:grpSpMkLst>
        </pc:grpChg>
        <pc:grpChg chg="add mod">
          <ac:chgData name="Philippe Baucour" userId="5102170ae7533958" providerId="LiveId" clId="{92FC1C5E-2783-49B0-B630-5364916B899A}" dt="2024-05-22T05:31:28.850" v="5070" actId="1037"/>
          <ac:grpSpMkLst>
            <pc:docMk/>
            <pc:sldMk cId="2939037261" sldId="269"/>
            <ac:grpSpMk id="1110" creationId="{BDAF49F4-59D7-EB75-90AE-AA43D92E1AA1}"/>
          </ac:grpSpMkLst>
        </pc:grpChg>
        <pc:grpChg chg="add mod">
          <ac:chgData name="Philippe Baucour" userId="5102170ae7533958" providerId="LiveId" clId="{92FC1C5E-2783-49B0-B630-5364916B899A}" dt="2024-05-22T05:32:55.085" v="5088" actId="1037"/>
          <ac:grpSpMkLst>
            <pc:docMk/>
            <pc:sldMk cId="2939037261" sldId="269"/>
            <ac:grpSpMk id="1116" creationId="{D2681FB8-852A-B624-7D4E-CA5BDCF221AA}"/>
          </ac:grpSpMkLst>
        </pc:grpChg>
        <pc:grpChg chg="add mod">
          <ac:chgData name="Philippe Baucour" userId="5102170ae7533958" providerId="LiveId" clId="{92FC1C5E-2783-49B0-B630-5364916B899A}" dt="2024-05-22T05:36:54.401" v="5307" actId="1038"/>
          <ac:grpSpMkLst>
            <pc:docMk/>
            <pc:sldMk cId="2939037261" sldId="269"/>
            <ac:grpSpMk id="1122" creationId="{897D0A67-CD96-708F-48B3-0FA7DAC7B43D}"/>
          </ac:grpSpMkLst>
        </pc:grpChg>
        <pc:grpChg chg="add mod">
          <ac:chgData name="Philippe Baucour" userId="5102170ae7533958" providerId="LiveId" clId="{92FC1C5E-2783-49B0-B630-5364916B899A}" dt="2024-05-22T05:34:58.479" v="5142" actId="1076"/>
          <ac:grpSpMkLst>
            <pc:docMk/>
            <pc:sldMk cId="2939037261" sldId="269"/>
            <ac:grpSpMk id="1128" creationId="{850B687E-C989-4F37-6D68-71ECBD57D5D5}"/>
          </ac:grpSpMkLst>
        </pc:grpChg>
        <pc:grpChg chg="add mod">
          <ac:chgData name="Philippe Baucour" userId="5102170ae7533958" providerId="LiveId" clId="{92FC1C5E-2783-49B0-B630-5364916B899A}" dt="2024-05-22T05:44:34.337" v="5429" actId="1038"/>
          <ac:grpSpMkLst>
            <pc:docMk/>
            <pc:sldMk cId="2939037261" sldId="269"/>
            <ac:grpSpMk id="1137" creationId="{043D22EE-A7E7-BF43-2A18-84E0C7EE2AD3}"/>
          </ac:grpSpMkLst>
        </pc:grpChg>
        <pc:grpChg chg="add mod">
          <ac:chgData name="Philippe Baucour" userId="5102170ae7533958" providerId="LiveId" clId="{92FC1C5E-2783-49B0-B630-5364916B899A}" dt="2024-05-22T05:51:11.142" v="5645" actId="1037"/>
          <ac:grpSpMkLst>
            <pc:docMk/>
            <pc:sldMk cId="2939037261" sldId="269"/>
            <ac:grpSpMk id="1146" creationId="{DA8FC282-CD41-2F51-0FFA-E8E3B73D7BA7}"/>
          </ac:grpSpMkLst>
        </pc:grpChg>
        <pc:grpChg chg="add mod">
          <ac:chgData name="Philippe Baucour" userId="5102170ae7533958" providerId="LiveId" clId="{92FC1C5E-2783-49B0-B630-5364916B899A}" dt="2024-05-22T05:52:37.523" v="5647" actId="1076"/>
          <ac:grpSpMkLst>
            <pc:docMk/>
            <pc:sldMk cId="2939037261" sldId="269"/>
            <ac:grpSpMk id="1153" creationId="{397420F1-EC05-FF99-4B20-F3FFE3D35F53}"/>
          </ac:grpSpMkLst>
        </pc:grpChg>
        <pc:grpChg chg="add mod">
          <ac:chgData name="Philippe Baucour" userId="5102170ae7533958" providerId="LiveId" clId="{92FC1C5E-2783-49B0-B630-5364916B899A}" dt="2024-05-22T05:54:33.910" v="5664"/>
          <ac:grpSpMkLst>
            <pc:docMk/>
            <pc:sldMk cId="2939037261" sldId="269"/>
            <ac:grpSpMk id="1160" creationId="{003B9EB0-DF4E-C718-6496-A90B3D2E13C3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2T05:17:57.438" v="4821" actId="1076"/>
          <ac:picMkLst>
            <pc:docMk/>
            <pc:sldMk cId="2939037261" sldId="269"/>
            <ac:picMk id="1026" creationId="{4FC0EEB4-5463-0BC5-E5D4-C01D83BF8535}"/>
          </ac:picMkLst>
        </pc:picChg>
        <pc:picChg chg="mod ord">
          <ac:chgData name="Philippe Baucour" userId="5102170ae7533958" providerId="LiveId" clId="{92FC1C5E-2783-49B0-B630-5364916B899A}" dt="2024-05-22T05:10:04.382" v="4668" actId="1076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picChg chg="add mod">
          <ac:chgData name="Philippe Baucour" userId="5102170ae7533958" providerId="LiveId" clId="{92FC1C5E-2783-49B0-B630-5364916B899A}" dt="2024-05-22T05:38:41.936" v="5369" actId="1038"/>
          <ac:picMkLst>
            <pc:docMk/>
            <pc:sldMk cId="2939037261" sldId="269"/>
            <ac:picMk id="1135" creationId="{E31D5638-A970-FB9F-AE2B-A7C81570BE5C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5" creationId="{4A05A8C4-42EF-668C-3BA6-4C5BA2FAE4B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6" creationId="{7929F6AD-5B6E-0953-2236-3BACF26626AB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7" creationId="{F7020E50-C91B-A8FA-5985-9204E51021F7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48" creationId="{DDE5E38F-85F4-336E-DADF-BB5C786F2DD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0" creationId="{82C9666F-E220-12C3-582D-45A677245B8B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2" creationId="{7BFE4880-F8D1-B76A-3DDC-79527820494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54" creationId="{86FE6706-54C8-51A5-A1E9-83AF6606F74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3" creationId="{7DEC03A7-BB34-C3D6-83CB-73412B4B87EA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4" creationId="{49F9EFA3-35DC-AF61-1674-E5F706F3B0C5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5" creationId="{473E8495-B07A-2FEF-309A-2E3B503DF1C4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6" creationId="{58777ABC-C522-1536-0B00-88C95B02D660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7" creationId="{0ACD82EA-64B8-2227-AC8B-9A3898F3936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8" creationId="{9FB7A1A3-0940-E1B8-0FE2-3006B7578818}"/>
          </ac:cxnSpMkLst>
        </pc:cxnChg>
        <pc:cxnChg chg="mod">
          <ac:chgData name="Philippe Baucour" userId="5102170ae7533958" providerId="LiveId" clId="{92FC1C5E-2783-49B0-B630-5364916B899A}" dt="2024-05-22T05:23:06.797" v="4908" actId="1582"/>
          <ac:cxnSpMkLst>
            <pc:docMk/>
            <pc:sldMk cId="2939037261" sldId="269"/>
            <ac:cxnSpMk id="1089" creationId="{720DA75C-D976-6DC9-6F68-2D3C9EC927DC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8" creationId="{EB951062-7B85-8F42-C7A5-918AD7625B3D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099" creationId="{B802F1AD-AD36-0611-E3B2-88B606F7886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0" creationId="{24E69080-E200-9F0C-DFE3-08D9D79867E2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1" creationId="{15B7FA43-8BED-D193-6A44-765C5195802B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2" creationId="{6842737F-EC6D-1A81-4700-B63D2332DB5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3" creationId="{93BBDA03-BE8A-9803-C430-1F42E3CA30B5}"/>
          </ac:cxnSpMkLst>
        </pc:cxnChg>
        <pc:cxnChg chg="mod">
          <ac:chgData name="Philippe Baucour" userId="5102170ae7533958" providerId="LiveId" clId="{92FC1C5E-2783-49B0-B630-5364916B899A}" dt="2024-05-22T05:22:22.350" v="4906" actId="1582"/>
          <ac:cxnSpMkLst>
            <pc:docMk/>
            <pc:sldMk cId="2939037261" sldId="269"/>
            <ac:cxnSpMk id="1104" creationId="{B947115D-8A0A-6716-A327-BF72AD01155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39" creationId="{787C2125-42EB-81D6-69B9-224AD85F0B62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0" creationId="{4F313828-8C58-1B9A-2784-C9CE6BD4C059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1" creationId="{4CEC8D4D-4CA8-7A5B-F5CD-0DA9A606AC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2" creationId="{7F13E426-E8BF-BD4E-74F0-11C283270BF0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3" creationId="{6BFB7AC9-15C8-AEA3-C8F3-E19DD28A2D9F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4" creationId="{F846917D-E717-933B-4236-2C9B8B72964C}"/>
          </ac:cxnSpMkLst>
        </pc:cxnChg>
        <pc:cxnChg chg="mod">
          <ac:chgData name="Philippe Baucour" userId="5102170ae7533958" providerId="LiveId" clId="{92FC1C5E-2783-49B0-B630-5364916B899A}" dt="2024-05-22T05:43:56.380" v="5410"/>
          <ac:cxnSpMkLst>
            <pc:docMk/>
            <pc:sldMk cId="2939037261" sldId="269"/>
            <ac:cxnSpMk id="1145" creationId="{0001824B-045F-70AB-28E3-13A59E5DDAEF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50:33.177" v="2126" actId="14100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0T14:50:17.238" v="2122" actId="700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1T05:42:45.696" v="4501" actId="20577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0T14:52:05.870" v="2139" actId="6549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del mod">
          <ac:chgData name="Philippe Baucour" userId="5102170ae7533958" providerId="LiveId" clId="{92FC1C5E-2783-49B0-B630-5364916B899A}" dt="2024-05-21T05:40:32.647" v="4399" actId="478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1T05:42:25.324" v="4492" actId="103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1T05:41:05.781" v="4411" actId="1036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1T05:42:45.696" v="4501" actId="20577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1T05:41:16.895" v="4440" actId="1035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1T05:42:25.324" v="4492" actId="1036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1T05:41:42.365" v="4469" actId="1035"/>
          <ac:picMkLst>
            <pc:docMk/>
            <pc:sldMk cId="3820477691" sldId="276"/>
            <ac:picMk id="34" creationId="{B56ABDE4-7A14-FE57-9959-5ED7CB6B7A7E}"/>
          </ac:picMkLst>
        </pc:picChg>
      </pc:sldChg>
      <pc:sldChg chg="addSp delSp modSp new mod">
        <pc:chgData name="Philippe Baucour" userId="5102170ae7533958" providerId="LiveId" clId="{92FC1C5E-2783-49B0-B630-5364916B899A}" dt="2024-05-22T05:05:06.370" v="4619" actId="208"/>
        <pc:sldMkLst>
          <pc:docMk/>
          <pc:sldMk cId="2212884965" sldId="277"/>
        </pc:sldMkLst>
        <pc:spChg chg="add">
          <ac:chgData name="Philippe Baucour" userId="5102170ae7533958" providerId="LiveId" clId="{92FC1C5E-2783-49B0-B630-5364916B899A}" dt="2024-05-22T04:58:57.970" v="4503" actId="11529"/>
          <ac:spMkLst>
            <pc:docMk/>
            <pc:sldMk cId="2212884965" sldId="277"/>
            <ac:spMk id="3" creationId="{55D18209-EAEE-7D12-AF27-7A01A4EC365B}"/>
          </ac:spMkLst>
        </pc:spChg>
        <pc:spChg chg="add mod">
          <ac:chgData name="Philippe Baucour" userId="5102170ae7533958" providerId="LiveId" clId="{92FC1C5E-2783-49B0-B630-5364916B899A}" dt="2024-05-22T05:04:44.347" v="4616" actId="164"/>
          <ac:spMkLst>
            <pc:docMk/>
            <pc:sldMk cId="2212884965" sldId="277"/>
            <ac:spMk id="6" creationId="{0909990C-6355-9B09-9D70-DEC44851C8BB}"/>
          </ac:spMkLst>
        </pc:spChg>
        <pc:spChg chg="add del">
          <ac:chgData name="Philippe Baucour" userId="5102170ae7533958" providerId="LiveId" clId="{92FC1C5E-2783-49B0-B630-5364916B899A}" dt="2024-05-22T05:02:00.210" v="4588" actId="478"/>
          <ac:spMkLst>
            <pc:docMk/>
            <pc:sldMk cId="2212884965" sldId="277"/>
            <ac:spMk id="17" creationId="{380ECE76-504E-7E02-C4E1-E51499A244F7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8" creationId="{3E1767D9-6E35-523D-7DCE-673EFB76E2D1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19" creationId="{4F511781-8F9C-88FB-6A13-2392726F6BAE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0" creationId="{66D88578-142E-02EA-BB29-99E3F0C683F9}"/>
          </ac:spMkLst>
        </pc:spChg>
        <pc:spChg chg="add mod">
          <ac:chgData name="Philippe Baucour" userId="5102170ae7533958" providerId="LiveId" clId="{92FC1C5E-2783-49B0-B630-5364916B899A}" dt="2024-05-22T05:05:01.852" v="4618" actId="164"/>
          <ac:spMkLst>
            <pc:docMk/>
            <pc:sldMk cId="2212884965" sldId="277"/>
            <ac:spMk id="21" creationId="{A9977349-BB3C-152F-BF19-0E6EF72AF2DD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2" creationId="{90D2037F-A83C-73C2-DC5A-B763E04EA7B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3" creationId="{745D67C8-A355-6AA7-006E-F1A6EE5D614A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4" creationId="{0588AA44-BBD9-F07E-960A-345DEE18401B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5" creationId="{2F5E0D50-E5A0-221A-FF45-494B21511A86}"/>
          </ac:spMkLst>
        </pc:spChg>
        <pc:spChg chg="add mod">
          <ac:chgData name="Philippe Baucour" userId="5102170ae7533958" providerId="LiveId" clId="{92FC1C5E-2783-49B0-B630-5364916B899A}" dt="2024-05-22T05:05:06.370" v="4619" actId="208"/>
          <ac:spMkLst>
            <pc:docMk/>
            <pc:sldMk cId="2212884965" sldId="277"/>
            <ac:spMk id="26" creationId="{D0EEF588-C61F-CF68-D153-6313C5A804F3}"/>
          </ac:spMkLst>
        </pc:spChg>
        <pc:grpChg chg="add mod">
          <ac:chgData name="Philippe Baucour" userId="5102170ae7533958" providerId="LiveId" clId="{92FC1C5E-2783-49B0-B630-5364916B899A}" dt="2024-05-22T05:04:20.579" v="4614" actId="1076"/>
          <ac:grpSpMkLst>
            <pc:docMk/>
            <pc:sldMk cId="2212884965" sldId="277"/>
            <ac:grpSpMk id="27" creationId="{0F609153-405C-856C-8693-F0663D70D1EE}"/>
          </ac:grpSpMkLst>
        </pc:grpChg>
        <pc:grpChg chg="add mod">
          <ac:chgData name="Philippe Baucour" userId="5102170ae7533958" providerId="LiveId" clId="{92FC1C5E-2783-49B0-B630-5364916B899A}" dt="2024-05-22T05:04:44.347" v="4616" actId="164"/>
          <ac:grpSpMkLst>
            <pc:docMk/>
            <pc:sldMk cId="2212884965" sldId="277"/>
            <ac:grpSpMk id="28" creationId="{9F6FC5A8-670E-F255-8482-7E031C5B99D2}"/>
          </ac:grpSpMkLst>
        </pc:grpChg>
        <pc:grpChg chg="add mod">
          <ac:chgData name="Philippe Baucour" userId="5102170ae7533958" providerId="LiveId" clId="{92FC1C5E-2783-49B0-B630-5364916B899A}" dt="2024-05-22T05:05:01.852" v="4618" actId="164"/>
          <ac:grpSpMkLst>
            <pc:docMk/>
            <pc:sldMk cId="2212884965" sldId="277"/>
            <ac:grpSpMk id="29" creationId="{B90BB699-150B-6585-1727-5E974CACD6B0}"/>
          </ac:grpSpMkLst>
        </pc:grpChg>
        <pc:picChg chg="add mod">
          <ac:chgData name="Philippe Baucour" userId="5102170ae7533958" providerId="LiveId" clId="{92FC1C5E-2783-49B0-B630-5364916B899A}" dt="2024-05-22T04:59:35.382" v="4506" actId="14100"/>
          <ac:picMkLst>
            <pc:docMk/>
            <pc:sldMk cId="2212884965" sldId="277"/>
            <ac:picMk id="5" creationId="{6829358D-B1C6-07F4-536D-C03458613038}"/>
          </ac:picMkLst>
        </pc:pic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8" creationId="{1C92578C-8B02-16BF-431D-AC7401A9A6AB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9" creationId="{BE89F347-2701-0846-A660-0FC615B418EA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0" creationId="{556FD0F8-BC7A-A8BC-AB21-CA861E3622A9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1" creationId="{F913E493-A0C3-C9A3-2C64-CC9B1E45E2B6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4" creationId="{005CA18A-F2ED-5AB8-EA57-78EDDF2D3E54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5" creationId="{401B5C8F-A009-8039-D5CA-FC01E0C44911}"/>
          </ac:cxnSpMkLst>
        </pc:cxnChg>
        <pc:cxnChg chg="add mod">
          <ac:chgData name="Philippe Baucour" userId="5102170ae7533958" providerId="LiveId" clId="{92FC1C5E-2783-49B0-B630-5364916B899A}" dt="2024-05-22T05:04:44.347" v="4616" actId="164"/>
          <ac:cxnSpMkLst>
            <pc:docMk/>
            <pc:sldMk cId="2212884965" sldId="277"/>
            <ac:cxnSpMk id="16" creationId="{84CC0E93-D08F-EF8D-34CF-E513AF1C9B5B}"/>
          </ac:cxnSpMkLst>
        </pc:cxnChg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 (classification par exemple)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 la langue cible qui est sur le fil vert (un vecteur de longueur </a:t>
            </a:r>
            <a:r>
              <a:rPr lang="fr-FR" dirty="0" err="1"/>
              <a:t>vocab_size</a:t>
            </a:r>
            <a:r>
              <a:rPr lang="fr-FR" dirty="0"/>
              <a:t>) est présenté au WE rouge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 possible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  <a:endParaRPr lang="fr-FR" sz="16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364575"/>
            <a:ext cx="3884831" cy="20954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640880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1766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205966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4370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220821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640203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639813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séquence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latin typeface="Courier New" panose="02070309020205020404" pitchFamily="49" charset="0"/>
              </a:rPr>
              <a:t>h </a:t>
            </a:r>
            <a:r>
              <a:rPr lang="fr-FR" sz="800" dirty="0">
                <a:latin typeface="Courier New" panose="02070309020205020404" pitchFamily="49" charset="0"/>
              </a:rPr>
              <a:t>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917460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5291547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6914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23894" y="484229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278614" y="48414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726744" y="4435420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 x </a:t>
            </a:r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3056790" y="61722"/>
            <a:ext cx="4304306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	= 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727497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10918615" y="5331758"/>
            <a:ext cx="2185214" cy="707886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la dimension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doit passer un index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Mais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est un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ligne, long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17115D-173F-93E3-A0CB-1DA1BD3D1A27}"/>
              </a:ext>
            </a:extLst>
          </p:cNvPr>
          <p:cNvGrpSpPr/>
          <p:nvPr/>
        </p:nvGrpSpPr>
        <p:grpSpPr>
          <a:xfrm>
            <a:off x="2523938" y="1437672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3518-A311-17C8-652E-8F990238D300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A05A8C4-42EF-668C-3BA6-4C5BA2FAE4B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929F6AD-5B6E-0953-2236-3BACF26626AB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F7020E50-C91B-A8FA-5985-9204E51021F7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DE5E38F-85F4-336E-DADF-BB5C786F2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2C9666F-E220-12C3-582D-45A67724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BFE4880-F8D1-B76A-3DDC-795278204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6FE6706-54C8-51A5-A1E9-83AF6606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5FE8EFDB-F31E-5789-43BF-970DC5DFE8C5}"/>
              </a:ext>
            </a:extLst>
          </p:cNvPr>
          <p:cNvGrpSpPr/>
          <p:nvPr/>
        </p:nvGrpSpPr>
        <p:grpSpPr>
          <a:xfrm rot="5400000">
            <a:off x="5673475" y="185206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4EA5200-438D-CEBE-D129-74F88AAF256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6E521D6D-5B79-D3C0-22E2-63EABEE783B6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E970423-9483-FDFF-FBD0-6F036935431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532C564-DF5D-3288-71BE-2653E63E893A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F55B161B-8133-93D5-DA81-BA088831A444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0CF58C4-C1EA-51CF-9522-2EEBE55677E8}"/>
              </a:ext>
            </a:extLst>
          </p:cNvPr>
          <p:cNvSpPr/>
          <p:nvPr/>
        </p:nvSpPr>
        <p:spPr>
          <a:xfrm>
            <a:off x="3431942" y="5419255"/>
            <a:ext cx="1487046" cy="12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4F2A403-54B9-DE58-C40F-1DD38D84C378}"/>
              </a:ext>
            </a:extLst>
          </p:cNvPr>
          <p:cNvGrpSpPr/>
          <p:nvPr/>
        </p:nvGrpSpPr>
        <p:grpSpPr>
          <a:xfrm>
            <a:off x="4049608" y="5499057"/>
            <a:ext cx="183836" cy="613025"/>
            <a:chOff x="5864577" y="3798709"/>
            <a:chExt cx="265289" cy="903112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D21A27-12C7-8AE9-1AFD-EE1A08B34DDD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1A957D8-13DB-6D17-CDCF-8B5C92A66CEA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57AE497-4410-E276-3263-81AD9CF557BA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827EF390-D46F-A46B-0ADD-7347F0983E86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4299819" y="5558708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1802" y="5247769"/>
            <a:ext cx="432000" cy="432000"/>
          </a:xfrm>
          <a:prstGeom prst="rect">
            <a:avLst/>
          </a:prstGeom>
        </p:spPr>
      </p:pic>
      <p:sp>
        <p:nvSpPr>
          <p:cNvPr id="1045" name="ZoneTexte 1044">
            <a:extLst>
              <a:ext uri="{FF2B5EF4-FFF2-40B4-BE49-F238E27FC236}">
                <a16:creationId xmlns:a16="http://schemas.microsoft.com/office/drawing/2014/main" id="{B529DF19-17B9-4981-432B-A463AA9B2ABD}"/>
              </a:ext>
            </a:extLst>
          </p:cNvPr>
          <p:cNvSpPr txBox="1"/>
          <p:nvPr/>
        </p:nvSpPr>
        <p:spPr>
          <a:xfrm>
            <a:off x="2486089" y="5717481"/>
            <a:ext cx="1402948" cy="215444"/>
          </a:xfrm>
          <a:prstGeom prst="rect">
            <a:avLst/>
          </a:prstGeom>
          <a:solidFill>
            <a:srgbClr val="DAE8F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J'aime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3D461D1-EF23-93DA-5267-31D0B96E29B8}"/>
              </a:ext>
            </a:extLst>
          </p:cNvPr>
          <p:cNvSpPr txBox="1"/>
          <p:nvPr/>
        </p:nvSpPr>
        <p:spPr>
          <a:xfrm>
            <a:off x="4020584" y="546823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2F25AB84-4753-069B-CB7A-2BDE618689EF}"/>
              </a:ext>
            </a:extLst>
          </p:cNvPr>
          <p:cNvSpPr txBox="1"/>
          <p:nvPr/>
        </p:nvSpPr>
        <p:spPr>
          <a:xfrm>
            <a:off x="3990127" y="562232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7E1C8C31-1E56-6E11-9D44-07DE43D5947D}"/>
              </a:ext>
            </a:extLst>
          </p:cNvPr>
          <p:cNvSpPr txBox="1"/>
          <p:nvPr/>
        </p:nvSpPr>
        <p:spPr>
          <a:xfrm>
            <a:off x="4020584" y="577641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EB963D6-842A-F566-1D42-0E5E9A4C03A0}"/>
              </a:ext>
            </a:extLst>
          </p:cNvPr>
          <p:cNvSpPr txBox="1"/>
          <p:nvPr/>
        </p:nvSpPr>
        <p:spPr>
          <a:xfrm>
            <a:off x="3990127" y="5930507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DF58FB90-D1E1-F73C-BA31-F71D9F08A8EA}"/>
              </a:ext>
            </a:extLst>
          </p:cNvPr>
          <p:cNvGrpSpPr/>
          <p:nvPr/>
        </p:nvGrpSpPr>
        <p:grpSpPr>
          <a:xfrm rot="5400000">
            <a:off x="10082255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478A273-4A51-6C4E-DEEF-4397FD14EB10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857FA844-2690-A85E-D1EB-69DAD9FB6897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54182EE-4FD7-B8A9-05AE-4CFB63573C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16EFFF06-38EB-6F10-1A5A-1FEE15A44423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7D06820-13CE-C3EC-3C74-27449011C05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F842C6BE-6899-39E1-F1E2-D07B86432941}"/>
              </a:ext>
            </a:extLst>
          </p:cNvPr>
          <p:cNvGrpSpPr/>
          <p:nvPr/>
        </p:nvGrpSpPr>
        <p:grpSpPr>
          <a:xfrm rot="5400000">
            <a:off x="11200957" y="226207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D3DE00B-B9E1-7F13-BF99-6F61CE0B5195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C6DD426-D93D-F92A-1601-968FB5FCF325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247184BE-7916-8C24-D3E2-DD38B6FC5DD8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248460E8-4074-3BFC-1988-5DA70DF826D1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ADE3146-1D51-49D8-52FE-C73667482B1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A0C4A46E-141A-AA48-9443-05AFFE086D17}"/>
              </a:ext>
            </a:extLst>
          </p:cNvPr>
          <p:cNvGrpSpPr/>
          <p:nvPr/>
        </p:nvGrpSpPr>
        <p:grpSpPr>
          <a:xfrm>
            <a:off x="8897119" y="3101931"/>
            <a:ext cx="179293" cy="612762"/>
            <a:chOff x="5864577" y="3798709"/>
            <a:chExt cx="265289" cy="903112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5516D065-1E25-08D9-E168-A3634D222A93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80D89097-7684-F246-29F0-0DEB39FE8A6D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650B1A3-92D5-24AC-6730-392681AF77FD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BF90DDB0-19F3-6562-1CD0-CCDF2BFEA51B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1" name="Groupe 1080">
            <a:extLst>
              <a:ext uri="{FF2B5EF4-FFF2-40B4-BE49-F238E27FC236}">
                <a16:creationId xmlns:a16="http://schemas.microsoft.com/office/drawing/2014/main" id="{87961ECF-C2F1-2ADA-F994-9F340F65A31A}"/>
              </a:ext>
            </a:extLst>
          </p:cNvPr>
          <p:cNvGrpSpPr/>
          <p:nvPr/>
        </p:nvGrpSpPr>
        <p:grpSpPr>
          <a:xfrm>
            <a:off x="6987394" y="2439131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76C4010-2E16-6573-9EE8-05F47C2F4886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3" name="Connecteur droit 1082">
              <a:extLst>
                <a:ext uri="{FF2B5EF4-FFF2-40B4-BE49-F238E27FC236}">
                  <a16:creationId xmlns:a16="http://schemas.microsoft.com/office/drawing/2014/main" id="{7DEC03A7-BB34-C3D6-83CB-73412B4B87EA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necteur droit 1083">
              <a:extLst>
                <a:ext uri="{FF2B5EF4-FFF2-40B4-BE49-F238E27FC236}">
                  <a16:creationId xmlns:a16="http://schemas.microsoft.com/office/drawing/2014/main" id="{49F9EFA3-35DC-AF61-1674-E5F706F3B0C5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473E8495-B07A-2FEF-309A-2E3B503DF1C4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necteur droit 1085">
              <a:extLst>
                <a:ext uri="{FF2B5EF4-FFF2-40B4-BE49-F238E27FC236}">
                  <a16:creationId xmlns:a16="http://schemas.microsoft.com/office/drawing/2014/main" id="{58777ABC-C522-1536-0B00-88C95B02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necteur droit 1086">
              <a:extLst>
                <a:ext uri="{FF2B5EF4-FFF2-40B4-BE49-F238E27FC236}">
                  <a16:creationId xmlns:a16="http://schemas.microsoft.com/office/drawing/2014/main" id="{0ACD82EA-64B8-2227-AC8B-9A3898F39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necteur droit 1087">
              <a:extLst>
                <a:ext uri="{FF2B5EF4-FFF2-40B4-BE49-F238E27FC236}">
                  <a16:creationId xmlns:a16="http://schemas.microsoft.com/office/drawing/2014/main" id="{9FB7A1A3-0940-E1B8-0FE2-3006B757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necteur droit 1088">
              <a:extLst>
                <a:ext uri="{FF2B5EF4-FFF2-40B4-BE49-F238E27FC236}">
                  <a16:creationId xmlns:a16="http://schemas.microsoft.com/office/drawing/2014/main" id="{720DA75C-D976-6DC9-6F68-2D3C9EC9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e 1089">
            <a:extLst>
              <a:ext uri="{FF2B5EF4-FFF2-40B4-BE49-F238E27FC236}">
                <a16:creationId xmlns:a16="http://schemas.microsoft.com/office/drawing/2014/main" id="{E962D4AB-5C95-E886-6A5E-39E095F36919}"/>
              </a:ext>
            </a:extLst>
          </p:cNvPr>
          <p:cNvGrpSpPr/>
          <p:nvPr/>
        </p:nvGrpSpPr>
        <p:grpSpPr>
          <a:xfrm rot="5400000">
            <a:off x="10011530" y="110472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494013D-4401-67D1-A102-2B01582937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375296C-F1D3-1646-DAE6-2511F3137D34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7AF55A96-F835-5100-DE84-5A95D06A9DA3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5980026F-6670-651C-650C-BF5A39C08AD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332CE5B-79B2-B5A2-3CFF-A0017E798CC5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6" name="Groupe 1095">
            <a:extLst>
              <a:ext uri="{FF2B5EF4-FFF2-40B4-BE49-F238E27FC236}">
                <a16:creationId xmlns:a16="http://schemas.microsoft.com/office/drawing/2014/main" id="{896FFCB5-B6AC-69E0-20F0-F8848A0DF6B9}"/>
              </a:ext>
            </a:extLst>
          </p:cNvPr>
          <p:cNvGrpSpPr/>
          <p:nvPr/>
        </p:nvGrpSpPr>
        <p:grpSpPr>
          <a:xfrm>
            <a:off x="6542042" y="5131119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5534477E-8C09-4076-9428-6D4080A792F3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EB951062-7B85-8F42-C7A5-918AD7625B3D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B802F1AD-AD36-0611-E3B2-88B606F78862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24E69080-E200-9F0C-DFE3-08D9D79867E2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Connecteur droit 1100">
              <a:extLst>
                <a:ext uri="{FF2B5EF4-FFF2-40B4-BE49-F238E27FC236}">
                  <a16:creationId xmlns:a16="http://schemas.microsoft.com/office/drawing/2014/main" id="{15B7FA43-8BED-D193-6A44-765C51958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Connecteur droit 1101">
              <a:extLst>
                <a:ext uri="{FF2B5EF4-FFF2-40B4-BE49-F238E27FC236}">
                  <a16:creationId xmlns:a16="http://schemas.microsoft.com/office/drawing/2014/main" id="{6842737F-EC6D-1A81-4700-B63D2332D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Connecteur droit 1102">
              <a:extLst>
                <a:ext uri="{FF2B5EF4-FFF2-40B4-BE49-F238E27FC236}">
                  <a16:creationId xmlns:a16="http://schemas.microsoft.com/office/drawing/2014/main" id="{93BBDA03-BE8A-9803-C430-1F42E3C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Connecteur droit 1103">
              <a:extLst>
                <a:ext uri="{FF2B5EF4-FFF2-40B4-BE49-F238E27FC236}">
                  <a16:creationId xmlns:a16="http://schemas.microsoft.com/office/drawing/2014/main" id="{B947115D-8A0A-6716-A327-BF72AD01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CFD4F72A-0680-BC3E-04A5-431CC782B7C9}"/>
              </a:ext>
            </a:extLst>
          </p:cNvPr>
          <p:cNvSpPr/>
          <p:nvPr/>
        </p:nvSpPr>
        <p:spPr>
          <a:xfrm>
            <a:off x="10062718" y="5390520"/>
            <a:ext cx="548790" cy="22258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CB7646DD-F38D-BDB6-4434-C46DAA70CA9A}"/>
              </a:ext>
            </a:extLst>
          </p:cNvPr>
          <p:cNvSpPr/>
          <p:nvPr/>
        </p:nvSpPr>
        <p:spPr>
          <a:xfrm>
            <a:off x="10247466" y="5418857"/>
            <a:ext cx="179293" cy="1531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A2ECB391-87FC-B3F1-63CC-64545AE5FEB6}"/>
              </a:ext>
            </a:extLst>
          </p:cNvPr>
          <p:cNvSpPr txBox="1"/>
          <p:nvPr/>
        </p:nvSpPr>
        <p:spPr>
          <a:xfrm>
            <a:off x="10206901" y="54018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8AECED8E-9A9E-32D4-442F-34B33D44570D}"/>
              </a:ext>
            </a:extLst>
          </p:cNvPr>
          <p:cNvSpPr/>
          <p:nvPr/>
        </p:nvSpPr>
        <p:spPr>
          <a:xfrm>
            <a:off x="8569526" y="6145951"/>
            <a:ext cx="1484547" cy="5332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D2C8E4BD-062C-4A7D-64C1-05024428709D}"/>
              </a:ext>
            </a:extLst>
          </p:cNvPr>
          <p:cNvSpPr txBox="1"/>
          <p:nvPr/>
        </p:nvSpPr>
        <p:spPr>
          <a:xfrm>
            <a:off x="8419941" y="6414809"/>
            <a:ext cx="1402948" cy="215444"/>
          </a:xfrm>
          <a:prstGeom prst="rect">
            <a:avLst/>
          </a:prstGeom>
          <a:solidFill>
            <a:srgbClr val="F8CE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&lt;start&gt; I love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Jedha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E24BDC5F-D613-DBA7-16B1-DE94557DFB3B}"/>
              </a:ext>
            </a:extLst>
          </p:cNvPr>
          <p:cNvGrpSpPr/>
          <p:nvPr/>
        </p:nvGrpSpPr>
        <p:grpSpPr>
          <a:xfrm>
            <a:off x="9844624" y="6014810"/>
            <a:ext cx="179293" cy="612762"/>
            <a:chOff x="5864577" y="3798709"/>
            <a:chExt cx="265289" cy="903112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37B65A6F-9C4E-8012-260C-15B7FAA98065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1F925F6-C205-1B38-2FF6-338DF54D94D4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4D13B11-0D6C-88EB-2473-FD69BBEA4FA3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86EBEE68-3C5A-876F-6F50-9B059C3853C1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0" name="Groupe 1109">
            <a:extLst>
              <a:ext uri="{FF2B5EF4-FFF2-40B4-BE49-F238E27FC236}">
                <a16:creationId xmlns:a16="http://schemas.microsoft.com/office/drawing/2014/main" id="{BDAF49F4-59D7-EB75-90AE-AA43D92E1AA1}"/>
              </a:ext>
            </a:extLst>
          </p:cNvPr>
          <p:cNvGrpSpPr/>
          <p:nvPr/>
        </p:nvGrpSpPr>
        <p:grpSpPr>
          <a:xfrm rot="5400000">
            <a:off x="9601228" y="420630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42FE4CF-0C00-09D1-9751-6369AA670399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0758AB57-DBEF-F646-C5B8-66E83753F3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4BE4EB29-B1D5-2767-069D-EF74580160F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DA2343F-D1B5-DC13-EFC3-DE09019E8C8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13BEE80-10B3-8A35-9ABE-5208AF53A1BA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D2681FB8-852A-B624-7D4E-CA5BDCF221AA}"/>
              </a:ext>
            </a:extLst>
          </p:cNvPr>
          <p:cNvGrpSpPr/>
          <p:nvPr/>
        </p:nvGrpSpPr>
        <p:grpSpPr>
          <a:xfrm rot="5400000">
            <a:off x="10761037" y="1687385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ACFD9FF0-1EEF-68D1-C148-F3E3F2F53642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7C93FFC-4704-B370-03A1-17A773A069DF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BC64C155-4DFC-1731-8E9E-02FFF76F3181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CEB4319F-E21C-9BD5-E412-83716FD0ACB0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7D4F6B7-21A9-D73F-5D91-3859E46F7898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2" name="Groupe 1121">
            <a:extLst>
              <a:ext uri="{FF2B5EF4-FFF2-40B4-BE49-F238E27FC236}">
                <a16:creationId xmlns:a16="http://schemas.microsoft.com/office/drawing/2014/main" id="{897D0A67-CD96-708F-48B3-0FA7DAC7B43D}"/>
              </a:ext>
            </a:extLst>
          </p:cNvPr>
          <p:cNvGrpSpPr/>
          <p:nvPr/>
        </p:nvGrpSpPr>
        <p:grpSpPr>
          <a:xfrm rot="5400000">
            <a:off x="10834274" y="6249074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95259C1F-5C89-96F7-D512-BE690EC4DA4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81995CDA-FBC2-6C04-40CD-49FC71B9281E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EE6D488C-9549-9767-9C1D-27AEE91933F4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286BC5CA-7264-6608-348C-E04BB21DFF28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CE06666-19CF-EDE3-FA43-E103A58273DD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8" name="Groupe 1127">
            <a:extLst>
              <a:ext uri="{FF2B5EF4-FFF2-40B4-BE49-F238E27FC236}">
                <a16:creationId xmlns:a16="http://schemas.microsoft.com/office/drawing/2014/main" id="{850B687E-C989-4F37-6D68-71ECBD57D5D5}"/>
              </a:ext>
            </a:extLst>
          </p:cNvPr>
          <p:cNvGrpSpPr/>
          <p:nvPr/>
        </p:nvGrpSpPr>
        <p:grpSpPr>
          <a:xfrm rot="5400000">
            <a:off x="7172621" y="5701288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7A0CBA91-6583-787A-B6CB-6073E578CB7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04A2A87-18A9-378D-10D1-9598C84A263C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F48162DA-38D5-D51A-4531-B6342A1B349A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57651278-1CC8-E009-94B7-7BA05D23FF05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EEFB1E76-330D-B60F-C9DC-92FB8E2FEA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5955850" y="5018914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4" name="ZoneTexte 1133">
            <a:extLst>
              <a:ext uri="{FF2B5EF4-FFF2-40B4-BE49-F238E27FC236}">
                <a16:creationId xmlns:a16="http://schemas.microsoft.com/office/drawing/2014/main" id="{513FB575-FA8A-F6D1-4CDE-2776867BF41F}"/>
              </a:ext>
            </a:extLst>
          </p:cNvPr>
          <p:cNvSpPr txBox="1"/>
          <p:nvPr/>
        </p:nvSpPr>
        <p:spPr>
          <a:xfrm>
            <a:off x="6674796" y="6151657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708680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2606383" y="1291756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305851" y="6490832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044191" y="648041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pic>
        <p:nvPicPr>
          <p:cNvPr id="1135" name="Image 1134">
            <a:extLst>
              <a:ext uri="{FF2B5EF4-FFF2-40B4-BE49-F238E27FC236}">
                <a16:creationId xmlns:a16="http://schemas.microsoft.com/office/drawing/2014/main" id="{E31D5638-A970-FB9F-AE2B-A7C81570B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2795" y="3162983"/>
            <a:ext cx="1176957" cy="6709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729752" y="3272053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6" name="ZoneTexte 1135">
            <a:extLst>
              <a:ext uri="{FF2B5EF4-FFF2-40B4-BE49-F238E27FC236}">
                <a16:creationId xmlns:a16="http://schemas.microsoft.com/office/drawing/2014/main" id="{9019AA04-6BE2-4A95-3D3E-DB0F0AFD1956}"/>
              </a:ext>
            </a:extLst>
          </p:cNvPr>
          <p:cNvSpPr txBox="1"/>
          <p:nvPr/>
        </p:nvSpPr>
        <p:spPr>
          <a:xfrm>
            <a:off x="2932363" y="310733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</a:p>
        </p:txBody>
      </p: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043D22EE-A7E7-BF43-2A18-84E0C7EE2AD3}"/>
              </a:ext>
            </a:extLst>
          </p:cNvPr>
          <p:cNvGrpSpPr/>
          <p:nvPr/>
        </p:nvGrpSpPr>
        <p:grpSpPr>
          <a:xfrm>
            <a:off x="5053922" y="4007163"/>
            <a:ext cx="897648" cy="613025"/>
            <a:chOff x="4301067" y="3527778"/>
            <a:chExt cx="1388539" cy="948266"/>
          </a:xfrm>
          <a:solidFill>
            <a:schemeClr val="bg1"/>
          </a:solidFill>
        </p:grpSpPr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836D0360-F2C9-2C77-C87E-8312386B6688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9" name="Connecteur droit 1138">
              <a:extLst>
                <a:ext uri="{FF2B5EF4-FFF2-40B4-BE49-F238E27FC236}">
                  <a16:creationId xmlns:a16="http://schemas.microsoft.com/office/drawing/2014/main" id="{787C2125-42EB-81D6-69B9-224AD85F0B62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Connecteur droit 1139">
              <a:extLst>
                <a:ext uri="{FF2B5EF4-FFF2-40B4-BE49-F238E27FC236}">
                  <a16:creationId xmlns:a16="http://schemas.microsoft.com/office/drawing/2014/main" id="{4F313828-8C58-1B9A-2784-C9CE6BD4C059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Connecteur droit 1140">
              <a:extLst>
                <a:ext uri="{FF2B5EF4-FFF2-40B4-BE49-F238E27FC236}">
                  <a16:creationId xmlns:a16="http://schemas.microsoft.com/office/drawing/2014/main" id="{4CEC8D4D-4CA8-7A5B-F5CD-0DA9A606AC4C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Connecteur droit 1141">
              <a:extLst>
                <a:ext uri="{FF2B5EF4-FFF2-40B4-BE49-F238E27FC236}">
                  <a16:creationId xmlns:a16="http://schemas.microsoft.com/office/drawing/2014/main" id="{7F13E426-E8BF-BD4E-74F0-11C28327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Connecteur droit 1142">
              <a:extLst>
                <a:ext uri="{FF2B5EF4-FFF2-40B4-BE49-F238E27FC236}">
                  <a16:creationId xmlns:a16="http://schemas.microsoft.com/office/drawing/2014/main" id="{6BFB7AC9-15C8-AEA3-C8F3-E19DD28A2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Connecteur droit 1143">
              <a:extLst>
                <a:ext uri="{FF2B5EF4-FFF2-40B4-BE49-F238E27FC236}">
                  <a16:creationId xmlns:a16="http://schemas.microsoft.com/office/drawing/2014/main" id="{F846917D-E717-933B-4236-2C9B8B729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 droit 1144">
              <a:extLst>
                <a:ext uri="{FF2B5EF4-FFF2-40B4-BE49-F238E27FC236}">
                  <a16:creationId xmlns:a16="http://schemas.microsoft.com/office/drawing/2014/main" id="{0001824B-045F-70AB-28E3-13A59E5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987243" y="314607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83400" y="2315338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744222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623605" y="271388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87871" y="1897881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10264687" y="129175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46" name="Groupe 1145">
            <a:extLst>
              <a:ext uri="{FF2B5EF4-FFF2-40B4-BE49-F238E27FC236}">
                <a16:creationId xmlns:a16="http://schemas.microsoft.com/office/drawing/2014/main" id="{DA8FC282-CD41-2F51-0FFA-E8E3B73D7BA7}"/>
              </a:ext>
            </a:extLst>
          </p:cNvPr>
          <p:cNvGrpSpPr/>
          <p:nvPr/>
        </p:nvGrpSpPr>
        <p:grpSpPr>
          <a:xfrm rot="5400000">
            <a:off x="11208646" y="94259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91937D27-C82E-18EB-C1A0-B071B257BB4B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C5C09417-3092-466B-5065-21103FDC8C59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54225B0-B26E-EABD-A159-CB5C24F7A36D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51EA5383-7215-2945-881F-AD31CD31044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51CF94DA-13BB-6A9F-9987-7EF827E1F9F6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2" name="ZoneTexte 1151">
            <a:extLst>
              <a:ext uri="{FF2B5EF4-FFF2-40B4-BE49-F238E27FC236}">
                <a16:creationId xmlns:a16="http://schemas.microsoft.com/office/drawing/2014/main" id="{CDB1D38F-94E0-33AE-D8D6-823B4BA97E1A}"/>
              </a:ext>
            </a:extLst>
          </p:cNvPr>
          <p:cNvSpPr txBox="1"/>
          <p:nvPr/>
        </p:nvSpPr>
        <p:spPr>
          <a:xfrm>
            <a:off x="11268627" y="281291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53" name="Groupe 1152">
            <a:extLst>
              <a:ext uri="{FF2B5EF4-FFF2-40B4-BE49-F238E27FC236}">
                <a16:creationId xmlns:a16="http://schemas.microsoft.com/office/drawing/2014/main" id="{397420F1-EC05-FF99-4B20-F3FFE3D35F53}"/>
              </a:ext>
            </a:extLst>
          </p:cNvPr>
          <p:cNvGrpSpPr/>
          <p:nvPr/>
        </p:nvGrpSpPr>
        <p:grpSpPr>
          <a:xfrm rot="5400000">
            <a:off x="10414382" y="3065406"/>
            <a:ext cx="159517" cy="886705"/>
            <a:chOff x="6567318" y="3639603"/>
            <a:chExt cx="265289" cy="1128893"/>
          </a:xfrm>
          <a:solidFill>
            <a:schemeClr val="bg1"/>
          </a:solidFill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7D57E79C-9C2B-1D61-0260-D0DF1894AF88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AAA85B50-24AC-E1FF-47AB-778D4DFA4741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CEAB833-6742-20C5-2B55-81820DCC789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8D7E02A5-630D-ECEA-383E-F2548EBDD39C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CDBCE621-6BDD-5C82-47C6-2F215723C2D9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9" name="ZoneTexte 1158">
            <a:extLst>
              <a:ext uri="{FF2B5EF4-FFF2-40B4-BE49-F238E27FC236}">
                <a16:creationId xmlns:a16="http://schemas.microsoft.com/office/drawing/2014/main" id="{F089A45D-ECDB-369F-9AB4-AD26FB7A8467}"/>
              </a:ext>
            </a:extLst>
          </p:cNvPr>
          <p:cNvSpPr txBox="1"/>
          <p:nvPr/>
        </p:nvSpPr>
        <p:spPr>
          <a:xfrm>
            <a:off x="9957647" y="351722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167" name="ZoneTexte 1166">
            <a:extLst>
              <a:ext uri="{FF2B5EF4-FFF2-40B4-BE49-F238E27FC236}">
                <a16:creationId xmlns:a16="http://schemas.microsoft.com/office/drawing/2014/main" id="{00181CE8-1259-0AB7-BA9E-EDEB828F0A42}"/>
              </a:ext>
            </a:extLst>
          </p:cNvPr>
          <p:cNvSpPr txBox="1"/>
          <p:nvPr/>
        </p:nvSpPr>
        <p:spPr>
          <a:xfrm>
            <a:off x="9808097" y="59945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168" name="ZoneTexte 1167">
            <a:extLst>
              <a:ext uri="{FF2B5EF4-FFF2-40B4-BE49-F238E27FC236}">
                <a16:creationId xmlns:a16="http://schemas.microsoft.com/office/drawing/2014/main" id="{E99DD1E6-8EB7-AC88-5DD4-77D28B12C8B4}"/>
              </a:ext>
            </a:extLst>
          </p:cNvPr>
          <p:cNvSpPr txBox="1"/>
          <p:nvPr/>
        </p:nvSpPr>
        <p:spPr>
          <a:xfrm>
            <a:off x="9804287" y="614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D251B6F2-9841-1772-C681-F5105574C786}"/>
              </a:ext>
            </a:extLst>
          </p:cNvPr>
          <p:cNvSpPr txBox="1"/>
          <p:nvPr/>
        </p:nvSpPr>
        <p:spPr>
          <a:xfrm>
            <a:off x="9808097" y="62993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70" name="ZoneTexte 1169">
            <a:extLst>
              <a:ext uri="{FF2B5EF4-FFF2-40B4-BE49-F238E27FC236}">
                <a16:creationId xmlns:a16="http://schemas.microsoft.com/office/drawing/2014/main" id="{4BA80937-C690-2715-36E4-DCE9A7EAC60C}"/>
              </a:ext>
            </a:extLst>
          </p:cNvPr>
          <p:cNvSpPr txBox="1"/>
          <p:nvPr/>
        </p:nvSpPr>
        <p:spPr>
          <a:xfrm>
            <a:off x="9785237" y="6451715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9DAA3-6F67-49F3-724A-708692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18209-EAEE-7D12-AF27-7A01A4EC365B}"/>
              </a:ext>
            </a:extLst>
          </p:cNvPr>
          <p:cNvSpPr/>
          <p:nvPr/>
        </p:nvSpPr>
        <p:spPr>
          <a:xfrm>
            <a:off x="1857022" y="2359378"/>
            <a:ext cx="874889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Tableau avec un remplissage uni">
            <a:extLst>
              <a:ext uri="{FF2B5EF4-FFF2-40B4-BE49-F238E27FC236}">
                <a16:creationId xmlns:a16="http://schemas.microsoft.com/office/drawing/2014/main" id="{6829358D-B1C6-07F4-536D-C034586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21" y="2359377"/>
            <a:ext cx="1213555" cy="1213555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F6FC5A8-670E-F255-8482-7E031C5B99D2}"/>
              </a:ext>
            </a:extLst>
          </p:cNvPr>
          <p:cNvGrpSpPr/>
          <p:nvPr/>
        </p:nvGrpSpPr>
        <p:grpSpPr>
          <a:xfrm>
            <a:off x="4301067" y="3527778"/>
            <a:ext cx="1388539" cy="948266"/>
            <a:chOff x="4301067" y="3527778"/>
            <a:chExt cx="1388539" cy="948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09990C-6355-9B09-9D70-DEC44851C8BB}"/>
                </a:ext>
              </a:extLst>
            </p:cNvPr>
            <p:cNvSpPr/>
            <p:nvPr/>
          </p:nvSpPr>
          <p:spPr>
            <a:xfrm>
              <a:off x="4301067" y="3527778"/>
              <a:ext cx="1371600" cy="94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C92578C-8B02-16BF-431D-AC7401A9A6AB}"/>
                </a:ext>
              </a:extLst>
            </p:cNvPr>
            <p:cNvCxnSpPr/>
            <p:nvPr/>
          </p:nvCxnSpPr>
          <p:spPr>
            <a:xfrm>
              <a:off x="4301067" y="377613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89F347-2701-0846-A660-0FC615B418EA}"/>
                </a:ext>
              </a:extLst>
            </p:cNvPr>
            <p:cNvCxnSpPr/>
            <p:nvPr/>
          </p:nvCxnSpPr>
          <p:spPr>
            <a:xfrm>
              <a:off x="4318006" y="4018845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56FD0F8-BC7A-A8BC-AB21-CA861E3622A9}"/>
                </a:ext>
              </a:extLst>
            </p:cNvPr>
            <p:cNvCxnSpPr/>
            <p:nvPr/>
          </p:nvCxnSpPr>
          <p:spPr>
            <a:xfrm>
              <a:off x="4301067" y="4250267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913E493-A0C3-C9A3-2C64-CC9B1E45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05CA18A-F2ED-5AB8-EA57-78EDDF2D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219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01B5C8F-A009-8039-D5CA-FC01E0C44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8218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4CC0E93-D08F-EF8D-34CF-E513AF1C9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507" y="3527778"/>
              <a:ext cx="0" cy="948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90BB699-150B-6585-1727-5E974CACD6B0}"/>
              </a:ext>
            </a:extLst>
          </p:cNvPr>
          <p:cNvGrpSpPr/>
          <p:nvPr/>
        </p:nvGrpSpPr>
        <p:grpSpPr>
          <a:xfrm>
            <a:off x="5864577" y="3798709"/>
            <a:ext cx="265289" cy="903112"/>
            <a:chOff x="5864577" y="3798709"/>
            <a:chExt cx="265289" cy="9031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1767D9-6E35-523D-7DCE-673EFB76E2D1}"/>
                </a:ext>
              </a:extLst>
            </p:cNvPr>
            <p:cNvSpPr/>
            <p:nvPr/>
          </p:nvSpPr>
          <p:spPr>
            <a:xfrm>
              <a:off x="5864577" y="447604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511781-8F9C-88FB-6A13-2392726F6BAE}"/>
                </a:ext>
              </a:extLst>
            </p:cNvPr>
            <p:cNvSpPr/>
            <p:nvPr/>
          </p:nvSpPr>
          <p:spPr>
            <a:xfrm>
              <a:off x="5864577" y="4250267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88578-142E-02EA-BB29-99E3F0C683F9}"/>
                </a:ext>
              </a:extLst>
            </p:cNvPr>
            <p:cNvSpPr/>
            <p:nvPr/>
          </p:nvSpPr>
          <p:spPr>
            <a:xfrm>
              <a:off x="5864577" y="4024490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77349-BB3C-152F-BF19-0E6EF72AF2DD}"/>
                </a:ext>
              </a:extLst>
            </p:cNvPr>
            <p:cNvSpPr/>
            <p:nvPr/>
          </p:nvSpPr>
          <p:spPr>
            <a:xfrm>
              <a:off x="5864577" y="379870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F609153-405C-856C-8693-F0663D70D1EE}"/>
              </a:ext>
            </a:extLst>
          </p:cNvPr>
          <p:cNvGrpSpPr/>
          <p:nvPr/>
        </p:nvGrpSpPr>
        <p:grpSpPr>
          <a:xfrm rot="5400000">
            <a:off x="5100176" y="4546253"/>
            <a:ext cx="243701" cy="1354653"/>
            <a:chOff x="6567318" y="3639603"/>
            <a:chExt cx="265289" cy="11288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D2037F-A83C-73C2-DC5A-B763E04EA7BA}"/>
                </a:ext>
              </a:extLst>
            </p:cNvPr>
            <p:cNvSpPr/>
            <p:nvPr/>
          </p:nvSpPr>
          <p:spPr>
            <a:xfrm>
              <a:off x="6567318" y="4542719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5D67C8-A355-6AA7-006E-F1A6EE5D614A}"/>
                </a:ext>
              </a:extLst>
            </p:cNvPr>
            <p:cNvSpPr/>
            <p:nvPr/>
          </p:nvSpPr>
          <p:spPr>
            <a:xfrm>
              <a:off x="6567318" y="4316942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88AA44-BBD9-F07E-960A-345DEE18401B}"/>
                </a:ext>
              </a:extLst>
            </p:cNvPr>
            <p:cNvSpPr/>
            <p:nvPr/>
          </p:nvSpPr>
          <p:spPr>
            <a:xfrm>
              <a:off x="6567318" y="4091165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5E0D50-E5A0-221A-FF45-494B21511A86}"/>
                </a:ext>
              </a:extLst>
            </p:cNvPr>
            <p:cNvSpPr/>
            <p:nvPr/>
          </p:nvSpPr>
          <p:spPr>
            <a:xfrm>
              <a:off x="6567318" y="3865384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EEF588-C61F-CF68-D153-6313C5A804F3}"/>
                </a:ext>
              </a:extLst>
            </p:cNvPr>
            <p:cNvSpPr/>
            <p:nvPr/>
          </p:nvSpPr>
          <p:spPr>
            <a:xfrm>
              <a:off x="6567318" y="3639603"/>
              <a:ext cx="265289" cy="225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128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–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1287</TotalTime>
  <Words>2656</Words>
  <Application>Microsoft Office PowerPoint</Application>
  <PresentationFormat>Grand écran</PresentationFormat>
  <Paragraphs>287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00_notes_de_stage</vt:lpstr>
      <vt:lpstr>Data collection</vt:lpstr>
      <vt:lpstr>Big Data</vt:lpstr>
      <vt:lpstr>Deep Learning</vt:lpstr>
      <vt:lpstr>Gradient Descent</vt:lpstr>
      <vt:lpstr>Neural Network</vt:lpstr>
      <vt:lpstr>TensorFlow</vt:lpstr>
      <vt:lpstr>Convolutional NN</vt:lpstr>
      <vt:lpstr>Transfert Learning</vt:lpstr>
      <vt:lpstr>GAN – Generative Advesarial Networks</vt:lpstr>
      <vt:lpstr>Word Embedding</vt:lpstr>
      <vt:lpstr>Présentation PowerPoint</vt:lpstr>
      <vt:lpstr>Recurent NN</vt:lpstr>
      <vt:lpstr>Recurrent NN</vt:lpstr>
      <vt:lpstr>Présentation PowerPoint</vt:lpstr>
      <vt:lpstr>Encoder Decoder</vt:lpstr>
      <vt:lpstr>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2024-05-22T07:03:08Z</dcterms:modified>
</cp:coreProperties>
</file>