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1" r:id="rId4"/>
    <p:sldId id="271" r:id="rId5"/>
    <p:sldId id="290" r:id="rId6"/>
    <p:sldId id="289" r:id="rId7"/>
    <p:sldId id="288" r:id="rId8"/>
    <p:sldId id="287" r:id="rId9"/>
    <p:sldId id="286" r:id="rId10"/>
    <p:sldId id="285" r:id="rId11"/>
    <p:sldId id="284" r:id="rId12"/>
    <p:sldId id="283" r:id="rId13"/>
    <p:sldId id="282" r:id="rId14"/>
    <p:sldId id="281" r:id="rId15"/>
    <p:sldId id="280" r:id="rId16"/>
    <p:sldId id="279" r:id="rId17"/>
    <p:sldId id="27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73" r:id="rId27"/>
    <p:sldId id="276" r:id="rId28"/>
    <p:sldId id="266" r:id="rId29"/>
    <p:sldId id="275" r:id="rId30"/>
    <p:sldId id="267" r:id="rId31"/>
    <p:sldId id="269" r:id="rId32"/>
    <p:sldId id="27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74" dt="2024-05-23T05:23:58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7743" autoAdjust="0"/>
  </p:normalViewPr>
  <p:slideViewPr>
    <p:cSldViewPr snapToGrid="0">
      <p:cViewPr varScale="1">
        <p:scale>
          <a:sx n="104" d="100"/>
          <a:sy n="104" d="100"/>
        </p:scale>
        <p:origin x="1042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4T15:40:42.604" v="6497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2T21:11:29.647" v="6218" actId="20577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4T15:40:42.604" v="6497" actId="1076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mod">
          <ac:chgData name="Philippe Baucour" userId="5102170ae7533958" providerId="LiveId" clId="{92FC1C5E-2783-49B0-B630-5364916B899A}" dt="2024-05-24T15:40:42.604" v="6497" actId="1076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2T05:51:11.142" v="5645" actId="1037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2T05:51:11.142" v="5645" actId="1037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 la langue cible qui est sur le fil vert (un vecteur de longueur </a:t>
            </a:r>
            <a:r>
              <a:rPr lang="fr-FR" dirty="0" err="1"/>
              <a:t>vocab_size</a:t>
            </a:r>
            <a:r>
              <a:rPr lang="fr-FR" dirty="0"/>
              <a:t>) est présenté au WE rouge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Très sensibles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>
                    <a:effectLst/>
                    <a:latin typeface="Courier New" panose="02070309020205020404" pitchFamily="49" charset="0"/>
                  </a:rPr>
                  <a:t>Dans </a:t>
                </a:r>
                <a:r>
                  <a:rPr lang="fr-FR" dirty="0">
                    <a:effectLst/>
                    <a:latin typeface="Courier New" panose="02070309020205020404" pitchFamily="49" charset="0"/>
                  </a:rPr>
                  <a:t>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 b="-27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10995146" y="5509217"/>
            <a:ext cx="2185214" cy="861774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fait un ARGMAX</a:t>
            </a:r>
          </a:p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la dimension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doit passer un index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est un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 de long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94259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281291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</a:t>
            </a:r>
            <a:r>
              <a:rPr lang="fr-FR" dirty="0">
                <a:highlight>
                  <a:srgbClr val="FFFF00"/>
                </a:highlight>
              </a:rPr>
              <a:t>expliquer la variabilité </a:t>
            </a:r>
            <a:r>
              <a:rPr lang="fr-FR" dirty="0"/>
              <a:t>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0C26F-1D0D-E9D5-6F9F-4249258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422377402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1359</TotalTime>
  <Words>3418</Words>
  <Application>Microsoft Office PowerPoint</Application>
  <PresentationFormat>Grand écran</PresentationFormat>
  <Paragraphs>384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Nimbus Roman No9 L</vt:lpstr>
      <vt:lpstr>00_notes_de_stage</vt:lpstr>
      <vt:lpstr>Data collection</vt:lpstr>
      <vt:lpstr>Big Data</vt:lpstr>
      <vt:lpstr>Supervized – Linear Regression</vt:lpstr>
      <vt:lpstr>À propos de R²</vt:lpstr>
      <vt:lpstr>Supervised – Regularization </vt:lpstr>
      <vt:lpstr>Supervised – Logistic Regression</vt:lpstr>
      <vt:lpstr>Supervised – Random Forest</vt:lpstr>
      <vt:lpstr>Supervised - SVM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2024-05-24T15:40:45Z</dcterms:modified>
</cp:coreProperties>
</file>