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7E78"/>
    <a:srgbClr val="70A5F4"/>
    <a:srgbClr val="DAE8FC"/>
    <a:srgbClr val="F8CE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15E15F-8957-4879-B98F-62E643D84F61}" v="30" dt="2024-05-18T08:30:41.7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66" autoAdjust="0"/>
    <p:restoredTop sz="57588" autoAdjust="0"/>
  </p:normalViewPr>
  <p:slideViewPr>
    <p:cSldViewPr snapToGrid="0">
      <p:cViewPr varScale="1">
        <p:scale>
          <a:sx n="76" d="100"/>
          <a:sy n="76" d="100"/>
        </p:scale>
        <p:origin x="2544" y="62"/>
      </p:cViewPr>
      <p:guideLst/>
    </p:cSldViewPr>
  </p:slideViewPr>
  <p:notesTextViewPr>
    <p:cViewPr>
      <p:scale>
        <a:sx n="125" d="100"/>
        <a:sy n="125" d="100"/>
      </p:scale>
      <p:origin x="0" y="-9562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ippe Baucour" userId="5102170ae7533958" providerId="LiveId" clId="{7015E15F-8957-4879-B98F-62E643D84F61}"/>
    <pc:docChg chg="undo custSel addSld modSld">
      <pc:chgData name="Philippe Baucour" userId="5102170ae7533958" providerId="LiveId" clId="{7015E15F-8957-4879-B98F-62E643D84F61}" dt="2024-05-18T08:33:02.738" v="8814" actId="5793"/>
      <pc:docMkLst>
        <pc:docMk/>
      </pc:docMkLst>
      <pc:sldChg chg="addSp delSp modSp mod modNotesTx">
        <pc:chgData name="Philippe Baucour" userId="5102170ae7533958" providerId="LiveId" clId="{7015E15F-8957-4879-B98F-62E643D84F61}" dt="2024-05-18T08:33:02.738" v="8814" actId="5793"/>
        <pc:sldMkLst>
          <pc:docMk/>
          <pc:sldMk cId="2939037261" sldId="257"/>
        </pc:sldMkLst>
        <pc:spChg chg="mod">
          <ac:chgData name="Philippe Baucour" userId="5102170ae7533958" providerId="LiveId" clId="{7015E15F-8957-4879-B98F-62E643D84F61}" dt="2024-05-17T22:13:42.173" v="344" actId="1076"/>
          <ac:spMkLst>
            <pc:docMk/>
            <pc:sldMk cId="2939037261" sldId="257"/>
            <ac:spMk id="4" creationId="{7EF94646-A84D-CFE3-C075-B87386BF441A}"/>
          </ac:spMkLst>
        </pc:spChg>
        <pc:spChg chg="mod">
          <ac:chgData name="Philippe Baucour" userId="5102170ae7533958" providerId="LiveId" clId="{7015E15F-8957-4879-B98F-62E643D84F61}" dt="2024-05-17T22:13:00.044" v="338" actId="1036"/>
          <ac:spMkLst>
            <pc:docMk/>
            <pc:sldMk cId="2939037261" sldId="257"/>
            <ac:spMk id="5" creationId="{6B06CAEB-A78E-7403-FB83-78A564303F2D}"/>
          </ac:spMkLst>
        </pc:spChg>
        <pc:spChg chg="mod">
          <ac:chgData name="Philippe Baucour" userId="5102170ae7533958" providerId="LiveId" clId="{7015E15F-8957-4879-B98F-62E643D84F61}" dt="2024-05-17T22:13:47.951" v="345" actId="255"/>
          <ac:spMkLst>
            <pc:docMk/>
            <pc:sldMk cId="2939037261" sldId="257"/>
            <ac:spMk id="6" creationId="{381F4D0C-C2BC-91BF-B5A7-010BBB462AC2}"/>
          </ac:spMkLst>
        </pc:spChg>
        <pc:spChg chg="mod">
          <ac:chgData name="Philippe Baucour" userId="5102170ae7533958" providerId="LiveId" clId="{7015E15F-8957-4879-B98F-62E643D84F61}" dt="2024-05-17T22:13:09.182" v="339" actId="255"/>
          <ac:spMkLst>
            <pc:docMk/>
            <pc:sldMk cId="2939037261" sldId="257"/>
            <ac:spMk id="7" creationId="{DD54279F-9D34-4A29-86E3-A31866884DCE}"/>
          </ac:spMkLst>
        </pc:spChg>
        <pc:spChg chg="mod">
          <ac:chgData name="Philippe Baucour" userId="5102170ae7533958" providerId="LiveId" clId="{7015E15F-8957-4879-B98F-62E643D84F61}" dt="2024-05-17T22:13:23.657" v="341" actId="255"/>
          <ac:spMkLst>
            <pc:docMk/>
            <pc:sldMk cId="2939037261" sldId="257"/>
            <ac:spMk id="8" creationId="{FDE3F970-AE03-24F4-BE7C-CB2A2924544E}"/>
          </ac:spMkLst>
        </pc:spChg>
        <pc:spChg chg="add del mod">
          <ac:chgData name="Philippe Baucour" userId="5102170ae7533958" providerId="LiveId" clId="{7015E15F-8957-4879-B98F-62E643D84F61}" dt="2024-05-17T22:34:41.004" v="1251" actId="478"/>
          <ac:spMkLst>
            <pc:docMk/>
            <pc:sldMk cId="2939037261" sldId="257"/>
            <ac:spMk id="9" creationId="{FCC51A7F-4CDB-6904-57B8-90AD7613D89F}"/>
          </ac:spMkLst>
        </pc:spChg>
        <pc:spChg chg="del mod">
          <ac:chgData name="Philippe Baucour" userId="5102170ae7533958" providerId="LiveId" clId="{7015E15F-8957-4879-B98F-62E643D84F61}" dt="2024-05-17T22:34:45.310" v="1252" actId="478"/>
          <ac:spMkLst>
            <pc:docMk/>
            <pc:sldMk cId="2939037261" sldId="257"/>
            <ac:spMk id="10" creationId="{86C66CBE-F25C-40B0-C661-7EED34C2703C}"/>
          </ac:spMkLst>
        </pc:spChg>
        <pc:spChg chg="mod">
          <ac:chgData name="Philippe Baucour" userId="5102170ae7533958" providerId="LiveId" clId="{7015E15F-8957-4879-B98F-62E643D84F61}" dt="2024-05-17T22:13:58.410" v="346" actId="255"/>
          <ac:spMkLst>
            <pc:docMk/>
            <pc:sldMk cId="2939037261" sldId="257"/>
            <ac:spMk id="11" creationId="{9F400D4A-A5CE-E054-442C-B185DEE679ED}"/>
          </ac:spMkLst>
        </pc:spChg>
        <pc:spChg chg="mod">
          <ac:chgData name="Philippe Baucour" userId="5102170ae7533958" providerId="LiveId" clId="{7015E15F-8957-4879-B98F-62E643D84F61}" dt="2024-05-17T22:14:59.900" v="348" actId="255"/>
          <ac:spMkLst>
            <pc:docMk/>
            <pc:sldMk cId="2939037261" sldId="257"/>
            <ac:spMk id="12" creationId="{5979096D-4975-6CEE-50DA-40EA57EBDE27}"/>
          </ac:spMkLst>
        </pc:spChg>
        <pc:spChg chg="mod">
          <ac:chgData name="Philippe Baucour" userId="5102170ae7533958" providerId="LiveId" clId="{7015E15F-8957-4879-B98F-62E643D84F61}" dt="2024-05-17T22:14:59.900" v="348" actId="255"/>
          <ac:spMkLst>
            <pc:docMk/>
            <pc:sldMk cId="2939037261" sldId="257"/>
            <ac:spMk id="13" creationId="{EFC9761D-C8FE-AE66-A493-F53849927585}"/>
          </ac:spMkLst>
        </pc:spChg>
        <pc:spChg chg="mod">
          <ac:chgData name="Philippe Baucour" userId="5102170ae7533958" providerId="LiveId" clId="{7015E15F-8957-4879-B98F-62E643D84F61}" dt="2024-05-17T22:14:59.900" v="348" actId="255"/>
          <ac:spMkLst>
            <pc:docMk/>
            <pc:sldMk cId="2939037261" sldId="257"/>
            <ac:spMk id="14" creationId="{F3D50579-424E-21C3-E59B-5A4A54796530}"/>
          </ac:spMkLst>
        </pc:spChg>
        <pc:spChg chg="mod">
          <ac:chgData name="Philippe Baucour" userId="5102170ae7533958" providerId="LiveId" clId="{7015E15F-8957-4879-B98F-62E643D84F61}" dt="2024-05-17T22:14:59.900" v="348" actId="255"/>
          <ac:spMkLst>
            <pc:docMk/>
            <pc:sldMk cId="2939037261" sldId="257"/>
            <ac:spMk id="15" creationId="{1FE42212-832A-93BB-B928-5946D0710457}"/>
          </ac:spMkLst>
        </pc:spChg>
        <pc:spChg chg="mod">
          <ac:chgData name="Philippe Baucour" userId="5102170ae7533958" providerId="LiveId" clId="{7015E15F-8957-4879-B98F-62E643D84F61}" dt="2024-05-17T22:15:52.603" v="350" actId="1076"/>
          <ac:spMkLst>
            <pc:docMk/>
            <pc:sldMk cId="2939037261" sldId="257"/>
            <ac:spMk id="16" creationId="{43DAC5F9-B558-1E48-2416-7B127CDE9DB7}"/>
          </ac:spMkLst>
        </pc:spChg>
        <pc:spChg chg="mod">
          <ac:chgData name="Philippe Baucour" userId="5102170ae7533958" providerId="LiveId" clId="{7015E15F-8957-4879-B98F-62E643D84F61}" dt="2024-05-17T22:12:43.585" v="321" actId="1038"/>
          <ac:spMkLst>
            <pc:docMk/>
            <pc:sldMk cId="2939037261" sldId="257"/>
            <ac:spMk id="17" creationId="{4C7C9640-7663-EA56-E6E8-8D2DAC351CBD}"/>
          </ac:spMkLst>
        </pc:spChg>
        <pc:spChg chg="mod ord">
          <ac:chgData name="Philippe Baucour" userId="5102170ae7533958" providerId="LiveId" clId="{7015E15F-8957-4879-B98F-62E643D84F61}" dt="2024-05-17T22:14:59.900" v="348" actId="255"/>
          <ac:spMkLst>
            <pc:docMk/>
            <pc:sldMk cId="2939037261" sldId="257"/>
            <ac:spMk id="18" creationId="{76F4AC01-2A9F-9FF8-B785-C822588480BF}"/>
          </ac:spMkLst>
        </pc:spChg>
        <pc:spChg chg="mod">
          <ac:chgData name="Philippe Baucour" userId="5102170ae7533958" providerId="LiveId" clId="{7015E15F-8957-4879-B98F-62E643D84F61}" dt="2024-05-17T22:16:23.715" v="351" actId="1076"/>
          <ac:spMkLst>
            <pc:docMk/>
            <pc:sldMk cId="2939037261" sldId="257"/>
            <ac:spMk id="19" creationId="{038F4940-729F-6FEF-67AA-FFF243747C89}"/>
          </ac:spMkLst>
        </pc:spChg>
        <pc:spChg chg="mod">
          <ac:chgData name="Philippe Baucour" userId="5102170ae7533958" providerId="LiveId" clId="{7015E15F-8957-4879-B98F-62E643D84F61}" dt="2024-05-17T22:14:59.900" v="348" actId="255"/>
          <ac:spMkLst>
            <pc:docMk/>
            <pc:sldMk cId="2939037261" sldId="257"/>
            <ac:spMk id="20" creationId="{956DF9EB-0711-8D0C-0D55-82AE53B845C6}"/>
          </ac:spMkLst>
        </pc:spChg>
        <pc:spChg chg="mod">
          <ac:chgData name="Philippe Baucour" userId="5102170ae7533958" providerId="LiveId" clId="{7015E15F-8957-4879-B98F-62E643D84F61}" dt="2024-05-17T22:14:59.900" v="348" actId="255"/>
          <ac:spMkLst>
            <pc:docMk/>
            <pc:sldMk cId="2939037261" sldId="257"/>
            <ac:spMk id="21" creationId="{74BB579B-BDA0-3FC3-FC5F-3F5B188550C6}"/>
          </ac:spMkLst>
        </pc:spChg>
        <pc:spChg chg="mod">
          <ac:chgData name="Philippe Baucour" userId="5102170ae7533958" providerId="LiveId" clId="{7015E15F-8957-4879-B98F-62E643D84F61}" dt="2024-05-17T22:14:59.900" v="348" actId="255"/>
          <ac:spMkLst>
            <pc:docMk/>
            <pc:sldMk cId="2939037261" sldId="257"/>
            <ac:spMk id="22" creationId="{7A47AA93-3E23-AFF5-017E-261CA1D395DF}"/>
          </ac:spMkLst>
        </pc:spChg>
        <pc:spChg chg="mod ord">
          <ac:chgData name="Philippe Baucour" userId="5102170ae7533958" providerId="LiveId" clId="{7015E15F-8957-4879-B98F-62E643D84F61}" dt="2024-05-17T22:36:23.930" v="1397" actId="1038"/>
          <ac:spMkLst>
            <pc:docMk/>
            <pc:sldMk cId="2939037261" sldId="257"/>
            <ac:spMk id="23" creationId="{4A77C57B-F971-4426-9B7B-9DE417C4A0FF}"/>
          </ac:spMkLst>
        </pc:spChg>
        <pc:spChg chg="mod">
          <ac:chgData name="Philippe Baucour" userId="5102170ae7533958" providerId="LiveId" clId="{7015E15F-8957-4879-B98F-62E643D84F61}" dt="2024-05-17T22:14:59.900" v="348" actId="255"/>
          <ac:spMkLst>
            <pc:docMk/>
            <pc:sldMk cId="2939037261" sldId="257"/>
            <ac:spMk id="24" creationId="{FD4BC716-11F1-2546-B852-E78543525658}"/>
          </ac:spMkLst>
        </pc:spChg>
        <pc:spChg chg="mod">
          <ac:chgData name="Philippe Baucour" userId="5102170ae7533958" providerId="LiveId" clId="{7015E15F-8957-4879-B98F-62E643D84F61}" dt="2024-05-17T22:14:59.900" v="348" actId="255"/>
          <ac:spMkLst>
            <pc:docMk/>
            <pc:sldMk cId="2939037261" sldId="257"/>
            <ac:spMk id="25" creationId="{87B6AD4B-C655-7585-0968-51738A37C98B}"/>
          </ac:spMkLst>
        </pc:spChg>
        <pc:spChg chg="mod">
          <ac:chgData name="Philippe Baucour" userId="5102170ae7533958" providerId="LiveId" clId="{7015E15F-8957-4879-B98F-62E643D84F61}" dt="2024-05-17T22:14:59.900" v="348" actId="255"/>
          <ac:spMkLst>
            <pc:docMk/>
            <pc:sldMk cId="2939037261" sldId="257"/>
            <ac:spMk id="26" creationId="{A1472C9B-98E2-2BA4-19E6-895E5E33784C}"/>
          </ac:spMkLst>
        </pc:spChg>
        <pc:spChg chg="mod">
          <ac:chgData name="Philippe Baucour" userId="5102170ae7533958" providerId="LiveId" clId="{7015E15F-8957-4879-B98F-62E643D84F61}" dt="2024-05-17T22:14:59.900" v="348" actId="255"/>
          <ac:spMkLst>
            <pc:docMk/>
            <pc:sldMk cId="2939037261" sldId="257"/>
            <ac:spMk id="27" creationId="{E75E91E3-EAAD-48E0-7B19-78D321096034}"/>
          </ac:spMkLst>
        </pc:spChg>
        <pc:spChg chg="mod">
          <ac:chgData name="Philippe Baucour" userId="5102170ae7533958" providerId="LiveId" clId="{7015E15F-8957-4879-B98F-62E643D84F61}" dt="2024-05-17T22:14:59.900" v="348" actId="255"/>
          <ac:spMkLst>
            <pc:docMk/>
            <pc:sldMk cId="2939037261" sldId="257"/>
            <ac:spMk id="28" creationId="{811EF83D-C488-D2DE-9CA0-67D84C4E0619}"/>
          </ac:spMkLst>
        </pc:spChg>
        <pc:spChg chg="mod">
          <ac:chgData name="Philippe Baucour" userId="5102170ae7533958" providerId="LiveId" clId="{7015E15F-8957-4879-B98F-62E643D84F61}" dt="2024-05-17T22:14:59.900" v="348" actId="255"/>
          <ac:spMkLst>
            <pc:docMk/>
            <pc:sldMk cId="2939037261" sldId="257"/>
            <ac:spMk id="29" creationId="{38CDFD79-F9ED-DA3B-E0BD-E664233778D8}"/>
          </ac:spMkLst>
        </pc:spChg>
        <pc:spChg chg="mod">
          <ac:chgData name="Philippe Baucour" userId="5102170ae7533958" providerId="LiveId" clId="{7015E15F-8957-4879-B98F-62E643D84F61}" dt="2024-05-18T08:00:02.134" v="7680" actId="20577"/>
          <ac:spMkLst>
            <pc:docMk/>
            <pc:sldMk cId="2939037261" sldId="257"/>
            <ac:spMk id="30" creationId="{F734568D-13CD-A25D-D174-5E8761809AE1}"/>
          </ac:spMkLst>
        </pc:spChg>
        <pc:spChg chg="mod ord">
          <ac:chgData name="Philippe Baucour" userId="5102170ae7533958" providerId="LiveId" clId="{7015E15F-8957-4879-B98F-62E643D84F61}" dt="2024-05-17T22:35:49.892" v="1321" actId="1036"/>
          <ac:spMkLst>
            <pc:docMk/>
            <pc:sldMk cId="2939037261" sldId="257"/>
            <ac:spMk id="31" creationId="{47FE2325-024B-470B-F0B4-9BE511B56710}"/>
          </ac:spMkLst>
        </pc:spChg>
        <pc:spChg chg="mod">
          <ac:chgData name="Philippe Baucour" userId="5102170ae7533958" providerId="LiveId" clId="{7015E15F-8957-4879-B98F-62E643D84F61}" dt="2024-05-17T22:12:04.955" v="305" actId="255"/>
          <ac:spMkLst>
            <pc:docMk/>
            <pc:sldMk cId="2939037261" sldId="257"/>
            <ac:spMk id="32" creationId="{DDC6BDE3-00E0-1CC5-6E60-A6124E6A7298}"/>
          </ac:spMkLst>
        </pc:spChg>
        <pc:spChg chg="add mod">
          <ac:chgData name="Philippe Baucour" userId="5102170ae7533958" providerId="LiveId" clId="{7015E15F-8957-4879-B98F-62E643D84F61}" dt="2024-05-17T22:02:50.055" v="115" actId="1076"/>
          <ac:spMkLst>
            <pc:docMk/>
            <pc:sldMk cId="2939037261" sldId="257"/>
            <ac:spMk id="33" creationId="{77FC135D-8EA6-6549-3364-E3495C66238C}"/>
          </ac:spMkLst>
        </pc:spChg>
        <pc:spChg chg="mod">
          <ac:chgData name="Philippe Baucour" userId="5102170ae7533958" providerId="LiveId" clId="{7015E15F-8957-4879-B98F-62E643D84F61}" dt="2024-05-17T22:02:03.081" v="95"/>
          <ac:spMkLst>
            <pc:docMk/>
            <pc:sldMk cId="2939037261" sldId="257"/>
            <ac:spMk id="35" creationId="{4CA4EDAC-A044-A571-F116-10BA440D764D}"/>
          </ac:spMkLst>
        </pc:spChg>
        <pc:spChg chg="mod">
          <ac:chgData name="Philippe Baucour" userId="5102170ae7533958" providerId="LiveId" clId="{7015E15F-8957-4879-B98F-62E643D84F61}" dt="2024-05-17T22:02:03.081" v="95"/>
          <ac:spMkLst>
            <pc:docMk/>
            <pc:sldMk cId="2939037261" sldId="257"/>
            <ac:spMk id="36" creationId="{291FEDB7-9AA8-BD14-77BA-B361A1068821}"/>
          </ac:spMkLst>
        </pc:spChg>
        <pc:spChg chg="mod">
          <ac:chgData name="Philippe Baucour" userId="5102170ae7533958" providerId="LiveId" clId="{7015E15F-8957-4879-B98F-62E643D84F61}" dt="2024-05-17T22:02:03.081" v="95"/>
          <ac:spMkLst>
            <pc:docMk/>
            <pc:sldMk cId="2939037261" sldId="257"/>
            <ac:spMk id="40" creationId="{EA7913E8-761B-433B-72DD-6F71060AE1F2}"/>
          </ac:spMkLst>
        </pc:spChg>
        <pc:spChg chg="add mod">
          <ac:chgData name="Philippe Baucour" userId="5102170ae7533958" providerId="LiveId" clId="{7015E15F-8957-4879-B98F-62E643D84F61}" dt="2024-05-17T22:26:23.300" v="475" actId="1076"/>
          <ac:spMkLst>
            <pc:docMk/>
            <pc:sldMk cId="2939037261" sldId="257"/>
            <ac:spMk id="42" creationId="{DF3C911E-A495-F365-D59B-05090F3E6F32}"/>
          </ac:spMkLst>
        </pc:spChg>
        <pc:spChg chg="add mod">
          <ac:chgData name="Philippe Baucour" userId="5102170ae7533958" providerId="LiveId" clId="{7015E15F-8957-4879-B98F-62E643D84F61}" dt="2024-05-17T22:32:28.080" v="1240" actId="1036"/>
          <ac:spMkLst>
            <pc:docMk/>
            <pc:sldMk cId="2939037261" sldId="257"/>
            <ac:spMk id="57" creationId="{D81AC693-E7AC-3A15-3ACD-7E2DDA673B76}"/>
          </ac:spMkLst>
        </pc:spChg>
        <pc:spChg chg="add mod">
          <ac:chgData name="Philippe Baucour" userId="5102170ae7533958" providerId="LiveId" clId="{7015E15F-8957-4879-B98F-62E643D84F61}" dt="2024-05-17T22:12:27.803" v="307" actId="1076"/>
          <ac:spMkLst>
            <pc:docMk/>
            <pc:sldMk cId="2939037261" sldId="257"/>
            <ac:spMk id="58" creationId="{30AA9925-33FD-9780-0CD6-4FA462AF74E7}"/>
          </ac:spMkLst>
        </pc:spChg>
        <pc:spChg chg="mod">
          <ac:chgData name="Philippe Baucour" userId="5102170ae7533958" providerId="LiveId" clId="{7015E15F-8957-4879-B98F-62E643D84F61}" dt="2024-05-17T22:25:15.939" v="425"/>
          <ac:spMkLst>
            <pc:docMk/>
            <pc:sldMk cId="2939037261" sldId="257"/>
            <ac:spMk id="60" creationId="{ECCEBB7C-4333-4D5B-1608-AFC35142EE41}"/>
          </ac:spMkLst>
        </pc:spChg>
        <pc:spChg chg="mod">
          <ac:chgData name="Philippe Baucour" userId="5102170ae7533958" providerId="LiveId" clId="{7015E15F-8957-4879-B98F-62E643D84F61}" dt="2024-05-17T22:25:15.939" v="425"/>
          <ac:spMkLst>
            <pc:docMk/>
            <pc:sldMk cId="2939037261" sldId="257"/>
            <ac:spMk id="61" creationId="{C9F54E98-14A7-A41D-E33C-519D1BEF9505}"/>
          </ac:spMkLst>
        </pc:spChg>
        <pc:spChg chg="mod">
          <ac:chgData name="Philippe Baucour" userId="5102170ae7533958" providerId="LiveId" clId="{7015E15F-8957-4879-B98F-62E643D84F61}" dt="2024-05-17T22:25:15.939" v="425"/>
          <ac:spMkLst>
            <pc:docMk/>
            <pc:sldMk cId="2939037261" sldId="257"/>
            <ac:spMk id="1025" creationId="{534F3841-34EB-DB7D-AAB2-1BBF63D57E39}"/>
          </ac:spMkLst>
        </pc:spChg>
        <pc:spChg chg="add mod">
          <ac:chgData name="Philippe Baucour" userId="5102170ae7533958" providerId="LiveId" clId="{7015E15F-8957-4879-B98F-62E643D84F61}" dt="2024-05-17T22:39:01.021" v="1601" actId="1036"/>
          <ac:spMkLst>
            <pc:docMk/>
            <pc:sldMk cId="2939037261" sldId="257"/>
            <ac:spMk id="1031" creationId="{A512E2C9-49B0-3E74-7F1D-25F8191F1C53}"/>
          </ac:spMkLst>
        </pc:spChg>
        <pc:spChg chg="add del mod">
          <ac:chgData name="Philippe Baucour" userId="5102170ae7533958" providerId="LiveId" clId="{7015E15F-8957-4879-B98F-62E643D84F61}" dt="2024-05-17T22:54:09.300" v="1983" actId="478"/>
          <ac:spMkLst>
            <pc:docMk/>
            <pc:sldMk cId="2939037261" sldId="257"/>
            <ac:spMk id="1032" creationId="{5C07E93B-9AD4-C73E-DD26-1F0EA4ACB13D}"/>
          </ac:spMkLst>
        </pc:spChg>
        <pc:spChg chg="add del mod">
          <ac:chgData name="Philippe Baucour" userId="5102170ae7533958" providerId="LiveId" clId="{7015E15F-8957-4879-B98F-62E643D84F61}" dt="2024-05-17T22:54:14.252" v="1984" actId="478"/>
          <ac:spMkLst>
            <pc:docMk/>
            <pc:sldMk cId="2939037261" sldId="257"/>
            <ac:spMk id="1033" creationId="{E59FC375-49F3-E6D3-58CF-3BD99A246591}"/>
          </ac:spMkLst>
        </pc:spChg>
        <pc:spChg chg="add mod">
          <ac:chgData name="Philippe Baucour" userId="5102170ae7533958" providerId="LiveId" clId="{7015E15F-8957-4879-B98F-62E643D84F61}" dt="2024-05-18T08:01:45.668" v="7682" actId="1076"/>
          <ac:spMkLst>
            <pc:docMk/>
            <pc:sldMk cId="2939037261" sldId="257"/>
            <ac:spMk id="1040" creationId="{C0426B7F-ABEC-415F-3B01-2E70A7B4846D}"/>
          </ac:spMkLst>
        </pc:spChg>
        <pc:spChg chg="add mod ord">
          <ac:chgData name="Philippe Baucour" userId="5102170ae7533958" providerId="LiveId" clId="{7015E15F-8957-4879-B98F-62E643D84F61}" dt="2024-05-18T08:02:52.231" v="7688"/>
          <ac:spMkLst>
            <pc:docMk/>
            <pc:sldMk cId="2939037261" sldId="257"/>
            <ac:spMk id="1041" creationId="{75C2D7DC-A299-673D-7496-84C57F77B58B}"/>
          </ac:spMkLst>
        </pc:spChg>
        <pc:spChg chg="add mod">
          <ac:chgData name="Philippe Baucour" userId="5102170ae7533958" providerId="LiveId" clId="{7015E15F-8957-4879-B98F-62E643D84F61}" dt="2024-05-18T08:04:50.510" v="7720" actId="1076"/>
          <ac:spMkLst>
            <pc:docMk/>
            <pc:sldMk cId="2939037261" sldId="257"/>
            <ac:spMk id="1042" creationId="{FD197AB7-BDDB-988C-8360-2B8E9AD7D1D9}"/>
          </ac:spMkLst>
        </pc:spChg>
        <pc:grpChg chg="add mod ord">
          <ac:chgData name="Philippe Baucour" userId="5102170ae7533958" providerId="LiveId" clId="{7015E15F-8957-4879-B98F-62E643D84F61}" dt="2024-05-17T22:08:52.517" v="229" actId="166"/>
          <ac:grpSpMkLst>
            <pc:docMk/>
            <pc:sldMk cId="2939037261" sldId="257"/>
            <ac:grpSpMk id="34" creationId="{6EBB7B87-D930-B55B-F90D-D00D2C57283D}"/>
          </ac:grpSpMkLst>
        </pc:grpChg>
        <pc:grpChg chg="add mod">
          <ac:chgData name="Philippe Baucour" userId="5102170ae7533958" providerId="LiveId" clId="{7015E15F-8957-4879-B98F-62E643D84F61}" dt="2024-05-17T22:38:39.092" v="1600" actId="1036"/>
          <ac:grpSpMkLst>
            <pc:docMk/>
            <pc:sldMk cId="2939037261" sldId="257"/>
            <ac:grpSpMk id="59" creationId="{80F092AF-E1F6-02E8-63CF-6A6A9524A051}"/>
          </ac:grpSpMkLst>
        </pc:grpChg>
        <pc:picChg chg="add mod ord">
          <ac:chgData name="Philippe Baucour" userId="5102170ae7533958" providerId="LiveId" clId="{7015E15F-8957-4879-B98F-62E643D84F61}" dt="2024-05-17T22:35:59.791" v="1341" actId="1036"/>
          <ac:picMkLst>
            <pc:docMk/>
            <pc:sldMk cId="2939037261" sldId="257"/>
            <ac:picMk id="3" creationId="{F96B6F4F-4259-C81A-FA6A-4B5A2CB729BA}"/>
          </ac:picMkLst>
        </pc:picChg>
        <pc:picChg chg="add mod">
          <ac:chgData name="Philippe Baucour" userId="5102170ae7533958" providerId="LiveId" clId="{7015E15F-8957-4879-B98F-62E643D84F61}" dt="2024-05-17T22:47:36.340" v="1773" actId="14100"/>
          <ac:picMkLst>
            <pc:docMk/>
            <pc:sldMk cId="2939037261" sldId="257"/>
            <ac:picMk id="1035" creationId="{BC21DDAB-76EF-2A53-2F15-7E3A4442AFA3}"/>
          </ac:picMkLst>
        </pc:picChg>
        <pc:picChg chg="add mod">
          <ac:chgData name="Philippe Baucour" userId="5102170ae7533958" providerId="LiveId" clId="{7015E15F-8957-4879-B98F-62E643D84F61}" dt="2024-05-17T22:47:56.269" v="1775" actId="1076"/>
          <ac:picMkLst>
            <pc:docMk/>
            <pc:sldMk cId="2939037261" sldId="257"/>
            <ac:picMk id="1037" creationId="{75B3E66B-C2EA-F33E-3193-D24DBCCCBD30}"/>
          </ac:picMkLst>
        </pc:picChg>
        <pc:picChg chg="add mod">
          <ac:chgData name="Philippe Baucour" userId="5102170ae7533958" providerId="LiveId" clId="{7015E15F-8957-4879-B98F-62E643D84F61}" dt="2024-05-17T22:52:20.212" v="1972" actId="1036"/>
          <ac:picMkLst>
            <pc:docMk/>
            <pc:sldMk cId="2939037261" sldId="257"/>
            <ac:picMk id="1039" creationId="{1064EE88-C7CB-19CC-C1C4-26F165E1BEB6}"/>
          </ac:picMkLst>
        </pc:picChg>
        <pc:cxnChg chg="mod">
          <ac:chgData name="Philippe Baucour" userId="5102170ae7533958" providerId="LiveId" clId="{7015E15F-8957-4879-B98F-62E643D84F61}" dt="2024-05-17T22:02:03.081" v="95"/>
          <ac:cxnSpMkLst>
            <pc:docMk/>
            <pc:sldMk cId="2939037261" sldId="257"/>
            <ac:cxnSpMk id="37" creationId="{957A8092-080E-55C1-FA77-B21DB108E03F}"/>
          </ac:cxnSpMkLst>
        </pc:cxnChg>
        <pc:cxnChg chg="mod">
          <ac:chgData name="Philippe Baucour" userId="5102170ae7533958" providerId="LiveId" clId="{7015E15F-8957-4879-B98F-62E643D84F61}" dt="2024-05-17T22:02:03.081" v="95"/>
          <ac:cxnSpMkLst>
            <pc:docMk/>
            <pc:sldMk cId="2939037261" sldId="257"/>
            <ac:cxnSpMk id="38" creationId="{501ADA53-7D31-DA8C-DCAC-F196021DCDA4}"/>
          </ac:cxnSpMkLst>
        </pc:cxnChg>
        <pc:cxnChg chg="mod">
          <ac:chgData name="Philippe Baucour" userId="5102170ae7533958" providerId="LiveId" clId="{7015E15F-8957-4879-B98F-62E643D84F61}" dt="2024-05-17T22:02:03.081" v="95"/>
          <ac:cxnSpMkLst>
            <pc:docMk/>
            <pc:sldMk cId="2939037261" sldId="257"/>
            <ac:cxnSpMk id="39" creationId="{298578B8-A09B-8EDE-008B-0FAC8A7B5307}"/>
          </ac:cxnSpMkLst>
        </pc:cxnChg>
        <pc:cxnChg chg="mod">
          <ac:chgData name="Philippe Baucour" userId="5102170ae7533958" providerId="LiveId" clId="{7015E15F-8957-4879-B98F-62E643D84F61}" dt="2024-05-17T22:02:03.081" v="95"/>
          <ac:cxnSpMkLst>
            <pc:docMk/>
            <pc:sldMk cId="2939037261" sldId="257"/>
            <ac:cxnSpMk id="41" creationId="{6E755ACC-0D54-72A1-45CC-D1C0928F2242}"/>
          </ac:cxnSpMkLst>
        </pc:cxnChg>
        <pc:cxnChg chg="add mod">
          <ac:chgData name="Philippe Baucour" userId="5102170ae7533958" providerId="LiveId" clId="{7015E15F-8957-4879-B98F-62E643D84F61}" dt="2024-05-17T22:04:03.763" v="127" actId="1037"/>
          <ac:cxnSpMkLst>
            <pc:docMk/>
            <pc:sldMk cId="2939037261" sldId="257"/>
            <ac:cxnSpMk id="44" creationId="{9C3AA67A-2FEE-4493-6067-04CA639F0A66}"/>
          </ac:cxnSpMkLst>
        </pc:cxnChg>
        <pc:cxnChg chg="add del mod">
          <ac:chgData name="Philippe Baucour" userId="5102170ae7533958" providerId="LiveId" clId="{7015E15F-8957-4879-B98F-62E643D84F61}" dt="2024-05-17T22:30:18.820" v="1098" actId="478"/>
          <ac:cxnSpMkLst>
            <pc:docMk/>
            <pc:sldMk cId="2939037261" sldId="257"/>
            <ac:cxnSpMk id="45" creationId="{FBE7A51E-B98E-92BC-2EF3-823A4C658D55}"/>
          </ac:cxnSpMkLst>
        </pc:cxnChg>
        <pc:cxnChg chg="add mod">
          <ac:chgData name="Philippe Baucour" userId="5102170ae7533958" providerId="LiveId" clId="{7015E15F-8957-4879-B98F-62E643D84F61}" dt="2024-05-17T22:39:37.814" v="1602" actId="1582"/>
          <ac:cxnSpMkLst>
            <pc:docMk/>
            <pc:sldMk cId="2939037261" sldId="257"/>
            <ac:cxnSpMk id="49" creationId="{017F5004-3139-41DB-465C-CC86DD89085C}"/>
          </ac:cxnSpMkLst>
        </pc:cxnChg>
        <pc:cxnChg chg="add mod">
          <ac:chgData name="Philippe Baucour" userId="5102170ae7533958" providerId="LiveId" clId="{7015E15F-8957-4879-B98F-62E643D84F61}" dt="2024-05-17T22:39:37.814" v="1602" actId="1582"/>
          <ac:cxnSpMkLst>
            <pc:docMk/>
            <pc:sldMk cId="2939037261" sldId="257"/>
            <ac:cxnSpMk id="51" creationId="{01A570FC-275A-349C-633C-DF8A9FF877AE}"/>
          </ac:cxnSpMkLst>
        </pc:cxnChg>
        <pc:cxnChg chg="add mod">
          <ac:chgData name="Philippe Baucour" userId="5102170ae7533958" providerId="LiveId" clId="{7015E15F-8957-4879-B98F-62E643D84F61}" dt="2024-05-17T22:39:37.814" v="1602" actId="1582"/>
          <ac:cxnSpMkLst>
            <pc:docMk/>
            <pc:sldMk cId="2939037261" sldId="257"/>
            <ac:cxnSpMk id="53" creationId="{9C714726-4738-D5A9-6AE3-9FDD4C69DE5A}"/>
          </ac:cxnSpMkLst>
        </pc:cxnChg>
        <pc:cxnChg chg="mod">
          <ac:chgData name="Philippe Baucour" userId="5102170ae7533958" providerId="LiveId" clId="{7015E15F-8957-4879-B98F-62E643D84F61}" dt="2024-05-17T22:25:15.939" v="425"/>
          <ac:cxnSpMkLst>
            <pc:docMk/>
            <pc:sldMk cId="2939037261" sldId="257"/>
            <ac:cxnSpMk id="62" creationId="{DD48A902-505C-E093-6E70-B054CF3B2A03}"/>
          </ac:cxnSpMkLst>
        </pc:cxnChg>
        <pc:cxnChg chg="mod">
          <ac:chgData name="Philippe Baucour" userId="5102170ae7533958" providerId="LiveId" clId="{7015E15F-8957-4879-B98F-62E643D84F61}" dt="2024-05-17T22:25:15.939" v="425"/>
          <ac:cxnSpMkLst>
            <pc:docMk/>
            <pc:sldMk cId="2939037261" sldId="257"/>
            <ac:cxnSpMk id="63" creationId="{DE462A64-45BF-F403-FB0C-3E62DEE8D4B7}"/>
          </ac:cxnSpMkLst>
        </pc:cxnChg>
        <pc:cxnChg chg="mod">
          <ac:chgData name="Philippe Baucour" userId="5102170ae7533958" providerId="LiveId" clId="{7015E15F-8957-4879-B98F-62E643D84F61}" dt="2024-05-17T22:25:15.939" v="425"/>
          <ac:cxnSpMkLst>
            <pc:docMk/>
            <pc:sldMk cId="2939037261" sldId="257"/>
            <ac:cxnSpMk id="1024" creationId="{A910B1E0-5EA9-2D59-AD69-A2393271CF84}"/>
          </ac:cxnSpMkLst>
        </pc:cxnChg>
        <pc:cxnChg chg="mod">
          <ac:chgData name="Philippe Baucour" userId="5102170ae7533958" providerId="LiveId" clId="{7015E15F-8957-4879-B98F-62E643D84F61}" dt="2024-05-17T22:25:15.939" v="425"/>
          <ac:cxnSpMkLst>
            <pc:docMk/>
            <pc:sldMk cId="2939037261" sldId="257"/>
            <ac:cxnSpMk id="1027" creationId="{97D0575D-0FD2-A60E-4B8A-4E79FCC39401}"/>
          </ac:cxnSpMkLst>
        </pc:cxnChg>
      </pc:sldChg>
      <pc:sldChg chg="addSp delSp modSp new mod">
        <pc:chgData name="Philippe Baucour" userId="5102170ae7533958" providerId="LiveId" clId="{7015E15F-8957-4879-B98F-62E643D84F61}" dt="2024-05-17T22:25:05.504" v="424" actId="164"/>
        <pc:sldMkLst>
          <pc:docMk/>
          <pc:sldMk cId="58806351" sldId="258"/>
        </pc:sldMkLst>
        <pc:spChg chg="add mod">
          <ac:chgData name="Philippe Baucour" userId="5102170ae7533958" providerId="LiveId" clId="{7015E15F-8957-4879-B98F-62E643D84F61}" dt="2024-05-17T22:00:44.692" v="88" actId="1076"/>
          <ac:spMkLst>
            <pc:docMk/>
            <pc:sldMk cId="58806351" sldId="258"/>
            <ac:spMk id="2" creationId="{FF544E28-91CE-E281-79FD-620C97918657}"/>
          </ac:spMkLst>
        </pc:spChg>
        <pc:spChg chg="add mod">
          <ac:chgData name="Philippe Baucour" userId="5102170ae7533958" providerId="LiveId" clId="{7015E15F-8957-4879-B98F-62E643D84F61}" dt="2024-05-17T22:00:44.692" v="88" actId="1076"/>
          <ac:spMkLst>
            <pc:docMk/>
            <pc:sldMk cId="58806351" sldId="258"/>
            <ac:spMk id="3" creationId="{5AFE1AAE-EF34-28E4-05DD-46DFB8F871DC}"/>
          </ac:spMkLst>
        </pc:spChg>
        <pc:spChg chg="add mod">
          <ac:chgData name="Philippe Baucour" userId="5102170ae7533958" providerId="LiveId" clId="{7015E15F-8957-4879-B98F-62E643D84F61}" dt="2024-05-17T21:58:17.965" v="77" actId="1076"/>
          <ac:spMkLst>
            <pc:docMk/>
            <pc:sldMk cId="58806351" sldId="258"/>
            <ac:spMk id="11" creationId="{C4F2CB0B-8775-D063-8023-32D7BC0832BC}"/>
          </ac:spMkLst>
        </pc:spChg>
        <pc:spChg chg="add mod">
          <ac:chgData name="Philippe Baucour" userId="5102170ae7533958" providerId="LiveId" clId="{7015E15F-8957-4879-B98F-62E643D84F61}" dt="2024-05-17T21:58:17.965" v="77" actId="1076"/>
          <ac:spMkLst>
            <pc:docMk/>
            <pc:sldMk cId="58806351" sldId="258"/>
            <ac:spMk id="12" creationId="{A46C23C1-D41B-237B-0B92-66DFD8AFB653}"/>
          </ac:spMkLst>
        </pc:spChg>
        <pc:spChg chg="add mod topLvl">
          <ac:chgData name="Philippe Baucour" userId="5102170ae7533958" providerId="LiveId" clId="{7015E15F-8957-4879-B98F-62E643D84F61}" dt="2024-05-17T22:01:53.636" v="94" actId="164"/>
          <ac:spMkLst>
            <pc:docMk/>
            <pc:sldMk cId="58806351" sldId="258"/>
            <ac:spMk id="17" creationId="{00344B6A-D08E-D505-7777-B6A214C4D984}"/>
          </ac:spMkLst>
        </pc:spChg>
        <pc:spChg chg="add mod topLvl">
          <ac:chgData name="Philippe Baucour" userId="5102170ae7533958" providerId="LiveId" clId="{7015E15F-8957-4879-B98F-62E643D84F61}" dt="2024-05-17T22:01:53.636" v="94" actId="164"/>
          <ac:spMkLst>
            <pc:docMk/>
            <pc:sldMk cId="58806351" sldId="258"/>
            <ac:spMk id="18" creationId="{4449605B-6972-50E1-36A8-FEEEC9A0B67A}"/>
          </ac:spMkLst>
        </pc:spChg>
        <pc:spChg chg="add mod">
          <ac:chgData name="Philippe Baucour" userId="5102170ae7533958" providerId="LiveId" clId="{7015E15F-8957-4879-B98F-62E643D84F61}" dt="2024-05-17T22:01:53.636" v="94" actId="164"/>
          <ac:spMkLst>
            <pc:docMk/>
            <pc:sldMk cId="58806351" sldId="258"/>
            <ac:spMk id="23" creationId="{86791C77-211E-6A46-85D7-3A1187ED1D91}"/>
          </ac:spMkLst>
        </pc:spChg>
        <pc:spChg chg="mod topLvl">
          <ac:chgData name="Philippe Baucour" userId="5102170ae7533958" providerId="LiveId" clId="{7015E15F-8957-4879-B98F-62E643D84F61}" dt="2024-05-17T22:25:05.504" v="424" actId="164"/>
          <ac:spMkLst>
            <pc:docMk/>
            <pc:sldMk cId="58806351" sldId="258"/>
            <ac:spMk id="31" creationId="{15BA675E-9E01-8F1D-7C22-AC0DC1B2573D}"/>
          </ac:spMkLst>
        </pc:spChg>
        <pc:spChg chg="mod topLvl">
          <ac:chgData name="Philippe Baucour" userId="5102170ae7533958" providerId="LiveId" clId="{7015E15F-8957-4879-B98F-62E643D84F61}" dt="2024-05-17T22:25:05.504" v="424" actId="164"/>
          <ac:spMkLst>
            <pc:docMk/>
            <pc:sldMk cId="58806351" sldId="258"/>
            <ac:spMk id="32" creationId="{8EB4B92F-AD65-2678-1624-F6F58DAFE8DC}"/>
          </ac:spMkLst>
        </pc:spChg>
        <pc:spChg chg="mod topLvl">
          <ac:chgData name="Philippe Baucour" userId="5102170ae7533958" providerId="LiveId" clId="{7015E15F-8957-4879-B98F-62E643D84F61}" dt="2024-05-17T22:25:05.504" v="424" actId="164"/>
          <ac:spMkLst>
            <pc:docMk/>
            <pc:sldMk cId="58806351" sldId="258"/>
            <ac:spMk id="36" creationId="{77A0FBDE-ECD6-DC74-A2FA-825B22A6662A}"/>
          </ac:spMkLst>
        </pc:spChg>
        <pc:grpChg chg="add del mod">
          <ac:chgData name="Philippe Baucour" userId="5102170ae7533958" providerId="LiveId" clId="{7015E15F-8957-4879-B98F-62E643D84F61}" dt="2024-05-17T22:00:04.296" v="83" actId="165"/>
          <ac:grpSpMkLst>
            <pc:docMk/>
            <pc:sldMk cId="58806351" sldId="258"/>
            <ac:grpSpMk id="22" creationId="{E3AE9757-93CD-8EDE-6ACA-8D3E5BE91128}"/>
          </ac:grpSpMkLst>
        </pc:grpChg>
        <pc:grpChg chg="add mod">
          <ac:chgData name="Philippe Baucour" userId="5102170ae7533958" providerId="LiveId" clId="{7015E15F-8957-4879-B98F-62E643D84F61}" dt="2024-05-17T22:01:53.636" v="94" actId="164"/>
          <ac:grpSpMkLst>
            <pc:docMk/>
            <pc:sldMk cId="58806351" sldId="258"/>
            <ac:grpSpMk id="29" creationId="{60363345-0011-39F7-7EAC-012B0BE94532}"/>
          </ac:grpSpMkLst>
        </pc:grpChg>
        <pc:grpChg chg="add del mod">
          <ac:chgData name="Philippe Baucour" userId="5102170ae7533958" providerId="LiveId" clId="{7015E15F-8957-4879-B98F-62E643D84F61}" dt="2024-05-17T22:17:32.183" v="355" actId="165"/>
          <ac:grpSpMkLst>
            <pc:docMk/>
            <pc:sldMk cId="58806351" sldId="258"/>
            <ac:grpSpMk id="30" creationId="{90ACA42F-0CEC-7832-4B80-B5D8629AFA6C}"/>
          </ac:grpSpMkLst>
        </pc:grpChg>
        <pc:grpChg chg="add mod">
          <ac:chgData name="Philippe Baucour" userId="5102170ae7533958" providerId="LiveId" clId="{7015E15F-8957-4879-B98F-62E643D84F61}" dt="2024-05-17T22:25:05.504" v="424" actId="164"/>
          <ac:grpSpMkLst>
            <pc:docMk/>
            <pc:sldMk cId="58806351" sldId="258"/>
            <ac:grpSpMk id="41" creationId="{67E964F7-C548-FF9D-870D-66E3188F1835}"/>
          </ac:grpSpMkLst>
        </pc:grpChg>
        <pc:cxnChg chg="add mod">
          <ac:chgData name="Philippe Baucour" userId="5102170ae7533958" providerId="LiveId" clId="{7015E15F-8957-4879-B98F-62E643D84F61}" dt="2024-05-17T22:00:44.692" v="88" actId="1076"/>
          <ac:cxnSpMkLst>
            <pc:docMk/>
            <pc:sldMk cId="58806351" sldId="258"/>
            <ac:cxnSpMk id="6" creationId="{2D8BB0AE-0EA0-2184-C8C5-2AFBD2EE302F}"/>
          </ac:cxnSpMkLst>
        </pc:cxnChg>
        <pc:cxnChg chg="add mod">
          <ac:chgData name="Philippe Baucour" userId="5102170ae7533958" providerId="LiveId" clId="{7015E15F-8957-4879-B98F-62E643D84F61}" dt="2024-05-17T22:00:44.692" v="88" actId="1076"/>
          <ac:cxnSpMkLst>
            <pc:docMk/>
            <pc:sldMk cId="58806351" sldId="258"/>
            <ac:cxnSpMk id="8" creationId="{EAE1CBC9-D4F7-FAD7-3948-4E681375A48B}"/>
          </ac:cxnSpMkLst>
        </pc:cxnChg>
        <pc:cxnChg chg="add mod">
          <ac:chgData name="Philippe Baucour" userId="5102170ae7533958" providerId="LiveId" clId="{7015E15F-8957-4879-B98F-62E643D84F61}" dt="2024-05-17T22:00:44.692" v="88" actId="1076"/>
          <ac:cxnSpMkLst>
            <pc:docMk/>
            <pc:sldMk cId="58806351" sldId="258"/>
            <ac:cxnSpMk id="9" creationId="{8C9362B7-CE61-6B03-3CD1-7E42769C5BD0}"/>
          </ac:cxnSpMkLst>
        </pc:cxnChg>
        <pc:cxnChg chg="add mod">
          <ac:chgData name="Philippe Baucour" userId="5102170ae7533958" providerId="LiveId" clId="{7015E15F-8957-4879-B98F-62E643D84F61}" dt="2024-05-17T21:58:17.965" v="77" actId="1076"/>
          <ac:cxnSpMkLst>
            <pc:docMk/>
            <pc:sldMk cId="58806351" sldId="258"/>
            <ac:cxnSpMk id="13" creationId="{C295B726-3AAB-0D09-C5E8-4C3B84BBF129}"/>
          </ac:cxnSpMkLst>
        </pc:cxnChg>
        <pc:cxnChg chg="add mod">
          <ac:chgData name="Philippe Baucour" userId="5102170ae7533958" providerId="LiveId" clId="{7015E15F-8957-4879-B98F-62E643D84F61}" dt="2024-05-17T21:58:17.965" v="77" actId="1076"/>
          <ac:cxnSpMkLst>
            <pc:docMk/>
            <pc:sldMk cId="58806351" sldId="258"/>
            <ac:cxnSpMk id="14" creationId="{1F2359A9-6335-B016-017E-61D09C9D4157}"/>
          </ac:cxnSpMkLst>
        </pc:cxnChg>
        <pc:cxnChg chg="add mod">
          <ac:chgData name="Philippe Baucour" userId="5102170ae7533958" providerId="LiveId" clId="{7015E15F-8957-4879-B98F-62E643D84F61}" dt="2024-05-17T21:58:25.671" v="78" actId="14100"/>
          <ac:cxnSpMkLst>
            <pc:docMk/>
            <pc:sldMk cId="58806351" sldId="258"/>
            <ac:cxnSpMk id="15" creationId="{8AD87E95-05F7-0EF6-DF81-E36A68BA2AD0}"/>
          </ac:cxnSpMkLst>
        </pc:cxnChg>
        <pc:cxnChg chg="add mod topLvl">
          <ac:chgData name="Philippe Baucour" userId="5102170ae7533958" providerId="LiveId" clId="{7015E15F-8957-4879-B98F-62E643D84F61}" dt="2024-05-17T22:01:53.636" v="94" actId="164"/>
          <ac:cxnSpMkLst>
            <pc:docMk/>
            <pc:sldMk cId="58806351" sldId="258"/>
            <ac:cxnSpMk id="19" creationId="{587E9494-9653-6B43-4793-15848002111B}"/>
          </ac:cxnSpMkLst>
        </pc:cxnChg>
        <pc:cxnChg chg="add mod topLvl">
          <ac:chgData name="Philippe Baucour" userId="5102170ae7533958" providerId="LiveId" clId="{7015E15F-8957-4879-B98F-62E643D84F61}" dt="2024-05-17T22:01:53.636" v="94" actId="164"/>
          <ac:cxnSpMkLst>
            <pc:docMk/>
            <pc:sldMk cId="58806351" sldId="258"/>
            <ac:cxnSpMk id="20" creationId="{FFB7335A-07FC-5FB6-51A0-2684C0A06B7F}"/>
          </ac:cxnSpMkLst>
        </pc:cxnChg>
        <pc:cxnChg chg="add mod topLvl">
          <ac:chgData name="Philippe Baucour" userId="5102170ae7533958" providerId="LiveId" clId="{7015E15F-8957-4879-B98F-62E643D84F61}" dt="2024-05-17T22:01:53.636" v="94" actId="164"/>
          <ac:cxnSpMkLst>
            <pc:docMk/>
            <pc:sldMk cId="58806351" sldId="258"/>
            <ac:cxnSpMk id="21" creationId="{B751E19E-2FFF-FA9E-D64D-9FB28B2AB2FE}"/>
          </ac:cxnSpMkLst>
        </pc:cxnChg>
        <pc:cxnChg chg="add mod">
          <ac:chgData name="Philippe Baucour" userId="5102170ae7533958" providerId="LiveId" clId="{7015E15F-8957-4879-B98F-62E643D84F61}" dt="2024-05-17T22:01:53.636" v="94" actId="164"/>
          <ac:cxnSpMkLst>
            <pc:docMk/>
            <pc:sldMk cId="58806351" sldId="258"/>
            <ac:cxnSpMk id="24" creationId="{B5D684B6-C6D6-8638-92FA-EF6E22E98749}"/>
          </ac:cxnSpMkLst>
        </pc:cxnChg>
        <pc:cxnChg chg="mod topLvl">
          <ac:chgData name="Philippe Baucour" userId="5102170ae7533958" providerId="LiveId" clId="{7015E15F-8957-4879-B98F-62E643D84F61}" dt="2024-05-17T22:25:05.504" v="424" actId="164"/>
          <ac:cxnSpMkLst>
            <pc:docMk/>
            <pc:sldMk cId="58806351" sldId="258"/>
            <ac:cxnSpMk id="33" creationId="{B8407E1E-4FB2-DA15-DD2F-5A050763CE56}"/>
          </ac:cxnSpMkLst>
        </pc:cxnChg>
        <pc:cxnChg chg="mod topLvl">
          <ac:chgData name="Philippe Baucour" userId="5102170ae7533958" providerId="LiveId" clId="{7015E15F-8957-4879-B98F-62E643D84F61}" dt="2024-05-17T22:25:05.504" v="424" actId="164"/>
          <ac:cxnSpMkLst>
            <pc:docMk/>
            <pc:sldMk cId="58806351" sldId="258"/>
            <ac:cxnSpMk id="34" creationId="{2DBBBACD-AD58-0835-FB39-F9B6930947AE}"/>
          </ac:cxnSpMkLst>
        </pc:cxnChg>
        <pc:cxnChg chg="mod topLvl">
          <ac:chgData name="Philippe Baucour" userId="5102170ae7533958" providerId="LiveId" clId="{7015E15F-8957-4879-B98F-62E643D84F61}" dt="2024-05-17T22:25:05.504" v="424" actId="164"/>
          <ac:cxnSpMkLst>
            <pc:docMk/>
            <pc:sldMk cId="58806351" sldId="258"/>
            <ac:cxnSpMk id="35" creationId="{378C1AC5-211C-9C9F-A6A0-0FD469E0D9DF}"/>
          </ac:cxnSpMkLst>
        </pc:cxnChg>
        <pc:cxnChg chg="mod topLvl">
          <ac:chgData name="Philippe Baucour" userId="5102170ae7533958" providerId="LiveId" clId="{7015E15F-8957-4879-B98F-62E643D84F61}" dt="2024-05-17T22:25:05.504" v="424" actId="164"/>
          <ac:cxnSpMkLst>
            <pc:docMk/>
            <pc:sldMk cId="58806351" sldId="258"/>
            <ac:cxnSpMk id="37" creationId="{1AC1713C-1EC1-650A-2AF5-D12D1533AFDB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31E1AC-D20C-4A04-875F-957930D9F7B2}" type="datetimeFigureOut">
              <a:rPr lang="fr-FR" smtClean="0"/>
              <a:t>17/05/2024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D5B5ED-9027-43BD-8DFA-0179E4BC95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5081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La matrice WE bleue a pour taille </a:t>
            </a:r>
            <a:r>
              <a:rPr lang="fr-FR" dirty="0" err="1"/>
              <a:t>vocab_size</a:t>
            </a:r>
            <a:r>
              <a:rPr lang="fr-FR" dirty="0"/>
              <a:t> x </a:t>
            </a:r>
            <a:r>
              <a:rPr lang="fr-FR" dirty="0" err="1"/>
              <a:t>emb_dim</a:t>
            </a:r>
            <a:endParaRPr lang="fr-FR" dirty="0"/>
          </a:p>
          <a:p>
            <a:r>
              <a:rPr lang="fr-FR" dirty="0"/>
              <a:t>C'est en encodage des </a:t>
            </a:r>
            <a:r>
              <a:rPr lang="fr-FR" dirty="0" err="1"/>
              <a:t>vocab_size</a:t>
            </a:r>
            <a:r>
              <a:rPr lang="fr-FR" dirty="0"/>
              <a:t> mots du vocabulaire d'entrée à l'aide de </a:t>
            </a:r>
            <a:r>
              <a:rPr lang="fr-FR" dirty="0" err="1"/>
              <a:t>emb_dim</a:t>
            </a:r>
            <a:r>
              <a:rPr lang="fr-FR" dirty="0"/>
              <a:t> features. Les valeurs de la matrice sont calculées lors de l'entrainement afin de minimise la </a:t>
            </a:r>
            <a:r>
              <a:rPr lang="fr-FR" dirty="0" err="1"/>
              <a:t>loss</a:t>
            </a:r>
            <a:r>
              <a:rPr lang="fr-FR" dirty="0"/>
              <a:t> de la tâche</a:t>
            </a:r>
          </a:p>
          <a:p>
            <a:endParaRPr lang="fr-FR" dirty="0"/>
          </a:p>
          <a:p>
            <a:r>
              <a:rPr lang="fr-FR" dirty="0"/>
              <a:t>Après la WE bleue,  on a toujours </a:t>
            </a:r>
            <a:r>
              <a:rPr lang="fr-FR" dirty="0" err="1"/>
              <a:t>seq_len</a:t>
            </a:r>
            <a:r>
              <a:rPr lang="fr-FR" dirty="0"/>
              <a:t> mots mais ils sont dorénavant encodés dans une matrice </a:t>
            </a:r>
            <a:r>
              <a:rPr lang="fr-FR" dirty="0" err="1"/>
              <a:t>seq_len</a:t>
            </a:r>
            <a:r>
              <a:rPr lang="fr-FR" dirty="0"/>
              <a:t> x </a:t>
            </a:r>
            <a:r>
              <a:rPr lang="fr-FR" dirty="0" err="1"/>
              <a:t>emb_dim</a:t>
            </a:r>
            <a:endParaRPr lang="fr-FR" dirty="0"/>
          </a:p>
          <a:p>
            <a:endParaRPr lang="fr-FR" dirty="0"/>
          </a:p>
          <a:p>
            <a:r>
              <a:rPr lang="fr-FR" dirty="0"/>
              <a:t>La GRU (</a:t>
            </a:r>
            <a:r>
              <a:rPr lang="fr-FR" dirty="0" err="1"/>
              <a:t>gated</a:t>
            </a:r>
            <a:r>
              <a:rPr lang="fr-FR" dirty="0"/>
              <a:t> </a:t>
            </a:r>
            <a:r>
              <a:rPr lang="fr-FR" dirty="0" err="1"/>
              <a:t>recurrent</a:t>
            </a:r>
            <a:r>
              <a:rPr lang="fr-FR" dirty="0"/>
              <a:t> unit) bleue possède </a:t>
            </a:r>
            <a:r>
              <a:rPr lang="fr-FR" dirty="0" err="1"/>
              <a:t>n_units</a:t>
            </a:r>
            <a:r>
              <a:rPr lang="fr-FR" dirty="0"/>
              <a:t>. </a:t>
            </a:r>
          </a:p>
          <a:p>
            <a:r>
              <a:rPr lang="fr-FR" dirty="0"/>
              <a:t>Cela veut dire que pour chaque mot de la séquence, sa sortie aura une longueur de 12 </a:t>
            </a:r>
          </a:p>
          <a:p>
            <a:r>
              <a:rPr lang="fr-FR" dirty="0"/>
              <a:t>et qu'à chaque pas de temps, ses </a:t>
            </a:r>
            <a:r>
              <a:rPr lang="fr-FR" dirty="0" err="1"/>
              <a:t>hidden</a:t>
            </a:r>
            <a:r>
              <a:rPr lang="fr-FR" dirty="0"/>
              <a:t> states seront mis à jour et auront eux aussi une long de </a:t>
            </a:r>
            <a:r>
              <a:rPr lang="fr-FR" dirty="0" err="1"/>
              <a:t>n_units</a:t>
            </a:r>
            <a:endParaRPr lang="fr-FR" dirty="0"/>
          </a:p>
          <a:p>
            <a:endParaRPr lang="fr-FR" dirty="0"/>
          </a:p>
          <a:p>
            <a:r>
              <a:rPr lang="fr-FR" dirty="0"/>
              <a:t>A la sortie de la GRU bleue, output est une matrice </a:t>
            </a:r>
            <a:r>
              <a:rPr lang="fr-FR" dirty="0" err="1"/>
              <a:t>seq_lex</a:t>
            </a:r>
            <a:r>
              <a:rPr lang="fr-FR" dirty="0"/>
              <a:t> x </a:t>
            </a:r>
            <a:r>
              <a:rPr lang="fr-FR" dirty="0" err="1"/>
              <a:t>n_units</a:t>
            </a:r>
            <a:r>
              <a:rPr lang="fr-FR" dirty="0"/>
              <a:t> et state est un vecteur de </a:t>
            </a:r>
            <a:r>
              <a:rPr lang="fr-FR" dirty="0" err="1"/>
              <a:t>n_units</a:t>
            </a:r>
            <a:r>
              <a:rPr lang="fr-FR" dirty="0"/>
              <a:t> de long</a:t>
            </a:r>
          </a:p>
          <a:p>
            <a:r>
              <a:rPr lang="fr-FR" dirty="0"/>
              <a:t>Si besoin, revoir le fonctionnement détaillé d'une GRU dans Deep Learning 09 </a:t>
            </a:r>
            <a:r>
              <a:rPr lang="fr-FR" dirty="0" err="1"/>
              <a:t>Recurrent</a:t>
            </a:r>
            <a:r>
              <a:rPr lang="fr-FR" dirty="0"/>
              <a:t> Neural Network</a:t>
            </a:r>
          </a:p>
          <a:p>
            <a:endParaRPr lang="fr-FR" dirty="0"/>
          </a:p>
          <a:p>
            <a:r>
              <a:rPr lang="fr-FR" dirty="0"/>
              <a:t>On propage le document (matrice </a:t>
            </a:r>
            <a:r>
              <a:rPr lang="fr-FR" dirty="0" err="1"/>
              <a:t>seq_len</a:t>
            </a:r>
            <a:r>
              <a:rPr lang="fr-FR" dirty="0"/>
              <a:t> x </a:t>
            </a:r>
            <a:r>
              <a:rPr lang="fr-FR" dirty="0" err="1"/>
              <a:t>n_units</a:t>
            </a:r>
            <a:r>
              <a:rPr lang="fr-FR" dirty="0"/>
              <a:t>) et le dernier </a:t>
            </a:r>
            <a:r>
              <a:rPr lang="fr-FR" dirty="0" err="1"/>
              <a:t>hidden</a:t>
            </a:r>
            <a:r>
              <a:rPr lang="fr-FR" dirty="0"/>
              <a:t> state (vecteur </a:t>
            </a:r>
            <a:r>
              <a:rPr lang="fr-FR" dirty="0" err="1"/>
              <a:t>n_units</a:t>
            </a:r>
            <a:r>
              <a:rPr lang="fr-FR" dirty="0"/>
              <a:t> de long) vers W1 et W2 du décodeur rouge</a:t>
            </a:r>
          </a:p>
          <a:p>
            <a:r>
              <a:rPr lang="fr-FR" dirty="0"/>
              <a:t>En mode apprentissage (</a:t>
            </a:r>
            <a:r>
              <a:rPr lang="fr-FR" dirty="0" err="1"/>
              <a:t>teacher</a:t>
            </a:r>
            <a:r>
              <a:rPr lang="fr-FR" dirty="0"/>
              <a:t> forcing)</a:t>
            </a:r>
          </a:p>
          <a:p>
            <a:endParaRPr lang="fr-FR" dirty="0"/>
          </a:p>
          <a:p>
            <a:r>
              <a:rPr lang="fr-FR" dirty="0"/>
              <a:t>En mode inférence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D5B5ED-9027-43BD-8DFA-0179E4BC95F6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86878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1" dirty="0"/>
              <a:t>1 - ############################</a:t>
            </a:r>
          </a:p>
          <a:p>
            <a:r>
              <a:rPr lang="fr-FR" dirty="0"/>
              <a:t>À gauche, encoder, bleu</a:t>
            </a:r>
          </a:p>
          <a:p>
            <a:r>
              <a:rPr lang="fr-FR" dirty="0"/>
              <a:t>La matrice Word Embedding bleue a pour taille </a:t>
            </a:r>
            <a:r>
              <a:rPr lang="fr-FR" dirty="0" err="1"/>
              <a:t>vocab_size</a:t>
            </a:r>
            <a:r>
              <a:rPr lang="fr-FR" dirty="0"/>
              <a:t> x </a:t>
            </a:r>
            <a:r>
              <a:rPr lang="fr-FR" dirty="0" err="1"/>
              <a:t>emb_dim</a:t>
            </a:r>
            <a:endParaRPr lang="fr-FR" dirty="0"/>
          </a:p>
          <a:p>
            <a:r>
              <a:rPr lang="fr-FR" dirty="0"/>
              <a:t>C'est un encodage des </a:t>
            </a:r>
            <a:r>
              <a:rPr lang="fr-FR" dirty="0" err="1"/>
              <a:t>vocab_size</a:t>
            </a:r>
            <a:r>
              <a:rPr lang="fr-FR" dirty="0"/>
              <a:t> mots (lignes) du vocabulaire d'entrée à l'aide de </a:t>
            </a:r>
            <a:r>
              <a:rPr lang="fr-FR" dirty="0" err="1"/>
              <a:t>emb_dim</a:t>
            </a:r>
            <a:r>
              <a:rPr lang="fr-FR" dirty="0"/>
              <a:t> features (colonnes)</a:t>
            </a:r>
          </a:p>
          <a:p>
            <a:r>
              <a:rPr lang="fr-FR" dirty="0"/>
              <a:t>Les valeurs de la matrice sont calculées lors de l'entrainement afin de minimiser la </a:t>
            </a:r>
            <a:r>
              <a:rPr lang="fr-FR" dirty="0" err="1"/>
              <a:t>loss</a:t>
            </a:r>
            <a:r>
              <a:rPr lang="fr-FR" dirty="0"/>
              <a:t> de la tâche</a:t>
            </a:r>
          </a:p>
          <a:p>
            <a:r>
              <a:rPr lang="fr-FR" dirty="0"/>
              <a:t>Il s'agit d'une opération de </a:t>
            </a:r>
            <a:r>
              <a:rPr lang="fr-FR" dirty="0" err="1"/>
              <a:t>lookup</a:t>
            </a:r>
            <a:r>
              <a:rPr lang="fr-FR" dirty="0"/>
              <a:t> qui conserve l'ordre des mots de la séquence d'entrée et les remplace par une description qui utilise </a:t>
            </a:r>
            <a:r>
              <a:rPr lang="fr-FR" dirty="0" err="1"/>
              <a:t>emb_dim</a:t>
            </a:r>
            <a:r>
              <a:rPr lang="fr-FR" dirty="0"/>
              <a:t> features (non plus un unique index)</a:t>
            </a:r>
          </a:p>
          <a:p>
            <a:endParaRPr lang="fr-FR" dirty="0"/>
          </a:p>
          <a:p>
            <a:r>
              <a:rPr lang="fr-FR" dirty="0"/>
              <a:t>Après la couche Word Embedding bleue,  on a toujours </a:t>
            </a:r>
            <a:r>
              <a:rPr lang="fr-FR" dirty="0" err="1"/>
              <a:t>seq_len</a:t>
            </a:r>
            <a:r>
              <a:rPr lang="fr-FR" dirty="0"/>
              <a:t> mots mais ils sont dorénavant encodés dans une matrice </a:t>
            </a:r>
            <a:r>
              <a:rPr lang="fr-FR" dirty="0" err="1"/>
              <a:t>seq_len</a:t>
            </a:r>
            <a:r>
              <a:rPr lang="fr-FR" dirty="0"/>
              <a:t> x </a:t>
            </a:r>
            <a:r>
              <a:rPr lang="fr-FR" dirty="0" err="1"/>
              <a:t>emb_dim</a:t>
            </a:r>
            <a:endParaRPr lang="fr-FR" dirty="0"/>
          </a:p>
          <a:p>
            <a:endParaRPr lang="fr-FR" dirty="0"/>
          </a:p>
          <a:p>
            <a:r>
              <a:rPr lang="fr-FR" dirty="0"/>
              <a:t>La GRU (</a:t>
            </a:r>
            <a:r>
              <a:rPr lang="fr-FR" dirty="0" err="1"/>
              <a:t>gated</a:t>
            </a:r>
            <a:r>
              <a:rPr lang="fr-FR" dirty="0"/>
              <a:t> </a:t>
            </a:r>
            <a:r>
              <a:rPr lang="fr-FR" dirty="0" err="1"/>
              <a:t>recurrent</a:t>
            </a:r>
            <a:r>
              <a:rPr lang="fr-FR" dirty="0"/>
              <a:t> unit) bleue possède </a:t>
            </a:r>
            <a:r>
              <a:rPr lang="fr-FR" dirty="0" err="1"/>
              <a:t>n_units</a:t>
            </a:r>
            <a:r>
              <a:rPr lang="fr-FR" dirty="0"/>
              <a:t>. </a:t>
            </a:r>
          </a:p>
          <a:p>
            <a:r>
              <a:rPr lang="fr-FR" dirty="0"/>
              <a:t>Cela veut dire que pour chaque mot de la séquence, sa sortie aura une longueur de </a:t>
            </a:r>
            <a:r>
              <a:rPr lang="fr-FR" dirty="0" err="1"/>
              <a:t>n_units</a:t>
            </a:r>
            <a:r>
              <a:rPr lang="fr-FR" dirty="0"/>
              <a:t> </a:t>
            </a:r>
          </a:p>
          <a:p>
            <a:r>
              <a:rPr lang="fr-FR" dirty="0"/>
              <a:t>De plus, à chaque pas, ses </a:t>
            </a:r>
            <a:r>
              <a:rPr lang="fr-FR" dirty="0" err="1"/>
              <a:t>hidden</a:t>
            </a:r>
            <a:r>
              <a:rPr lang="fr-FR" dirty="0"/>
              <a:t> states seront mis à jour et auront, eux aussi, une longueur de </a:t>
            </a:r>
            <a:r>
              <a:rPr lang="fr-FR" dirty="0" err="1"/>
              <a:t>n_units</a:t>
            </a:r>
            <a:endParaRPr lang="fr-FR" dirty="0"/>
          </a:p>
          <a:p>
            <a:endParaRPr lang="fr-FR" dirty="0"/>
          </a:p>
          <a:p>
            <a:r>
              <a:rPr lang="fr-FR" dirty="0"/>
              <a:t>À la sortie de la GRU bleue, "output" est une matrice de taille </a:t>
            </a:r>
            <a:r>
              <a:rPr lang="fr-FR" dirty="0" err="1"/>
              <a:t>seq_len</a:t>
            </a:r>
            <a:r>
              <a:rPr lang="fr-FR" dirty="0"/>
              <a:t> x </a:t>
            </a:r>
            <a:r>
              <a:rPr lang="fr-FR" dirty="0" err="1"/>
              <a:t>n_units</a:t>
            </a:r>
            <a:r>
              <a:rPr lang="fr-FR" dirty="0"/>
              <a:t> et "state" est un vecteur de </a:t>
            </a:r>
            <a:r>
              <a:rPr lang="fr-FR" dirty="0" err="1"/>
              <a:t>n_units</a:t>
            </a:r>
            <a:r>
              <a:rPr lang="fr-FR" dirty="0"/>
              <a:t> de long</a:t>
            </a:r>
          </a:p>
          <a:p>
            <a:r>
              <a:rPr lang="fr-FR" dirty="0"/>
              <a:t>Si besoin, revoir le fonctionnement détaillé d'une GRU dans Deep Learning 09 </a:t>
            </a:r>
            <a:r>
              <a:rPr lang="fr-FR" dirty="0" err="1"/>
              <a:t>Recurrent</a:t>
            </a:r>
            <a:r>
              <a:rPr lang="fr-FR" dirty="0"/>
              <a:t> Neural Network</a:t>
            </a:r>
          </a:p>
          <a:p>
            <a:endParaRPr lang="fr-FR" dirty="0"/>
          </a:p>
          <a:p>
            <a:r>
              <a:rPr lang="fr-FR" dirty="0"/>
              <a:t>On propage le "document" (matrice </a:t>
            </a:r>
            <a:r>
              <a:rPr lang="fr-FR" dirty="0" err="1"/>
              <a:t>seq_len</a:t>
            </a:r>
            <a:r>
              <a:rPr lang="fr-FR" dirty="0"/>
              <a:t> x </a:t>
            </a:r>
            <a:r>
              <a:rPr lang="fr-FR" dirty="0" err="1"/>
              <a:t>n_units</a:t>
            </a:r>
            <a:r>
              <a:rPr lang="fr-FR" dirty="0"/>
              <a:t>) et le dernier </a:t>
            </a:r>
            <a:r>
              <a:rPr lang="fr-FR" dirty="0" err="1"/>
              <a:t>hidden</a:t>
            </a:r>
            <a:r>
              <a:rPr lang="fr-FR" dirty="0"/>
              <a:t> state (vecteur de </a:t>
            </a:r>
            <a:r>
              <a:rPr lang="fr-FR" dirty="0" err="1"/>
              <a:t>n_units</a:t>
            </a:r>
            <a:r>
              <a:rPr lang="fr-FR" dirty="0"/>
              <a:t> de long) vers W1 et W2 du décodeur rouge</a:t>
            </a:r>
          </a:p>
          <a:p>
            <a:endParaRPr lang="fr-FR" dirty="0"/>
          </a:p>
          <a:p>
            <a:r>
              <a:rPr lang="fr-FR" b="1" dirty="0"/>
              <a:t>2 - ############################</a:t>
            </a:r>
          </a:p>
          <a:p>
            <a:r>
              <a:rPr lang="fr-FR" dirty="0"/>
              <a:t>En mode apprentissage (</a:t>
            </a:r>
            <a:r>
              <a:rPr lang="fr-FR" b="1" dirty="0" err="1"/>
              <a:t>teacher</a:t>
            </a:r>
            <a:r>
              <a:rPr lang="fr-FR" b="1" dirty="0"/>
              <a:t> forcing</a:t>
            </a:r>
            <a:r>
              <a:rPr lang="fr-FR" dirty="0"/>
              <a:t>)</a:t>
            </a:r>
          </a:p>
          <a:p>
            <a:r>
              <a:rPr lang="fr-FR" dirty="0"/>
              <a:t>L'ensemble du document qui est sous forme d'une matrice </a:t>
            </a:r>
            <a:r>
              <a:rPr lang="fr-FR" dirty="0" err="1"/>
              <a:t>seq_len</a:t>
            </a:r>
            <a:r>
              <a:rPr lang="fr-FR" dirty="0"/>
              <a:t> x </a:t>
            </a:r>
            <a:r>
              <a:rPr lang="fr-FR" dirty="0" err="1"/>
              <a:t>n_units</a:t>
            </a:r>
            <a:r>
              <a:rPr lang="fr-FR" dirty="0"/>
              <a:t> passe de l'encoder à la couche dense W1 qui possède </a:t>
            </a:r>
            <a:r>
              <a:rPr lang="fr-FR" dirty="0" err="1"/>
              <a:t>n_units</a:t>
            </a:r>
            <a:endParaRPr lang="fr-FR" dirty="0"/>
          </a:p>
          <a:p>
            <a:r>
              <a:rPr lang="fr-FR" dirty="0"/>
              <a:t>Les interrupteurs 2 et 3 sont fermés vers la gauche </a:t>
            </a:r>
          </a:p>
          <a:p>
            <a:r>
              <a:rPr lang="fr-FR" dirty="0"/>
              <a:t>L'interrupteur 2 alimente la couche dense W2 avec la dernière version des </a:t>
            </a:r>
            <a:r>
              <a:rPr lang="fr-FR" dirty="0" err="1"/>
              <a:t>hidden</a:t>
            </a:r>
            <a:r>
              <a:rPr lang="fr-FR" dirty="0"/>
              <a:t> states de l'encoder</a:t>
            </a:r>
          </a:p>
          <a:p>
            <a:r>
              <a:rPr lang="fr-FR" dirty="0"/>
              <a:t>Il s'agit d'un vecteur de </a:t>
            </a:r>
            <a:r>
              <a:rPr lang="fr-FR" dirty="0" err="1"/>
              <a:t>n_units</a:t>
            </a:r>
            <a:r>
              <a:rPr lang="fr-FR" dirty="0"/>
              <a:t> de long</a:t>
            </a:r>
          </a:p>
          <a:p>
            <a:r>
              <a:rPr lang="fr-FR" dirty="0"/>
              <a:t>L'interrupteur 3 alimente l'entrée du décodeur avec le premier "mot" de la phrase traduite (&lt;start&gt;)  </a:t>
            </a:r>
          </a:p>
          <a:p>
            <a:r>
              <a:rPr lang="fr-FR" dirty="0"/>
              <a:t>Z§§§§§§§§§§§§§§ FAUT TRADUIRE LES MOTS DE LA TARGET EN Index AVANT de PASSER DANS LA WE  ***********************************************************</a:t>
            </a:r>
          </a:p>
          <a:p>
            <a:endParaRPr lang="fr-FR" dirty="0"/>
          </a:p>
          <a:p>
            <a:r>
              <a:rPr lang="fr-FR" dirty="0"/>
              <a:t>Dans la couche d'Attention (rectangle blanc, à gauche dans le décodeur)</a:t>
            </a:r>
          </a:p>
          <a:p>
            <a:r>
              <a:rPr lang="fr-FR" dirty="0"/>
              <a:t>À la sortie de W1 on a une matrice </a:t>
            </a:r>
            <a:r>
              <a:rPr lang="fr-FR" dirty="0" err="1"/>
              <a:t>seq_len</a:t>
            </a:r>
            <a:r>
              <a:rPr lang="fr-FR" dirty="0"/>
              <a:t> x </a:t>
            </a:r>
            <a:r>
              <a:rPr lang="fr-FR" dirty="0" err="1"/>
              <a:t>n_units</a:t>
            </a:r>
            <a:endParaRPr lang="fr-FR" dirty="0"/>
          </a:p>
          <a:p>
            <a:r>
              <a:rPr lang="fr-FR" dirty="0"/>
              <a:t>À la sortie de W2 on a un vecteur 1x </a:t>
            </a:r>
            <a:r>
              <a:rPr lang="fr-FR" dirty="0" err="1"/>
              <a:t>n_units</a:t>
            </a:r>
            <a:endParaRPr lang="fr-FR" dirty="0"/>
          </a:p>
          <a:p>
            <a:r>
              <a:rPr lang="fr-FR" dirty="0"/>
              <a:t>Lors de l'opération de sommation, on va commencer par transformer la sortie de W2 en une matrice </a:t>
            </a:r>
            <a:r>
              <a:rPr lang="fr-FR" dirty="0" err="1"/>
              <a:t>seq_len</a:t>
            </a:r>
            <a:r>
              <a:rPr lang="fr-FR" dirty="0"/>
              <a:t> x </a:t>
            </a:r>
            <a:r>
              <a:rPr lang="fr-FR" dirty="0" err="1"/>
              <a:t>n_units</a:t>
            </a:r>
            <a:r>
              <a:rPr lang="fr-FR" dirty="0"/>
              <a:t> (broadcasting)</a:t>
            </a:r>
          </a:p>
          <a:p>
            <a:r>
              <a:rPr lang="fr-FR" dirty="0"/>
              <a:t>Ensuite l'opération de sommation se fait ligne à ligne entre les 2 matrices issues de W1 et W2</a:t>
            </a:r>
          </a:p>
          <a:p>
            <a:r>
              <a:rPr lang="fr-FR" dirty="0"/>
              <a:t>Les valeurs de la matrice (</a:t>
            </a:r>
            <a:r>
              <a:rPr lang="fr-FR" dirty="0" err="1"/>
              <a:t>seq_len</a:t>
            </a:r>
            <a:r>
              <a:rPr lang="fr-FR" dirty="0"/>
              <a:t> x </a:t>
            </a:r>
            <a:r>
              <a:rPr lang="fr-FR" dirty="0" err="1"/>
              <a:t>n_units</a:t>
            </a:r>
            <a:r>
              <a:rPr lang="fr-FR" dirty="0"/>
              <a:t>) sont ramenées entre -1 et +1 avec </a:t>
            </a:r>
            <a:r>
              <a:rPr lang="fr-FR" dirty="0" err="1"/>
              <a:t>tanh</a:t>
            </a:r>
            <a:endParaRPr lang="fr-FR" dirty="0"/>
          </a:p>
          <a:p>
            <a:r>
              <a:rPr lang="fr-FR" dirty="0"/>
              <a:t>La matrice </a:t>
            </a:r>
            <a:r>
              <a:rPr lang="fr-FR" dirty="0" err="1"/>
              <a:t>seq_len</a:t>
            </a:r>
            <a:r>
              <a:rPr lang="fr-FR" dirty="0"/>
              <a:t> x </a:t>
            </a:r>
            <a:r>
              <a:rPr lang="fr-FR" dirty="0" err="1"/>
              <a:t>n_units</a:t>
            </a:r>
            <a:r>
              <a:rPr lang="fr-FR" dirty="0"/>
              <a:t> passe par une couche dense à 1 neurone</a:t>
            </a:r>
          </a:p>
          <a:p>
            <a:r>
              <a:rPr lang="fr-FR" dirty="0"/>
              <a:t>En sortie on retrouve donc un vecteur d'une colonne de hauteur </a:t>
            </a:r>
            <a:r>
              <a:rPr lang="fr-FR" dirty="0" err="1"/>
              <a:t>seq_len</a:t>
            </a:r>
            <a:endParaRPr lang="fr-FR" dirty="0"/>
          </a:p>
          <a:p>
            <a:r>
              <a:rPr lang="fr-FR" dirty="0"/>
              <a:t>On utilise alors une fonction d'activation soft max</a:t>
            </a:r>
          </a:p>
          <a:p>
            <a:r>
              <a:rPr lang="fr-FR" dirty="0"/>
              <a:t>En exagérant on peut imaginer qu'à la sortie de </a:t>
            </a:r>
            <a:r>
              <a:rPr lang="fr-FR" dirty="0" err="1"/>
              <a:t>softmax</a:t>
            </a:r>
            <a:r>
              <a:rPr lang="fr-FR" dirty="0"/>
              <a:t>, toutes les valeurs du vecteur sont nulles ou proches de 0 sauf une qui est très proche de 1</a:t>
            </a:r>
          </a:p>
          <a:p>
            <a:r>
              <a:rPr lang="fr-FR" dirty="0"/>
              <a:t>En fait </a:t>
            </a:r>
            <a:r>
              <a:rPr lang="fr-FR" dirty="0" err="1"/>
              <a:t>softmax</a:t>
            </a:r>
            <a:r>
              <a:rPr lang="fr-FR" dirty="0"/>
              <a:t> fait ressortir la ligne du vecteur qui contient le mot intéressant</a:t>
            </a:r>
          </a:p>
          <a:p>
            <a:r>
              <a:rPr lang="fr-FR" dirty="0"/>
              <a:t>On multiplie ensuite ce vecteur colonne de longueur </a:t>
            </a:r>
            <a:r>
              <a:rPr lang="fr-FR" dirty="0" err="1"/>
              <a:t>seq_len</a:t>
            </a:r>
            <a:r>
              <a:rPr lang="fr-FR" dirty="0"/>
              <a:t> par la matrice </a:t>
            </a:r>
            <a:r>
              <a:rPr lang="fr-FR" dirty="0" err="1"/>
              <a:t>seq_len</a:t>
            </a:r>
            <a:r>
              <a:rPr lang="fr-FR" dirty="0"/>
              <a:t> x </a:t>
            </a:r>
            <a:r>
              <a:rPr lang="fr-FR" dirty="0" err="1"/>
              <a:t>n_units</a:t>
            </a:r>
            <a:r>
              <a:rPr lang="fr-FR" dirty="0"/>
              <a:t> qui est une représentation de tout le document</a:t>
            </a:r>
          </a:p>
          <a:p>
            <a:r>
              <a:rPr lang="fr-FR" dirty="0"/>
              <a:t>La multiplication se fait ligne à ligne</a:t>
            </a:r>
          </a:p>
          <a:p>
            <a:r>
              <a:rPr lang="fr-FR" dirty="0"/>
              <a:t>À la sortie de la multiplication, on se retrouve avec une matrice </a:t>
            </a:r>
            <a:r>
              <a:rPr lang="fr-FR" dirty="0" err="1"/>
              <a:t>seq_len</a:t>
            </a:r>
            <a:r>
              <a:rPr lang="fr-FR" dirty="0"/>
              <a:t> x </a:t>
            </a:r>
            <a:r>
              <a:rPr lang="fr-FR" dirty="0" err="1"/>
              <a:t>n_units</a:t>
            </a:r>
            <a:r>
              <a:rPr lang="fr-FR" dirty="0"/>
              <a:t> dont toutes les lignes sont nulles sauf une (oui, oui je sais j'exagère) </a:t>
            </a:r>
          </a:p>
          <a:p>
            <a:r>
              <a:rPr lang="fr-FR" dirty="0"/>
              <a:t>Dans le schéma ce n'est pas indiqué mais sur le fil </a:t>
            </a:r>
            <a:r>
              <a:rPr lang="fr-FR" dirty="0" err="1"/>
              <a:t>Context</a:t>
            </a:r>
            <a:r>
              <a:rPr lang="fr-FR" dirty="0"/>
              <a:t> </a:t>
            </a:r>
            <a:r>
              <a:rPr lang="fr-FR" dirty="0" err="1"/>
              <a:t>Vector</a:t>
            </a:r>
            <a:r>
              <a:rPr lang="fr-FR" dirty="0"/>
              <a:t>, il y a une opération de sommation de toutes les colonnes de la matrice </a:t>
            </a:r>
            <a:r>
              <a:rPr lang="fr-FR" dirty="0" err="1"/>
              <a:t>seq_len</a:t>
            </a:r>
            <a:r>
              <a:rPr lang="fr-FR" dirty="0"/>
              <a:t> x </a:t>
            </a:r>
            <a:r>
              <a:rPr lang="fr-FR" dirty="0" err="1"/>
              <a:t>n_units</a:t>
            </a:r>
            <a:endParaRPr lang="fr-FR" dirty="0"/>
          </a:p>
          <a:p>
            <a:r>
              <a:rPr lang="fr-FR" dirty="0"/>
              <a:t>On peut se permettre de le faire car presque toutes les lignes sont nulles sauf une</a:t>
            </a:r>
          </a:p>
          <a:p>
            <a:r>
              <a:rPr lang="fr-FR" dirty="0"/>
              <a:t>Tout se passe alors comme si on ne gardait que la ligne du mot (encodé sur </a:t>
            </a:r>
            <a:r>
              <a:rPr lang="fr-FR" dirty="0" err="1"/>
              <a:t>n_units</a:t>
            </a:r>
            <a:r>
              <a:rPr lang="fr-FR" dirty="0"/>
              <a:t> features) qui nous intéresse</a:t>
            </a:r>
          </a:p>
          <a:p>
            <a:r>
              <a:rPr lang="fr-FR" dirty="0"/>
              <a:t>Et on arrive devant </a:t>
            </a:r>
            <a:r>
              <a:rPr lang="fr-FR" dirty="0" err="1"/>
              <a:t>concat</a:t>
            </a:r>
            <a:r>
              <a:rPr lang="fr-FR" dirty="0"/>
              <a:t> avec un vecteur de long </a:t>
            </a:r>
            <a:r>
              <a:rPr lang="fr-FR" dirty="0" err="1"/>
              <a:t>n_units</a:t>
            </a:r>
            <a:endParaRPr lang="fr-FR" dirty="0"/>
          </a:p>
          <a:p>
            <a:endParaRPr lang="fr-FR" dirty="0"/>
          </a:p>
          <a:p>
            <a:r>
              <a:rPr lang="fr-FR" dirty="0"/>
              <a:t>On se place au niveau de l'interrupteur 3</a:t>
            </a:r>
          </a:p>
          <a:p>
            <a:r>
              <a:rPr lang="fr-FR" dirty="0"/>
              <a:t>Au premier tour de la boucle d'apprentissage, le mot &lt;start&gt; est présenté à la matrice Word </a:t>
            </a:r>
            <a:r>
              <a:rPr lang="fr-FR" dirty="0" err="1"/>
              <a:t>Embeding</a:t>
            </a:r>
            <a:r>
              <a:rPr lang="fr-FR" dirty="0"/>
              <a:t> qui est de taille </a:t>
            </a:r>
            <a:r>
              <a:rPr lang="fr-FR" dirty="0" err="1"/>
              <a:t>vocab_size</a:t>
            </a:r>
            <a:r>
              <a:rPr lang="fr-FR" dirty="0"/>
              <a:t> x </a:t>
            </a:r>
            <a:r>
              <a:rPr lang="fr-FR" dirty="0" err="1"/>
              <a:t>emb_dim</a:t>
            </a:r>
            <a:r>
              <a:rPr lang="fr-FR" dirty="0"/>
              <a:t> </a:t>
            </a:r>
          </a:p>
          <a:p>
            <a:r>
              <a:rPr lang="fr-FR" dirty="0"/>
              <a:t>Après l'opération de </a:t>
            </a:r>
            <a:r>
              <a:rPr lang="fr-FR" dirty="0" err="1"/>
              <a:t>lookup</a:t>
            </a:r>
            <a:r>
              <a:rPr lang="fr-FR" dirty="0"/>
              <a:t>, le mot ressort en étant encodé sur </a:t>
            </a:r>
            <a:r>
              <a:rPr lang="fr-FR" dirty="0" err="1"/>
              <a:t>emb_dim</a:t>
            </a:r>
            <a:r>
              <a:rPr lang="fr-FR" dirty="0"/>
              <a:t> features (voir ce qui a été dit à propos du Word Embedding de l'encoder)</a:t>
            </a:r>
          </a:p>
          <a:p>
            <a:r>
              <a:rPr lang="fr-FR" dirty="0"/>
              <a:t>On présente cet encodage sur </a:t>
            </a:r>
            <a:r>
              <a:rPr lang="fr-FR" dirty="0" err="1"/>
              <a:t>emb_dim</a:t>
            </a:r>
            <a:r>
              <a:rPr lang="fr-FR" dirty="0"/>
              <a:t> features à </a:t>
            </a:r>
            <a:r>
              <a:rPr lang="fr-FR" dirty="0" err="1"/>
              <a:t>concat</a:t>
            </a:r>
            <a:endParaRPr lang="fr-FR" dirty="0"/>
          </a:p>
          <a:p>
            <a:endParaRPr lang="fr-FR" dirty="0"/>
          </a:p>
          <a:p>
            <a:r>
              <a:rPr lang="fr-FR" dirty="0"/>
              <a:t>À la sortie de </a:t>
            </a:r>
            <a:r>
              <a:rPr lang="fr-FR" dirty="0" err="1"/>
              <a:t>concat</a:t>
            </a:r>
            <a:r>
              <a:rPr lang="fr-FR" dirty="0"/>
              <a:t> on a un vecteur de longueur </a:t>
            </a:r>
            <a:r>
              <a:rPr lang="fr-FR" dirty="0" err="1"/>
              <a:t>n_units</a:t>
            </a:r>
            <a:r>
              <a:rPr lang="fr-FR" dirty="0"/>
              <a:t> + </a:t>
            </a:r>
            <a:r>
              <a:rPr lang="fr-FR" dirty="0" err="1"/>
              <a:t>emb_dim</a:t>
            </a:r>
            <a:endParaRPr lang="fr-FR" dirty="0"/>
          </a:p>
          <a:p>
            <a:r>
              <a:rPr lang="fr-FR" dirty="0"/>
              <a:t>C'est une représentation très riche du mot qui tient compte de son contexte dans le texte et de sa traduction</a:t>
            </a:r>
          </a:p>
          <a:p>
            <a:endParaRPr lang="fr-FR" dirty="0"/>
          </a:p>
          <a:p>
            <a:r>
              <a:rPr lang="fr-FR" dirty="0"/>
              <a:t>La GRU suivante possède </a:t>
            </a:r>
            <a:r>
              <a:rPr lang="fr-FR" dirty="0" err="1"/>
              <a:t>n_units</a:t>
            </a:r>
            <a:r>
              <a:rPr lang="fr-FR" dirty="0"/>
              <a:t>.</a:t>
            </a:r>
          </a:p>
          <a:p>
            <a:r>
              <a:rPr lang="fr-FR" dirty="0"/>
              <a:t>On fait sortir d'un côté le </a:t>
            </a:r>
            <a:r>
              <a:rPr lang="fr-FR" dirty="0" err="1"/>
              <a:t>hidden</a:t>
            </a:r>
            <a:r>
              <a:rPr lang="fr-FR" dirty="0"/>
              <a:t> state de l'itération en cours. Il s'agit d'un vecteur de longueur </a:t>
            </a:r>
            <a:r>
              <a:rPr lang="fr-FR" dirty="0" err="1"/>
              <a:t>n_units</a:t>
            </a:r>
            <a:endParaRPr lang="fr-FR" dirty="0"/>
          </a:p>
          <a:p>
            <a:r>
              <a:rPr lang="fr-FR" dirty="0"/>
              <a:t>Ce dernier "redescend" sur le fil noir et arrive à l'interrupteur 2 qui à ce moment-là est encore ouvert</a:t>
            </a:r>
          </a:p>
          <a:p>
            <a:endParaRPr lang="fr-FR" dirty="0"/>
          </a:p>
          <a:p>
            <a:r>
              <a:rPr lang="fr-FR" dirty="0"/>
              <a:t>En sortie de la couche GRU il sort aussi un vecteur de longueur </a:t>
            </a:r>
            <a:r>
              <a:rPr lang="fr-FR" dirty="0" err="1"/>
              <a:t>n_units</a:t>
            </a:r>
            <a:r>
              <a:rPr lang="fr-FR" dirty="0"/>
              <a:t> qui est présenté à une couche dense qui possède </a:t>
            </a:r>
            <a:r>
              <a:rPr lang="fr-FR" dirty="0" err="1"/>
              <a:t>vocab_size</a:t>
            </a:r>
            <a:r>
              <a:rPr lang="fr-FR" dirty="0"/>
              <a:t> neurones</a:t>
            </a:r>
          </a:p>
          <a:p>
            <a:r>
              <a:rPr lang="fr-FR" dirty="0"/>
              <a:t>Pour des raisons de simplicité ici </a:t>
            </a:r>
            <a:r>
              <a:rPr lang="fr-FR" dirty="0" err="1"/>
              <a:t>vocab_size</a:t>
            </a:r>
            <a:r>
              <a:rPr lang="fr-FR" dirty="0"/>
              <a:t> FR et EN ont la même taille</a:t>
            </a:r>
          </a:p>
          <a:p>
            <a:r>
              <a:rPr lang="fr-FR" dirty="0"/>
              <a:t>On obtient en sortie de la couche dense en question, un vecteur de longueur </a:t>
            </a:r>
            <a:r>
              <a:rPr lang="fr-FR" dirty="0" err="1"/>
              <a:t>vocab_size</a:t>
            </a:r>
            <a:r>
              <a:rPr lang="fr-FR" dirty="0"/>
              <a:t> </a:t>
            </a:r>
          </a:p>
          <a:p>
            <a:r>
              <a:rPr lang="fr-FR" dirty="0"/>
              <a:t>On fait passer ce vecteur à travers une couche </a:t>
            </a:r>
            <a:r>
              <a:rPr lang="fr-FR" dirty="0" err="1"/>
              <a:t>softmax</a:t>
            </a:r>
            <a:r>
              <a:rPr lang="fr-FR" dirty="0"/>
              <a:t> (qu'in n'apparait pas sur le schéma) afin de pouvoir identifier dans les </a:t>
            </a:r>
            <a:r>
              <a:rPr lang="fr-FR" dirty="0" err="1"/>
              <a:t>vocab_size</a:t>
            </a:r>
            <a:r>
              <a:rPr lang="fr-FR" dirty="0"/>
              <a:t> mots du vocabulaire cible (EN) l'indice du mot traduit</a:t>
            </a:r>
          </a:p>
          <a:p>
            <a:r>
              <a:rPr lang="fr-FR" dirty="0"/>
              <a:t>Finalement une copie du vecteur de long </a:t>
            </a:r>
            <a:r>
              <a:rPr lang="fr-FR" dirty="0" err="1"/>
              <a:t>vocab_size</a:t>
            </a:r>
            <a:r>
              <a:rPr lang="fr-FR" dirty="0"/>
              <a:t> est ramenée vers l'interrupteur 3 à l'aide du câble vert</a:t>
            </a:r>
          </a:p>
          <a:p>
            <a:r>
              <a:rPr lang="fr-FR" dirty="0"/>
              <a:t>En mode </a:t>
            </a:r>
            <a:r>
              <a:rPr lang="fr-FR" dirty="0" err="1"/>
              <a:t>teacher</a:t>
            </a:r>
            <a:r>
              <a:rPr lang="fr-FR" dirty="0"/>
              <a:t> forcing l'interrupteur 3 reste fermé du côté des mots de la phrase targe</a:t>
            </a:r>
          </a:p>
          <a:p>
            <a:endParaRPr lang="fr-FR" dirty="0"/>
          </a:p>
          <a:p>
            <a:r>
              <a:rPr lang="fr-FR" dirty="0"/>
              <a:t>À la fin de la première itération du mode apprentissage (</a:t>
            </a:r>
            <a:r>
              <a:rPr lang="fr-FR" dirty="0" err="1"/>
              <a:t>teacher</a:t>
            </a:r>
            <a:r>
              <a:rPr lang="fr-FR" dirty="0"/>
              <a:t> forcing) on tourne vers le bas l'interrupteur 2</a:t>
            </a:r>
          </a:p>
          <a:p>
            <a:r>
              <a:rPr lang="fr-FR" dirty="0"/>
              <a:t>L'interrupteur 3 ne bouge pas</a:t>
            </a:r>
          </a:p>
          <a:p>
            <a:r>
              <a:rPr lang="fr-FR" dirty="0"/>
              <a:t>Au début de la seconde itération</a:t>
            </a:r>
          </a:p>
          <a:p>
            <a:r>
              <a:rPr lang="fr-FR" dirty="0"/>
              <a:t>W1 est toujours alimenté par le document au format </a:t>
            </a:r>
            <a:r>
              <a:rPr lang="fr-FR" dirty="0" err="1"/>
              <a:t>seq_len</a:t>
            </a:r>
            <a:r>
              <a:rPr lang="fr-FR" dirty="0"/>
              <a:t> x </a:t>
            </a:r>
            <a:r>
              <a:rPr lang="fr-FR" dirty="0" err="1"/>
              <a:t>n_units</a:t>
            </a:r>
            <a:r>
              <a:rPr lang="fr-FR" dirty="0"/>
              <a:t> mais on avance d'un cran et on utilisera  le "mot" qui est présenté sur la seconde ligne de la matrice </a:t>
            </a:r>
          </a:p>
          <a:p>
            <a:r>
              <a:rPr lang="fr-FR" dirty="0"/>
              <a:t>W2 est maintenant alimenté avec un vecteur de longueur </a:t>
            </a:r>
            <a:r>
              <a:rPr lang="fr-FR" dirty="0" err="1"/>
              <a:t>n_units</a:t>
            </a:r>
            <a:r>
              <a:rPr lang="fr-FR" dirty="0"/>
              <a:t> qui est contient les </a:t>
            </a:r>
            <a:r>
              <a:rPr lang="fr-FR" dirty="0" err="1"/>
              <a:t>hidden</a:t>
            </a:r>
            <a:r>
              <a:rPr lang="fr-FR" dirty="0"/>
              <a:t> state du décodeur</a:t>
            </a:r>
          </a:p>
          <a:p>
            <a:r>
              <a:rPr lang="fr-FR" dirty="0"/>
              <a:t>L'interrupteur 3 laisse passer le second mot de la phrase target </a:t>
            </a:r>
          </a:p>
          <a:p>
            <a:endParaRPr lang="fr-FR" dirty="0"/>
          </a:p>
          <a:p>
            <a:r>
              <a:rPr lang="fr-FR" dirty="0" err="1"/>
              <a:t>Same</a:t>
            </a:r>
            <a:r>
              <a:rPr lang="fr-FR" dirty="0"/>
              <a:t> </a:t>
            </a:r>
            <a:r>
              <a:rPr lang="fr-FR" dirty="0" err="1"/>
              <a:t>player</a:t>
            </a:r>
            <a:r>
              <a:rPr lang="fr-FR" dirty="0"/>
              <a:t> shoot </a:t>
            </a:r>
            <a:r>
              <a:rPr lang="fr-FR" dirty="0" err="1"/>
              <a:t>again</a:t>
            </a:r>
            <a:r>
              <a:rPr lang="fr-FR" dirty="0"/>
              <a:t>… C'est reparti pour un tour</a:t>
            </a:r>
          </a:p>
          <a:p>
            <a:r>
              <a:rPr lang="fr-FR" dirty="0"/>
              <a:t>À la fin de la seconde itération on laisse les interrupteurs dans leur position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 </a:t>
            </a:r>
          </a:p>
          <a:p>
            <a:endParaRPr lang="fr-FR" dirty="0"/>
          </a:p>
          <a:p>
            <a:r>
              <a:rPr lang="fr-FR" b="1" dirty="0"/>
              <a:t>En mode inférence</a:t>
            </a:r>
          </a:p>
          <a:p>
            <a:r>
              <a:rPr lang="fr-FR" dirty="0"/>
              <a:t>L'encoder a encodé un document qui n'a jamais été vu par le décoder</a:t>
            </a:r>
          </a:p>
          <a:p>
            <a:r>
              <a:rPr lang="fr-FR" dirty="0"/>
              <a:t>À la première itération</a:t>
            </a:r>
          </a:p>
          <a:p>
            <a:r>
              <a:rPr lang="fr-FR" dirty="0"/>
              <a:t>L'interrupteur 2 est tourné vers la gauche</a:t>
            </a:r>
          </a:p>
          <a:p>
            <a:r>
              <a:rPr lang="fr-FR" dirty="0"/>
              <a:t>On présente donc à W1 et W2 respectivement le document au format matrice </a:t>
            </a:r>
            <a:r>
              <a:rPr lang="fr-FR" dirty="0" err="1"/>
              <a:t>seq_len</a:t>
            </a:r>
            <a:r>
              <a:rPr lang="fr-FR" dirty="0"/>
              <a:t> x </a:t>
            </a:r>
            <a:r>
              <a:rPr lang="fr-FR" dirty="0" err="1"/>
              <a:t>n_units</a:t>
            </a:r>
            <a:r>
              <a:rPr lang="fr-FR" dirty="0"/>
              <a:t> et les derniers </a:t>
            </a:r>
            <a:r>
              <a:rPr lang="fr-FR" dirty="0" err="1"/>
              <a:t>hidden</a:t>
            </a:r>
            <a:r>
              <a:rPr lang="fr-FR" dirty="0"/>
              <a:t> states de l'encoder sous forme d'un vecteur de longueur </a:t>
            </a:r>
            <a:r>
              <a:rPr lang="fr-FR" dirty="0" err="1"/>
              <a:t>n_units</a:t>
            </a:r>
            <a:endParaRPr lang="fr-FR" dirty="0"/>
          </a:p>
          <a:p>
            <a:r>
              <a:rPr lang="fr-FR" dirty="0"/>
              <a:t>L'interrupteur 3 est tourné du coté inférence et par défaut le mot &lt;start&gt; est présenté</a:t>
            </a:r>
          </a:p>
          <a:p>
            <a:endParaRPr lang="fr-FR" dirty="0"/>
          </a:p>
          <a:p>
            <a:r>
              <a:rPr lang="fr-FR" dirty="0"/>
              <a:t>Le fonctionnement est ensuite exactement le même qu'en mode apprentissage</a:t>
            </a:r>
          </a:p>
          <a:p>
            <a:r>
              <a:rPr lang="fr-FR" dirty="0"/>
              <a:t>Par contre on bénéficie des contenus des Word Embedding qui ont été ajustés au cours de l'apprentissage (back propagation)</a:t>
            </a:r>
          </a:p>
          <a:p>
            <a:endParaRPr lang="fr-FR" dirty="0"/>
          </a:p>
          <a:p>
            <a:r>
              <a:rPr lang="fr-FR" dirty="0"/>
              <a:t>À la fin de la première itération, comme en mode </a:t>
            </a:r>
            <a:r>
              <a:rPr lang="fr-FR" dirty="0" err="1"/>
              <a:t>teacher</a:t>
            </a:r>
            <a:r>
              <a:rPr lang="fr-FR" dirty="0"/>
              <a:t> forcing, on fait pivoter l'interrupteur 2 afin d'alimenter W2 avec les </a:t>
            </a:r>
            <a:r>
              <a:rPr lang="fr-FR" dirty="0" err="1"/>
              <a:t>hidden</a:t>
            </a:r>
            <a:r>
              <a:rPr lang="fr-FR" dirty="0"/>
              <a:t> states du décodeur (vecteur de longueur </a:t>
            </a:r>
            <a:r>
              <a:rPr lang="fr-FR" dirty="0" err="1"/>
              <a:t>n_units</a:t>
            </a:r>
            <a:r>
              <a:rPr lang="fr-FR" dirty="0"/>
              <a:t>) </a:t>
            </a:r>
          </a:p>
          <a:p>
            <a:r>
              <a:rPr lang="fr-FR" dirty="0"/>
              <a:t>L'interrupteur 3 reste fermé du côté inférence et le mot prédit qui est sur le fil vert et qui est représenté par un vecteur de longueur </a:t>
            </a:r>
            <a:r>
              <a:rPr lang="fr-FR" dirty="0" err="1"/>
              <a:t>vocab_size</a:t>
            </a:r>
            <a:r>
              <a:rPr lang="fr-FR" dirty="0"/>
              <a:t> est présenté.</a:t>
            </a:r>
          </a:p>
          <a:p>
            <a:endParaRPr lang="fr-FR" dirty="0"/>
          </a:p>
          <a:p>
            <a:r>
              <a:rPr lang="fr-FR" dirty="0"/>
              <a:t>Et on repart pour une </a:t>
            </a:r>
            <a:r>
              <a:rPr lang="fr-FR"/>
              <a:t>seconde itération…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D5B5ED-9027-43BD-8DFA-0179E4BC95F6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1737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569E8E-F47C-3504-BC88-EBDA6EF2D4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0D62515-D999-E4D7-95BC-65EECF8882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54EB484-C75F-B495-84B8-E03CDBF6E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D6DD1-A0D4-45DC-A8CD-3CD737CB60E6}" type="datetimeFigureOut">
              <a:rPr lang="fr-FR" smtClean="0"/>
              <a:t>17/05/2024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29B60AF-6EE5-4243-FC00-05AAC569E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BA4D314-CFCC-38CA-7492-35B07A370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31130-8F44-4177-8370-52F5BA9BC8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1119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59E033-6AAA-62FC-5544-022C86836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CADAC23-EA70-59B7-5580-1F88245F91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24EB971-9ECB-7241-F0B2-034C43E30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D6DD1-A0D4-45DC-A8CD-3CD737CB60E6}" type="datetimeFigureOut">
              <a:rPr lang="fr-FR" smtClean="0"/>
              <a:t>17/05/2024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67DC3FA-5C98-D3B0-D006-B619027F8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6F05246-B4D3-37AB-6724-5C67AF714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31130-8F44-4177-8370-52F5BA9BC8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9013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25EF26D-A493-2DDC-D47B-E0332D5026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0F2CE3E-8525-957F-1A29-F41B1A4A07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6BA7D0A-C73A-E691-254E-C3061D919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D6DD1-A0D4-45DC-A8CD-3CD737CB60E6}" type="datetimeFigureOut">
              <a:rPr lang="fr-FR" smtClean="0"/>
              <a:t>17/05/2024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0BA9B76-4810-070A-8ADD-86B990EF5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62BF8BA-E94B-D8F5-75ED-21C9F70F2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31130-8F44-4177-8370-52F5BA9BC8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4282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CA379F-BC16-6BD6-DA62-CF244327F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643251E-4F11-4543-8C07-05A49F1CB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6FFA552-4002-864D-26C0-E0DB38518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D6DD1-A0D4-45DC-A8CD-3CD737CB60E6}" type="datetimeFigureOut">
              <a:rPr lang="fr-FR" smtClean="0"/>
              <a:t>17/05/2024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3ECBC79-D866-2CFD-2A72-0CC750270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3BFD64F-1510-52DD-36C1-449B64D06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31130-8F44-4177-8370-52F5BA9BC8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1846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6E4612-EF2F-1EFD-5A3F-6838385C1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1ABD33-F930-6743-F484-5E172B39A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07C6A1E-8193-A8B6-6ABD-C455755E3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D6DD1-A0D4-45DC-A8CD-3CD737CB60E6}" type="datetimeFigureOut">
              <a:rPr lang="fr-FR" smtClean="0"/>
              <a:t>17/05/2024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5F34FC5-5FDD-284D-7F4A-9C6AAF4B9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C22A5A1-6057-F743-4D6E-B0AF71FDC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31130-8F44-4177-8370-52F5BA9BC8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5994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46506F-DF02-F2F8-F365-1315A557A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03E14D-1AAF-D462-9110-08D1EC1869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A4A4FE5-3B2D-9981-B5A5-FCFFD82FCC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A47AA02-55CF-8FBC-39F0-20D7F33E5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D6DD1-A0D4-45DC-A8CD-3CD737CB60E6}" type="datetimeFigureOut">
              <a:rPr lang="fr-FR" smtClean="0"/>
              <a:t>17/05/2024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78C2309-4511-06D6-E045-EBF9B9CD8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DC22E30-FA0D-7C76-2DAB-2F0E61770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31130-8F44-4177-8370-52F5BA9BC8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7785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FDD6E2-0203-A767-1855-3E90586FC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3E8F00D-64C7-BB3C-5765-FD0A208357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9E70054-1E3A-5C1A-3A47-A6469FAB86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F2F288E-74D9-0486-D72F-22E4F88974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CCD66A9-5707-A645-A134-072980E44C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F975103-7794-275E-D04C-3B7200940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D6DD1-A0D4-45DC-A8CD-3CD737CB60E6}" type="datetimeFigureOut">
              <a:rPr lang="fr-FR" smtClean="0"/>
              <a:t>17/05/2024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43AA7FE-57C1-F2EF-7DA6-7FC57D8C6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E8B83E5-17FD-B5F7-A9E7-478EDE35F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31130-8F44-4177-8370-52F5BA9BC8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8790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573837-7D3F-0F13-F413-75BF54F7C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FC13A9C-A3B8-8378-E960-1F8249168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D6DD1-A0D4-45DC-A8CD-3CD737CB60E6}" type="datetimeFigureOut">
              <a:rPr lang="fr-FR" smtClean="0"/>
              <a:t>17/05/2024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E212398-B3DF-9A35-6906-0033444E7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7B0B015-45D0-A717-A85D-87B9D0080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31130-8F44-4177-8370-52F5BA9BC8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9664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198DFB8-BDEE-07DF-95B0-3A11196A8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D6DD1-A0D4-45DC-A8CD-3CD737CB60E6}" type="datetimeFigureOut">
              <a:rPr lang="fr-FR" smtClean="0"/>
              <a:t>17/05/2024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02C9DA8-EBFE-AA39-2A40-8AF33C4A0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311580C-AF1D-6C6C-F6C4-53FD69C50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31130-8F44-4177-8370-52F5BA9BC8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1817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DE88B2-00D4-79FC-457C-50179BD69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82BC07-F0F7-C38D-C1A1-215EF7B3B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716CAF7-36D1-82D3-67EE-02B297F8C8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72E1D65-71AD-02C4-D43A-7A5F53692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D6DD1-A0D4-45DC-A8CD-3CD737CB60E6}" type="datetimeFigureOut">
              <a:rPr lang="fr-FR" smtClean="0"/>
              <a:t>17/05/2024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3E8389C-5AE8-B101-955D-C46D24653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DDFAD86-A6D7-B0EC-B12B-1760BD0AC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31130-8F44-4177-8370-52F5BA9BC8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6834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81BA31-77EF-221B-1B57-4E5516E6A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5A6CD47-63B6-DD16-79BC-154C9D34F2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3CA03D8-DDA7-608C-447A-D01A60769A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0FFD610-4479-45A0-FF52-CC7B833E5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D6DD1-A0D4-45DC-A8CD-3CD737CB60E6}" type="datetimeFigureOut">
              <a:rPr lang="fr-FR" smtClean="0"/>
              <a:t>17/05/2024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E16F321-081C-ED3C-94B4-E0D39CA45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BAEB04B-9976-7E15-53B5-C8B769087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31130-8F44-4177-8370-52F5BA9BC8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7620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2E9D5CF-14F5-8666-2D24-BDD68734E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C1CA1F2-1A08-0FAF-CB04-46CAE1C50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7182127-C900-D978-08D7-69A2AC3DB8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7D6DD1-A0D4-45DC-A8CD-3CD737CB60E6}" type="datetimeFigureOut">
              <a:rPr lang="fr-FR" smtClean="0"/>
              <a:t>17/05/2024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3D73580-9C53-10AA-63D3-EE90F2FA5C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A70EC4B-1E80-987D-4D22-61CA5EFA3A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531130-8F44-4177-8370-52F5BA9BC8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549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ahdanau">
            <a:extLst>
              <a:ext uri="{FF2B5EF4-FFF2-40B4-BE49-F238E27FC236}">
                <a16:creationId xmlns:a16="http://schemas.microsoft.com/office/drawing/2014/main" id="{4FC0EEB4-5463-0BC5-E5D4-C01D83BF85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4468" y="14719"/>
            <a:ext cx="8560771" cy="6892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7EF94646-A84D-CFE3-C075-B87386BF441A}"/>
              </a:ext>
            </a:extLst>
          </p:cNvPr>
          <p:cNvSpPr txBox="1"/>
          <p:nvPr/>
        </p:nvSpPr>
        <p:spPr>
          <a:xfrm>
            <a:off x="1538682" y="5554610"/>
            <a:ext cx="723275" cy="246221"/>
          </a:xfrm>
          <a:prstGeom prst="rect">
            <a:avLst/>
          </a:prstGeom>
          <a:solidFill>
            <a:srgbClr val="70A5F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seq_len</a:t>
            </a:r>
            <a:endParaRPr lang="fr-F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B06CAEB-A78E-7403-FB83-78A564303F2D}"/>
              </a:ext>
            </a:extLst>
          </p:cNvPr>
          <p:cNvSpPr txBox="1"/>
          <p:nvPr/>
        </p:nvSpPr>
        <p:spPr>
          <a:xfrm>
            <a:off x="3076331" y="4312309"/>
            <a:ext cx="723275" cy="246221"/>
          </a:xfrm>
          <a:prstGeom prst="rect">
            <a:avLst/>
          </a:prstGeom>
          <a:solidFill>
            <a:srgbClr val="70A5F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emb_dim</a:t>
            </a:r>
            <a:endParaRPr lang="fr-F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81F4D0C-C2BC-91BF-B5A7-010BBB462AC2}"/>
              </a:ext>
            </a:extLst>
          </p:cNvPr>
          <p:cNvSpPr txBox="1"/>
          <p:nvPr/>
        </p:nvSpPr>
        <p:spPr>
          <a:xfrm>
            <a:off x="3286908" y="3897577"/>
            <a:ext cx="1492716" cy="246221"/>
          </a:xfrm>
          <a:prstGeom prst="rect">
            <a:avLst/>
          </a:prstGeom>
          <a:solidFill>
            <a:srgbClr val="70A5F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seq_len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emb_dim</a:t>
            </a:r>
            <a:endParaRPr lang="fr-F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D54279F-9D34-4A29-86E3-A31866884DCE}"/>
              </a:ext>
            </a:extLst>
          </p:cNvPr>
          <p:cNvSpPr txBox="1"/>
          <p:nvPr/>
        </p:nvSpPr>
        <p:spPr>
          <a:xfrm>
            <a:off x="3083364" y="3178566"/>
            <a:ext cx="723275" cy="246221"/>
          </a:xfrm>
          <a:prstGeom prst="rect">
            <a:avLst/>
          </a:prstGeom>
          <a:solidFill>
            <a:srgbClr val="70A5F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n_units</a:t>
            </a:r>
            <a:endParaRPr lang="fr-F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DE3F970-AE03-24F4-BE7C-CB2A2924544E}"/>
              </a:ext>
            </a:extLst>
          </p:cNvPr>
          <p:cNvSpPr txBox="1"/>
          <p:nvPr/>
        </p:nvSpPr>
        <p:spPr>
          <a:xfrm>
            <a:off x="2156105" y="1450469"/>
            <a:ext cx="1492716" cy="246221"/>
          </a:xfrm>
          <a:prstGeom prst="rect">
            <a:avLst/>
          </a:prstGeom>
          <a:solidFill>
            <a:srgbClr val="70A5F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seq_len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n_units</a:t>
            </a:r>
            <a:endParaRPr lang="fr-F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CC51A7F-4CDB-6904-57B8-90AD7613D89F}"/>
              </a:ext>
            </a:extLst>
          </p:cNvPr>
          <p:cNvSpPr txBox="1"/>
          <p:nvPr/>
        </p:nvSpPr>
        <p:spPr>
          <a:xfrm>
            <a:off x="4404659" y="2069016"/>
            <a:ext cx="723275" cy="246221"/>
          </a:xfrm>
          <a:prstGeom prst="rect">
            <a:avLst/>
          </a:prstGeom>
          <a:solidFill>
            <a:srgbClr val="70A5F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n_units</a:t>
            </a:r>
            <a:endParaRPr lang="fr-F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6C66CBE-F25C-40B0-C661-7EED34C2703C}"/>
              </a:ext>
            </a:extLst>
          </p:cNvPr>
          <p:cNvSpPr txBox="1"/>
          <p:nvPr/>
        </p:nvSpPr>
        <p:spPr>
          <a:xfrm>
            <a:off x="6567825" y="6069838"/>
            <a:ext cx="723275" cy="246221"/>
          </a:xfrm>
          <a:prstGeom prst="rect">
            <a:avLst/>
          </a:prstGeom>
          <a:solidFill>
            <a:srgbClr val="70A5F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n_units</a:t>
            </a:r>
            <a:endParaRPr lang="fr-F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F400D4A-A5CE-E054-442C-B185DEE679ED}"/>
              </a:ext>
            </a:extLst>
          </p:cNvPr>
          <p:cNvSpPr txBox="1"/>
          <p:nvPr/>
        </p:nvSpPr>
        <p:spPr>
          <a:xfrm>
            <a:off x="5506571" y="5479130"/>
            <a:ext cx="1492716" cy="246221"/>
          </a:xfrm>
          <a:prstGeom prst="rect">
            <a:avLst/>
          </a:prstGeom>
          <a:solidFill>
            <a:srgbClr val="70A5F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seq_len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n_units</a:t>
            </a:r>
            <a:endParaRPr lang="fr-F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5979096D-4975-6CEE-50DA-40EA57EBDE27}"/>
              </a:ext>
            </a:extLst>
          </p:cNvPr>
          <p:cNvSpPr txBox="1"/>
          <p:nvPr/>
        </p:nvSpPr>
        <p:spPr>
          <a:xfrm>
            <a:off x="5804745" y="4435420"/>
            <a:ext cx="1492716" cy="246221"/>
          </a:xfrm>
          <a:prstGeom prst="rect">
            <a:avLst/>
          </a:prstGeom>
          <a:solidFill>
            <a:srgbClr val="EC7E7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seq_len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n_units</a:t>
            </a:r>
            <a:endParaRPr lang="fr-F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EFC9761D-C8FE-AE66-A493-F53849927585}"/>
              </a:ext>
            </a:extLst>
          </p:cNvPr>
          <p:cNvSpPr txBox="1"/>
          <p:nvPr/>
        </p:nvSpPr>
        <p:spPr>
          <a:xfrm>
            <a:off x="6831788" y="3734747"/>
            <a:ext cx="261610" cy="246221"/>
          </a:xfrm>
          <a:prstGeom prst="rect">
            <a:avLst/>
          </a:prstGeom>
          <a:solidFill>
            <a:srgbClr val="EC7E7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3D50579-424E-21C3-E59B-5A4A54796530}"/>
              </a:ext>
            </a:extLst>
          </p:cNvPr>
          <p:cNvSpPr txBox="1"/>
          <p:nvPr/>
        </p:nvSpPr>
        <p:spPr>
          <a:xfrm>
            <a:off x="7897994" y="3255550"/>
            <a:ext cx="723275" cy="246221"/>
          </a:xfrm>
          <a:prstGeom prst="rect">
            <a:avLst/>
          </a:prstGeom>
          <a:solidFill>
            <a:srgbClr val="EC7E7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seq_len</a:t>
            </a:r>
            <a:endParaRPr lang="fr-F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1FE42212-832A-93BB-B928-5946D0710457}"/>
              </a:ext>
            </a:extLst>
          </p:cNvPr>
          <p:cNvSpPr txBox="1"/>
          <p:nvPr/>
        </p:nvSpPr>
        <p:spPr>
          <a:xfrm>
            <a:off x="6183105" y="2422580"/>
            <a:ext cx="1492716" cy="246221"/>
          </a:xfrm>
          <a:prstGeom prst="rect">
            <a:avLst/>
          </a:prstGeom>
          <a:solidFill>
            <a:srgbClr val="EC7E7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seq_len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n_units</a:t>
            </a:r>
            <a:endParaRPr lang="fr-F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43DAC5F9-B558-1E48-2416-7B127CDE9DB7}"/>
              </a:ext>
            </a:extLst>
          </p:cNvPr>
          <p:cNvSpPr txBox="1"/>
          <p:nvPr/>
        </p:nvSpPr>
        <p:spPr>
          <a:xfrm>
            <a:off x="7638520" y="1768295"/>
            <a:ext cx="723275" cy="246221"/>
          </a:xfrm>
          <a:prstGeom prst="rect">
            <a:avLst/>
          </a:prstGeom>
          <a:solidFill>
            <a:srgbClr val="EC7E7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dirty="0" err="1"/>
              <a:t>n_units</a:t>
            </a:r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4C7C9640-7663-EA56-E6E8-8D2DAC351CBD}"/>
              </a:ext>
            </a:extLst>
          </p:cNvPr>
          <p:cNvSpPr txBox="1"/>
          <p:nvPr/>
        </p:nvSpPr>
        <p:spPr>
          <a:xfrm>
            <a:off x="9261106" y="4244690"/>
            <a:ext cx="723275" cy="246221"/>
          </a:xfrm>
          <a:prstGeom prst="rect">
            <a:avLst/>
          </a:prstGeom>
          <a:solidFill>
            <a:srgbClr val="EC7E7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dirty="0" err="1"/>
              <a:t>emb_dim</a:t>
            </a:r>
            <a:endParaRPr lang="fr-FR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76F4AC01-2A9F-9FF8-B785-C822588480BF}"/>
              </a:ext>
            </a:extLst>
          </p:cNvPr>
          <p:cNvSpPr txBox="1"/>
          <p:nvPr/>
        </p:nvSpPr>
        <p:spPr>
          <a:xfrm>
            <a:off x="9416400" y="1906149"/>
            <a:ext cx="1954381" cy="246221"/>
          </a:xfrm>
          <a:prstGeom prst="rect">
            <a:avLst/>
          </a:prstGeom>
          <a:solidFill>
            <a:srgbClr val="EC7E7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1 x (</a:t>
            </a: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n_units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emb_dim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038F4940-729F-6FEF-67AA-FFF243747C89}"/>
              </a:ext>
            </a:extLst>
          </p:cNvPr>
          <p:cNvSpPr txBox="1"/>
          <p:nvPr/>
        </p:nvSpPr>
        <p:spPr>
          <a:xfrm>
            <a:off x="8829018" y="1465849"/>
            <a:ext cx="1031051" cy="246221"/>
          </a:xfrm>
          <a:prstGeom prst="rect">
            <a:avLst/>
          </a:prstGeom>
          <a:solidFill>
            <a:srgbClr val="EC7E7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1 x </a:t>
            </a: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n_units</a:t>
            </a:r>
            <a:endParaRPr lang="fr-F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956DF9EB-0711-8D0C-0D55-82AE53B845C6}"/>
              </a:ext>
            </a:extLst>
          </p:cNvPr>
          <p:cNvSpPr txBox="1"/>
          <p:nvPr/>
        </p:nvSpPr>
        <p:spPr>
          <a:xfrm>
            <a:off x="7174719" y="1160397"/>
            <a:ext cx="954107" cy="246221"/>
          </a:xfrm>
          <a:prstGeom prst="rect">
            <a:avLst/>
          </a:prstGeom>
          <a:solidFill>
            <a:srgbClr val="EC7E7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dirty="0" err="1"/>
              <a:t>vocab_size</a:t>
            </a:r>
            <a:endParaRPr lang="fr-FR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74BB579B-BDA0-3FC3-FC5F-3F5B188550C6}"/>
              </a:ext>
            </a:extLst>
          </p:cNvPr>
          <p:cNvSpPr txBox="1"/>
          <p:nvPr/>
        </p:nvSpPr>
        <p:spPr>
          <a:xfrm>
            <a:off x="8259631" y="624335"/>
            <a:ext cx="954107" cy="246221"/>
          </a:xfrm>
          <a:prstGeom prst="rect">
            <a:avLst/>
          </a:prstGeom>
          <a:solidFill>
            <a:srgbClr val="EC7E7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dirty="0" err="1"/>
              <a:t>vocab_size</a:t>
            </a:r>
            <a:endParaRPr lang="fr-FR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7A47AA93-3E23-AFF5-017E-261CA1D395DF}"/>
              </a:ext>
            </a:extLst>
          </p:cNvPr>
          <p:cNvSpPr txBox="1"/>
          <p:nvPr/>
        </p:nvSpPr>
        <p:spPr>
          <a:xfrm>
            <a:off x="9497503" y="454307"/>
            <a:ext cx="723275" cy="246221"/>
          </a:xfrm>
          <a:prstGeom prst="rect">
            <a:avLst/>
          </a:prstGeom>
          <a:solidFill>
            <a:srgbClr val="EC7E7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dirty="0" err="1"/>
              <a:t>n_units</a:t>
            </a:r>
            <a:endParaRPr lang="fr-FR" dirty="0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4A77C57B-F971-4426-9B7B-9DE417C4A0FF}"/>
              </a:ext>
            </a:extLst>
          </p:cNvPr>
          <p:cNvSpPr txBox="1"/>
          <p:nvPr/>
        </p:nvSpPr>
        <p:spPr>
          <a:xfrm>
            <a:off x="9482565" y="6511085"/>
            <a:ext cx="723275" cy="246221"/>
          </a:xfrm>
          <a:prstGeom prst="rect">
            <a:avLst/>
          </a:prstGeom>
          <a:solidFill>
            <a:srgbClr val="EC7E7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dirty="0" err="1"/>
              <a:t>n_units</a:t>
            </a:r>
            <a:endParaRPr lang="fr-FR" dirty="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FD4BC716-11F1-2546-B852-E78543525658}"/>
              </a:ext>
            </a:extLst>
          </p:cNvPr>
          <p:cNvSpPr txBox="1"/>
          <p:nvPr/>
        </p:nvSpPr>
        <p:spPr>
          <a:xfrm>
            <a:off x="9498431" y="3210219"/>
            <a:ext cx="723275" cy="246221"/>
          </a:xfrm>
          <a:prstGeom prst="rect">
            <a:avLst/>
          </a:prstGeom>
          <a:solidFill>
            <a:srgbClr val="EC7E7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dirty="0" err="1"/>
              <a:t>emb_dim</a:t>
            </a:r>
            <a:endParaRPr lang="fr-FR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87B6AD4B-C655-7585-0968-51738A37C98B}"/>
              </a:ext>
            </a:extLst>
          </p:cNvPr>
          <p:cNvSpPr txBox="1"/>
          <p:nvPr/>
        </p:nvSpPr>
        <p:spPr>
          <a:xfrm>
            <a:off x="8727285" y="2616434"/>
            <a:ext cx="723275" cy="246221"/>
          </a:xfrm>
          <a:prstGeom prst="rect">
            <a:avLst/>
          </a:prstGeom>
          <a:solidFill>
            <a:srgbClr val="EC7E7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dirty="0" err="1"/>
              <a:t>n_units</a:t>
            </a:r>
            <a:endParaRPr lang="fr-FR" dirty="0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A1472C9B-98E2-2BA4-19E6-895E5E33784C}"/>
              </a:ext>
            </a:extLst>
          </p:cNvPr>
          <p:cNvSpPr txBox="1"/>
          <p:nvPr/>
        </p:nvSpPr>
        <p:spPr>
          <a:xfrm>
            <a:off x="7741071" y="2786247"/>
            <a:ext cx="873957" cy="230832"/>
          </a:xfrm>
          <a:prstGeom prst="rect">
            <a:avLst/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900" dirty="0"/>
              <a:t>∑ colonnes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E75E91E3-EAAD-48E0-7B19-78D321096034}"/>
              </a:ext>
            </a:extLst>
          </p:cNvPr>
          <p:cNvSpPr txBox="1"/>
          <p:nvPr/>
        </p:nvSpPr>
        <p:spPr>
          <a:xfrm>
            <a:off x="8153066" y="4915675"/>
            <a:ext cx="723275" cy="246221"/>
          </a:xfrm>
          <a:prstGeom prst="rect">
            <a:avLst/>
          </a:prstGeom>
          <a:solidFill>
            <a:srgbClr val="EC7E7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dirty="0" err="1"/>
              <a:t>n_units</a:t>
            </a:r>
            <a:endParaRPr lang="fr-FR" dirty="0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811EF83D-C488-D2DE-9CA0-67D84C4E0619}"/>
              </a:ext>
            </a:extLst>
          </p:cNvPr>
          <p:cNvSpPr txBox="1"/>
          <p:nvPr/>
        </p:nvSpPr>
        <p:spPr>
          <a:xfrm>
            <a:off x="6115878" y="4869676"/>
            <a:ext cx="723275" cy="246221"/>
          </a:xfrm>
          <a:prstGeom prst="rect">
            <a:avLst/>
          </a:prstGeom>
          <a:solidFill>
            <a:srgbClr val="EC7E7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dirty="0" err="1"/>
              <a:t>n_units</a:t>
            </a:r>
            <a:endParaRPr lang="fr-FR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38CDFD79-F9ED-DA3B-E0BD-E664233778D8}"/>
              </a:ext>
            </a:extLst>
          </p:cNvPr>
          <p:cNvSpPr txBox="1"/>
          <p:nvPr/>
        </p:nvSpPr>
        <p:spPr>
          <a:xfrm>
            <a:off x="7738984" y="4435420"/>
            <a:ext cx="1031051" cy="246221"/>
          </a:xfrm>
          <a:prstGeom prst="rect">
            <a:avLst/>
          </a:prstGeom>
          <a:solidFill>
            <a:srgbClr val="EC7E7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dirty="0"/>
              <a:t>1 x </a:t>
            </a:r>
            <a:r>
              <a:rPr lang="fr-FR" dirty="0" err="1"/>
              <a:t>n_units</a:t>
            </a:r>
            <a:endParaRPr lang="fr-FR" dirty="0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F734568D-13CD-A25D-D174-5E8761809AE1}"/>
              </a:ext>
            </a:extLst>
          </p:cNvPr>
          <p:cNvSpPr txBox="1"/>
          <p:nvPr/>
        </p:nvSpPr>
        <p:spPr>
          <a:xfrm>
            <a:off x="416526" y="335861"/>
            <a:ext cx="3232295" cy="101566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wrap="none" rtlCol="0">
            <a:spAutoFit/>
          </a:bodyPr>
          <a:lstStyle/>
          <a:p>
            <a:pPr>
              <a:tabLst>
                <a:tab pos="808038" algn="l"/>
              </a:tabLst>
            </a:pP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seq_len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	= longueur de la séquence </a:t>
            </a:r>
          </a:p>
          <a:p>
            <a:pPr>
              <a:tabLst>
                <a:tab pos="808038" algn="l"/>
              </a:tabLst>
            </a:pP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emb_dim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= nb unités du </a:t>
            </a: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embedding</a:t>
            </a:r>
            <a:endParaRPr lang="fr-F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808038" algn="l"/>
              </a:tabLst>
            </a:pP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n_units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	= nb unités ou de neurones</a:t>
            </a:r>
          </a:p>
          <a:p>
            <a:pPr>
              <a:tabLst>
                <a:tab pos="808038" algn="l"/>
              </a:tabLst>
            </a:pP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vocab_size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= taille du vocabulaire</a:t>
            </a:r>
          </a:p>
          <a:p>
            <a:pPr>
              <a:tabLst>
                <a:tab pos="808038" algn="l"/>
              </a:tabLst>
            </a:pPr>
            <a:endParaRPr lang="fr-F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808038" algn="l"/>
              </a:tabLst>
            </a:pP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WE = [</a:t>
            </a: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vocab_size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emb_dim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47FE2325-024B-470B-F0B4-9BE511B56710}"/>
              </a:ext>
            </a:extLst>
          </p:cNvPr>
          <p:cNvSpPr txBox="1"/>
          <p:nvPr/>
        </p:nvSpPr>
        <p:spPr>
          <a:xfrm>
            <a:off x="9146446" y="6054230"/>
            <a:ext cx="1287532" cy="230832"/>
          </a:xfrm>
          <a:prstGeom prst="rect">
            <a:avLst/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900" dirty="0" err="1"/>
              <a:t>teacher</a:t>
            </a:r>
            <a:r>
              <a:rPr lang="fr-FR" sz="900" dirty="0"/>
              <a:t> forcing</a:t>
            </a:r>
            <a:r>
              <a:rPr lang="fr-FR" sz="900" baseline="30000" dirty="0"/>
              <a:t>*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DDC6BDE3-00E0-1CC5-6E60-A6124E6A7298}"/>
              </a:ext>
            </a:extLst>
          </p:cNvPr>
          <p:cNvSpPr txBox="1"/>
          <p:nvPr/>
        </p:nvSpPr>
        <p:spPr>
          <a:xfrm rot="16200000">
            <a:off x="1819210" y="4524246"/>
            <a:ext cx="954107" cy="246221"/>
          </a:xfrm>
          <a:prstGeom prst="rect">
            <a:avLst/>
          </a:prstGeom>
          <a:solidFill>
            <a:srgbClr val="70A5F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dirty="0" err="1"/>
              <a:t>vocab_size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8125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ahdanau">
            <a:extLst>
              <a:ext uri="{FF2B5EF4-FFF2-40B4-BE49-F238E27FC236}">
                <a16:creationId xmlns:a16="http://schemas.microsoft.com/office/drawing/2014/main" id="{4FC0EEB4-5463-0BC5-E5D4-C01D83BF85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4468" y="14719"/>
            <a:ext cx="8560771" cy="6892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7EF94646-A84D-CFE3-C075-B87386BF441A}"/>
              </a:ext>
            </a:extLst>
          </p:cNvPr>
          <p:cNvSpPr txBox="1"/>
          <p:nvPr/>
        </p:nvSpPr>
        <p:spPr>
          <a:xfrm>
            <a:off x="1820948" y="5448450"/>
            <a:ext cx="611065" cy="215444"/>
          </a:xfrm>
          <a:prstGeom prst="rect">
            <a:avLst/>
          </a:prstGeom>
          <a:solidFill>
            <a:srgbClr val="70A5F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seq_len</a:t>
            </a:r>
            <a:endParaRPr lang="fr-FR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B06CAEB-A78E-7403-FB83-78A564303F2D}"/>
              </a:ext>
            </a:extLst>
          </p:cNvPr>
          <p:cNvSpPr txBox="1"/>
          <p:nvPr/>
        </p:nvSpPr>
        <p:spPr>
          <a:xfrm>
            <a:off x="3187705" y="4318171"/>
            <a:ext cx="611065" cy="215444"/>
          </a:xfrm>
          <a:prstGeom prst="rect">
            <a:avLst/>
          </a:prstGeom>
          <a:solidFill>
            <a:srgbClr val="70A5F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emb_dim</a:t>
            </a:r>
            <a:endParaRPr lang="fr-FR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81F4D0C-C2BC-91BF-B5A7-010BBB462AC2}"/>
              </a:ext>
            </a:extLst>
          </p:cNvPr>
          <p:cNvSpPr txBox="1"/>
          <p:nvPr/>
        </p:nvSpPr>
        <p:spPr>
          <a:xfrm>
            <a:off x="3286908" y="3897577"/>
            <a:ext cx="1220206" cy="215444"/>
          </a:xfrm>
          <a:prstGeom prst="rect">
            <a:avLst/>
          </a:prstGeom>
          <a:solidFill>
            <a:srgbClr val="70A5F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seq_len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emb_dim</a:t>
            </a:r>
            <a:endParaRPr lang="fr-FR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D54279F-9D34-4A29-86E3-A31866884DCE}"/>
              </a:ext>
            </a:extLst>
          </p:cNvPr>
          <p:cNvSpPr txBox="1"/>
          <p:nvPr/>
        </p:nvSpPr>
        <p:spPr>
          <a:xfrm>
            <a:off x="3083364" y="3178566"/>
            <a:ext cx="611065" cy="215444"/>
          </a:xfrm>
          <a:prstGeom prst="rect">
            <a:avLst/>
          </a:prstGeom>
          <a:solidFill>
            <a:srgbClr val="70A5F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n_units</a:t>
            </a:r>
            <a:endParaRPr lang="fr-FR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DE3F970-AE03-24F4-BE7C-CB2A2924544E}"/>
              </a:ext>
            </a:extLst>
          </p:cNvPr>
          <p:cNvSpPr txBox="1"/>
          <p:nvPr/>
        </p:nvSpPr>
        <p:spPr>
          <a:xfrm>
            <a:off x="2156105" y="1450469"/>
            <a:ext cx="1220206" cy="215444"/>
          </a:xfrm>
          <a:prstGeom prst="rect">
            <a:avLst/>
          </a:prstGeom>
          <a:solidFill>
            <a:srgbClr val="70A5F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seq_len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n_units</a:t>
            </a:r>
            <a:endParaRPr lang="fr-FR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CC51A7F-4CDB-6904-57B8-90AD7613D89F}"/>
              </a:ext>
            </a:extLst>
          </p:cNvPr>
          <p:cNvSpPr txBox="1"/>
          <p:nvPr/>
        </p:nvSpPr>
        <p:spPr>
          <a:xfrm>
            <a:off x="4597699" y="2053776"/>
            <a:ext cx="611065" cy="215444"/>
          </a:xfrm>
          <a:prstGeom prst="rect">
            <a:avLst/>
          </a:prstGeom>
          <a:solidFill>
            <a:srgbClr val="70A5F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n_units</a:t>
            </a:r>
            <a:endParaRPr lang="fr-FR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F400D4A-A5CE-E054-442C-B185DEE679ED}"/>
              </a:ext>
            </a:extLst>
          </p:cNvPr>
          <p:cNvSpPr txBox="1"/>
          <p:nvPr/>
        </p:nvSpPr>
        <p:spPr>
          <a:xfrm>
            <a:off x="5506571" y="5479130"/>
            <a:ext cx="1220206" cy="215444"/>
          </a:xfrm>
          <a:prstGeom prst="rect">
            <a:avLst/>
          </a:prstGeom>
          <a:solidFill>
            <a:srgbClr val="70A5F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seq_len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n_units</a:t>
            </a:r>
            <a:endParaRPr lang="fr-FR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5979096D-4975-6CEE-50DA-40EA57EBDE27}"/>
              </a:ext>
            </a:extLst>
          </p:cNvPr>
          <p:cNvSpPr txBox="1"/>
          <p:nvPr/>
        </p:nvSpPr>
        <p:spPr>
          <a:xfrm>
            <a:off x="5804745" y="4435420"/>
            <a:ext cx="1220206" cy="215444"/>
          </a:xfrm>
          <a:prstGeom prst="rect">
            <a:avLst/>
          </a:prstGeom>
          <a:solidFill>
            <a:srgbClr val="EC7E7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seq_len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n_units</a:t>
            </a:r>
            <a:endParaRPr lang="fr-FR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EFC9761D-C8FE-AE66-A493-F53849927585}"/>
              </a:ext>
            </a:extLst>
          </p:cNvPr>
          <p:cNvSpPr txBox="1"/>
          <p:nvPr/>
        </p:nvSpPr>
        <p:spPr>
          <a:xfrm>
            <a:off x="6831788" y="3734747"/>
            <a:ext cx="245580" cy="215444"/>
          </a:xfrm>
          <a:prstGeom prst="rect">
            <a:avLst/>
          </a:prstGeom>
          <a:solidFill>
            <a:srgbClr val="EC7E7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3D50579-424E-21C3-E59B-5A4A54796530}"/>
              </a:ext>
            </a:extLst>
          </p:cNvPr>
          <p:cNvSpPr txBox="1"/>
          <p:nvPr/>
        </p:nvSpPr>
        <p:spPr>
          <a:xfrm>
            <a:off x="7897994" y="3255550"/>
            <a:ext cx="611065" cy="215444"/>
          </a:xfrm>
          <a:prstGeom prst="rect">
            <a:avLst/>
          </a:prstGeom>
          <a:solidFill>
            <a:srgbClr val="EC7E7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seq_len</a:t>
            </a:r>
            <a:endParaRPr lang="fr-FR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1FE42212-832A-93BB-B928-5946D0710457}"/>
              </a:ext>
            </a:extLst>
          </p:cNvPr>
          <p:cNvSpPr txBox="1"/>
          <p:nvPr/>
        </p:nvSpPr>
        <p:spPr>
          <a:xfrm>
            <a:off x="6183105" y="2422580"/>
            <a:ext cx="1220206" cy="215444"/>
          </a:xfrm>
          <a:prstGeom prst="rect">
            <a:avLst/>
          </a:prstGeom>
          <a:solidFill>
            <a:srgbClr val="EC7E7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seq_len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n_units</a:t>
            </a:r>
            <a:endParaRPr lang="fr-FR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43DAC5F9-B558-1E48-2416-7B127CDE9DB7}"/>
              </a:ext>
            </a:extLst>
          </p:cNvPr>
          <p:cNvSpPr txBox="1"/>
          <p:nvPr/>
        </p:nvSpPr>
        <p:spPr>
          <a:xfrm>
            <a:off x="7751983" y="1832527"/>
            <a:ext cx="611065" cy="215444"/>
          </a:xfrm>
          <a:prstGeom prst="rect">
            <a:avLst/>
          </a:prstGeom>
          <a:solidFill>
            <a:srgbClr val="EC7E7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 err="1"/>
              <a:t>n_units</a:t>
            </a:r>
            <a:endParaRPr lang="fr-FR" sz="800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4C7C9640-7663-EA56-E6E8-8D2DAC351CBD}"/>
              </a:ext>
            </a:extLst>
          </p:cNvPr>
          <p:cNvSpPr txBox="1"/>
          <p:nvPr/>
        </p:nvSpPr>
        <p:spPr>
          <a:xfrm>
            <a:off x="9360195" y="3857857"/>
            <a:ext cx="611065" cy="215444"/>
          </a:xfrm>
          <a:prstGeom prst="rect">
            <a:avLst/>
          </a:prstGeom>
          <a:solidFill>
            <a:srgbClr val="EC7E7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 err="1"/>
              <a:t>emb_dim</a:t>
            </a:r>
            <a:endParaRPr lang="fr-FR" sz="800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038F4940-729F-6FEF-67AA-FFF243747C89}"/>
              </a:ext>
            </a:extLst>
          </p:cNvPr>
          <p:cNvSpPr txBox="1"/>
          <p:nvPr/>
        </p:nvSpPr>
        <p:spPr>
          <a:xfrm>
            <a:off x="6831788" y="1466157"/>
            <a:ext cx="854721" cy="215444"/>
          </a:xfrm>
          <a:prstGeom prst="rect">
            <a:avLst/>
          </a:prstGeom>
          <a:solidFill>
            <a:srgbClr val="EC7E7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 x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n_units</a:t>
            </a:r>
            <a:endParaRPr lang="fr-FR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956DF9EB-0711-8D0C-0D55-82AE53B845C6}"/>
              </a:ext>
            </a:extLst>
          </p:cNvPr>
          <p:cNvSpPr txBox="1"/>
          <p:nvPr/>
        </p:nvSpPr>
        <p:spPr>
          <a:xfrm>
            <a:off x="7174719" y="1160397"/>
            <a:ext cx="793807" cy="215444"/>
          </a:xfrm>
          <a:prstGeom prst="rect">
            <a:avLst/>
          </a:prstGeom>
          <a:solidFill>
            <a:srgbClr val="EC7E7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 err="1"/>
              <a:t>vocab_size</a:t>
            </a:r>
            <a:endParaRPr lang="fr-FR" sz="800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74BB579B-BDA0-3FC3-FC5F-3F5B188550C6}"/>
              </a:ext>
            </a:extLst>
          </p:cNvPr>
          <p:cNvSpPr txBox="1"/>
          <p:nvPr/>
        </p:nvSpPr>
        <p:spPr>
          <a:xfrm>
            <a:off x="8259631" y="563375"/>
            <a:ext cx="793807" cy="215444"/>
          </a:xfrm>
          <a:prstGeom prst="rect">
            <a:avLst/>
          </a:prstGeom>
          <a:solidFill>
            <a:srgbClr val="EC7E7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 err="1"/>
              <a:t>vocab_size</a:t>
            </a:r>
            <a:endParaRPr lang="fr-FR" sz="800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7A47AA93-3E23-AFF5-017E-261CA1D395DF}"/>
              </a:ext>
            </a:extLst>
          </p:cNvPr>
          <p:cNvSpPr txBox="1"/>
          <p:nvPr/>
        </p:nvSpPr>
        <p:spPr>
          <a:xfrm>
            <a:off x="9497503" y="454307"/>
            <a:ext cx="611065" cy="215444"/>
          </a:xfrm>
          <a:prstGeom prst="rect">
            <a:avLst/>
          </a:prstGeom>
          <a:solidFill>
            <a:srgbClr val="EC7E7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 err="1"/>
              <a:t>n_units</a:t>
            </a:r>
            <a:endParaRPr lang="fr-FR" sz="800" dirty="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FD4BC716-11F1-2546-B852-E78543525658}"/>
              </a:ext>
            </a:extLst>
          </p:cNvPr>
          <p:cNvSpPr txBox="1"/>
          <p:nvPr/>
        </p:nvSpPr>
        <p:spPr>
          <a:xfrm>
            <a:off x="9498431" y="3210219"/>
            <a:ext cx="611065" cy="215444"/>
          </a:xfrm>
          <a:prstGeom prst="rect">
            <a:avLst/>
          </a:prstGeom>
          <a:solidFill>
            <a:srgbClr val="EC7E7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 err="1"/>
              <a:t>emb_dim</a:t>
            </a:r>
            <a:endParaRPr lang="fr-FR" sz="800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87B6AD4B-C655-7585-0968-51738A37C98B}"/>
              </a:ext>
            </a:extLst>
          </p:cNvPr>
          <p:cNvSpPr txBox="1"/>
          <p:nvPr/>
        </p:nvSpPr>
        <p:spPr>
          <a:xfrm>
            <a:off x="8727285" y="2616434"/>
            <a:ext cx="611065" cy="215444"/>
          </a:xfrm>
          <a:prstGeom prst="rect">
            <a:avLst/>
          </a:prstGeom>
          <a:solidFill>
            <a:srgbClr val="EC7E7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 err="1"/>
              <a:t>n_units</a:t>
            </a:r>
            <a:endParaRPr lang="fr-FR" sz="800" dirty="0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A1472C9B-98E2-2BA4-19E6-895E5E33784C}"/>
              </a:ext>
            </a:extLst>
          </p:cNvPr>
          <p:cNvSpPr txBox="1"/>
          <p:nvPr/>
        </p:nvSpPr>
        <p:spPr>
          <a:xfrm>
            <a:off x="7741071" y="2786247"/>
            <a:ext cx="793807" cy="215444"/>
          </a:xfrm>
          <a:prstGeom prst="rect">
            <a:avLst/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/>
              <a:t>∑ colonnes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E75E91E3-EAAD-48E0-7B19-78D321096034}"/>
              </a:ext>
            </a:extLst>
          </p:cNvPr>
          <p:cNvSpPr txBox="1"/>
          <p:nvPr/>
        </p:nvSpPr>
        <p:spPr>
          <a:xfrm>
            <a:off x="8153066" y="4915675"/>
            <a:ext cx="611065" cy="215444"/>
          </a:xfrm>
          <a:prstGeom prst="rect">
            <a:avLst/>
          </a:prstGeom>
          <a:solidFill>
            <a:srgbClr val="EC7E7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 err="1"/>
              <a:t>n_units</a:t>
            </a:r>
            <a:endParaRPr lang="fr-FR" sz="800" dirty="0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811EF83D-C488-D2DE-9CA0-67D84C4E0619}"/>
              </a:ext>
            </a:extLst>
          </p:cNvPr>
          <p:cNvSpPr txBox="1"/>
          <p:nvPr/>
        </p:nvSpPr>
        <p:spPr>
          <a:xfrm>
            <a:off x="6115878" y="4869676"/>
            <a:ext cx="611065" cy="215444"/>
          </a:xfrm>
          <a:prstGeom prst="rect">
            <a:avLst/>
          </a:prstGeom>
          <a:solidFill>
            <a:srgbClr val="EC7E7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 err="1"/>
              <a:t>n_units</a:t>
            </a:r>
            <a:endParaRPr lang="fr-FR" sz="800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38CDFD79-F9ED-DA3B-E0BD-E664233778D8}"/>
              </a:ext>
            </a:extLst>
          </p:cNvPr>
          <p:cNvSpPr txBox="1"/>
          <p:nvPr/>
        </p:nvSpPr>
        <p:spPr>
          <a:xfrm>
            <a:off x="7738984" y="4435420"/>
            <a:ext cx="854721" cy="215444"/>
          </a:xfrm>
          <a:prstGeom prst="rect">
            <a:avLst/>
          </a:prstGeom>
          <a:solidFill>
            <a:srgbClr val="EC7E7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/>
              <a:t>1 x </a:t>
            </a:r>
            <a:r>
              <a:rPr lang="fr-FR" sz="800" dirty="0" err="1"/>
              <a:t>n_units</a:t>
            </a:r>
            <a:endParaRPr lang="fr-FR" sz="800" dirty="0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F734568D-13CD-A25D-D174-5E8761809AE1}"/>
              </a:ext>
            </a:extLst>
          </p:cNvPr>
          <p:cNvSpPr txBox="1"/>
          <p:nvPr/>
        </p:nvSpPr>
        <p:spPr>
          <a:xfrm>
            <a:off x="1811572" y="142425"/>
            <a:ext cx="4304306" cy="86177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>
              <a:tabLst>
                <a:tab pos="808038" algn="l"/>
              </a:tabLst>
            </a:pP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seq_len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	= longueur de la séquence </a:t>
            </a:r>
          </a:p>
          <a:p>
            <a:pPr>
              <a:tabLst>
                <a:tab pos="808038" algn="l"/>
              </a:tabLst>
            </a:pP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emb_dim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= nb unités du </a:t>
            </a: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embedding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(2</a:t>
            </a:r>
            <a:r>
              <a:rPr lang="fr-FR" sz="10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tabLst>
                <a:tab pos="808038" algn="l"/>
              </a:tabLst>
            </a:pP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n_units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	= nb unités ou de neurones</a:t>
            </a:r>
          </a:p>
          <a:p>
            <a:pPr>
              <a:tabLst>
                <a:tab pos="808038" algn="l"/>
              </a:tabLst>
            </a:pP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vocab_size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= taille du vocabulaire</a:t>
            </a:r>
          </a:p>
          <a:p>
            <a:pPr>
              <a:tabLst>
                <a:tab pos="808038" algn="l"/>
              </a:tabLst>
            </a:pP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WE         = [</a:t>
            </a: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vocab_size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emb_dim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DDC6BDE3-00E0-1CC5-6E60-A6124E6A7298}"/>
              </a:ext>
            </a:extLst>
          </p:cNvPr>
          <p:cNvSpPr txBox="1"/>
          <p:nvPr/>
        </p:nvSpPr>
        <p:spPr>
          <a:xfrm rot="16200000">
            <a:off x="1899360" y="4539634"/>
            <a:ext cx="793807" cy="215444"/>
          </a:xfrm>
          <a:prstGeom prst="rect">
            <a:avLst/>
          </a:prstGeom>
          <a:solidFill>
            <a:srgbClr val="70A5F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 err="1"/>
              <a:t>vocab_size</a:t>
            </a:r>
            <a:endParaRPr lang="fr-FR" sz="8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7FC135D-8EA6-6549-3364-E3495C66238C}"/>
              </a:ext>
            </a:extLst>
          </p:cNvPr>
          <p:cNvSpPr/>
          <p:nvPr/>
        </p:nvSpPr>
        <p:spPr>
          <a:xfrm>
            <a:off x="7952592" y="6109929"/>
            <a:ext cx="1402080" cy="5563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F3C911E-A495-F365-D59B-05090F3E6F32}"/>
              </a:ext>
            </a:extLst>
          </p:cNvPr>
          <p:cNvSpPr/>
          <p:nvPr/>
        </p:nvSpPr>
        <p:spPr>
          <a:xfrm>
            <a:off x="8208378" y="5929796"/>
            <a:ext cx="1402080" cy="5563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9C3AA67A-2FEE-4493-6067-04CA639F0A66}"/>
              </a:ext>
            </a:extLst>
          </p:cNvPr>
          <p:cNvCxnSpPr/>
          <p:nvPr/>
        </p:nvCxnSpPr>
        <p:spPr>
          <a:xfrm>
            <a:off x="9340733" y="5821680"/>
            <a:ext cx="0" cy="28824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017F5004-3139-41DB-465C-CC86DD89085C}"/>
              </a:ext>
            </a:extLst>
          </p:cNvPr>
          <p:cNvCxnSpPr>
            <a:cxnSpLocks/>
          </p:cNvCxnSpPr>
          <p:nvPr/>
        </p:nvCxnSpPr>
        <p:spPr>
          <a:xfrm flipH="1">
            <a:off x="8543181" y="900992"/>
            <a:ext cx="1915169" cy="8389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01A570FC-275A-349C-633C-DF8A9FF877AE}"/>
              </a:ext>
            </a:extLst>
          </p:cNvPr>
          <p:cNvCxnSpPr>
            <a:cxnSpLocks/>
          </p:cNvCxnSpPr>
          <p:nvPr/>
        </p:nvCxnSpPr>
        <p:spPr>
          <a:xfrm flipH="1" flipV="1">
            <a:off x="9578378" y="6324274"/>
            <a:ext cx="914362" cy="6119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9C714726-4738-D5A9-6AE3-9FDD4C69DE5A}"/>
              </a:ext>
            </a:extLst>
          </p:cNvPr>
          <p:cNvCxnSpPr>
            <a:cxnSpLocks/>
          </p:cNvCxnSpPr>
          <p:nvPr/>
        </p:nvCxnSpPr>
        <p:spPr>
          <a:xfrm>
            <a:off x="10456329" y="900992"/>
            <a:ext cx="27955" cy="5427092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76F4AC01-2A9F-9FF8-B785-C822588480BF}"/>
              </a:ext>
            </a:extLst>
          </p:cNvPr>
          <p:cNvSpPr txBox="1"/>
          <p:nvPr/>
        </p:nvSpPr>
        <p:spPr>
          <a:xfrm>
            <a:off x="9416400" y="1906149"/>
            <a:ext cx="1585690" cy="215444"/>
          </a:xfrm>
          <a:prstGeom prst="rect">
            <a:avLst/>
          </a:prstGeom>
          <a:solidFill>
            <a:srgbClr val="EC7E7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 x (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n_units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emb_dim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6EBB7B87-D930-B55B-F90D-D00D2C57283D}"/>
              </a:ext>
            </a:extLst>
          </p:cNvPr>
          <p:cNvGrpSpPr/>
          <p:nvPr/>
        </p:nvGrpSpPr>
        <p:grpSpPr>
          <a:xfrm>
            <a:off x="9056270" y="6053992"/>
            <a:ext cx="581626" cy="307963"/>
            <a:chOff x="4994031" y="1110296"/>
            <a:chExt cx="1312984" cy="695207"/>
          </a:xfrm>
        </p:grpSpPr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4CA4EDAC-A044-A571-F116-10BA440D764D}"/>
                </a:ext>
              </a:extLst>
            </p:cNvPr>
            <p:cNvSpPr/>
            <p:nvPr/>
          </p:nvSpPr>
          <p:spPr>
            <a:xfrm rot="5400000">
              <a:off x="5549570" y="1341883"/>
              <a:ext cx="180550" cy="18055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291FEDB7-9AA8-BD14-77BA-B361A1068821}"/>
                </a:ext>
              </a:extLst>
            </p:cNvPr>
            <p:cNvSpPr/>
            <p:nvPr/>
          </p:nvSpPr>
          <p:spPr>
            <a:xfrm rot="5400000">
              <a:off x="5829880" y="1624953"/>
              <a:ext cx="180550" cy="18055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7" name="Connecteur droit 36">
              <a:extLst>
                <a:ext uri="{FF2B5EF4-FFF2-40B4-BE49-F238E27FC236}">
                  <a16:creationId xmlns:a16="http://schemas.microsoft.com/office/drawing/2014/main" id="{957A8092-080E-55C1-FA77-B21DB108E03F}"/>
                </a:ext>
              </a:extLst>
            </p:cNvPr>
            <p:cNvCxnSpPr>
              <a:cxnSpLocks/>
            </p:cNvCxnSpPr>
            <p:nvPr/>
          </p:nvCxnSpPr>
          <p:spPr>
            <a:xfrm>
              <a:off x="5920155" y="1715228"/>
              <a:ext cx="386860" cy="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501ADA53-7D31-DA8C-DCAC-F196021DCDA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478914" y="1271227"/>
              <a:ext cx="321862" cy="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Connecteur droit 38">
              <a:extLst>
                <a:ext uri="{FF2B5EF4-FFF2-40B4-BE49-F238E27FC236}">
                  <a16:creationId xmlns:a16="http://schemas.microsoft.com/office/drawing/2014/main" id="{298578B8-A09B-8EDE-008B-0FAC8A7B5307}"/>
                </a:ext>
              </a:extLst>
            </p:cNvPr>
            <p:cNvCxnSpPr>
              <a:cxnSpLocks/>
              <a:endCxn id="40" idx="1"/>
            </p:cNvCxnSpPr>
            <p:nvPr/>
          </p:nvCxnSpPr>
          <p:spPr>
            <a:xfrm flipH="1">
              <a:off x="5414520" y="1432158"/>
              <a:ext cx="231188" cy="219236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EA7913E8-761B-433B-72DD-6F71060AE1F2}"/>
                </a:ext>
              </a:extLst>
            </p:cNvPr>
            <p:cNvSpPr/>
            <p:nvPr/>
          </p:nvSpPr>
          <p:spPr>
            <a:xfrm rot="5400000">
              <a:off x="5260411" y="1624953"/>
              <a:ext cx="180550" cy="18055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1" name="Connecteur droit 40">
              <a:extLst>
                <a:ext uri="{FF2B5EF4-FFF2-40B4-BE49-F238E27FC236}">
                  <a16:creationId xmlns:a16="http://schemas.microsoft.com/office/drawing/2014/main" id="{6E755ACC-0D54-72A1-45CC-D1C0928F22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4031" y="1715228"/>
              <a:ext cx="356655" cy="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7" name="ZoneTexte 56">
            <a:extLst>
              <a:ext uri="{FF2B5EF4-FFF2-40B4-BE49-F238E27FC236}">
                <a16:creationId xmlns:a16="http://schemas.microsoft.com/office/drawing/2014/main" id="{D81AC693-E7AC-3A15-3ACD-7E2DDA673B76}"/>
              </a:ext>
            </a:extLst>
          </p:cNvPr>
          <p:cNvSpPr txBox="1"/>
          <p:nvPr/>
        </p:nvSpPr>
        <p:spPr>
          <a:xfrm>
            <a:off x="9697159" y="6062475"/>
            <a:ext cx="732893" cy="215444"/>
          </a:xfrm>
          <a:prstGeom prst="rect">
            <a:avLst/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 err="1"/>
              <a:t>inference</a:t>
            </a:r>
            <a:endParaRPr lang="fr-FR" sz="800" baseline="30000" dirty="0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4A77C57B-F971-4426-9B7B-9DE417C4A0FF}"/>
              </a:ext>
            </a:extLst>
          </p:cNvPr>
          <p:cNvSpPr txBox="1"/>
          <p:nvPr/>
        </p:nvSpPr>
        <p:spPr>
          <a:xfrm>
            <a:off x="9261651" y="6558563"/>
            <a:ext cx="611065" cy="215444"/>
          </a:xfrm>
          <a:prstGeom prst="rect">
            <a:avLst/>
          </a:prstGeom>
          <a:solidFill>
            <a:srgbClr val="EC7E7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 err="1"/>
              <a:t>n_units</a:t>
            </a:r>
            <a:endParaRPr lang="fr-FR" sz="800" dirty="0"/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30AA9925-33FD-9780-0CD6-4FA462AF74E7}"/>
              </a:ext>
            </a:extLst>
          </p:cNvPr>
          <p:cNvSpPr txBox="1"/>
          <p:nvPr/>
        </p:nvSpPr>
        <p:spPr>
          <a:xfrm rot="16200000">
            <a:off x="8413687" y="4164062"/>
            <a:ext cx="793807" cy="215444"/>
          </a:xfrm>
          <a:prstGeom prst="rect">
            <a:avLst/>
          </a:prstGeom>
          <a:solidFill>
            <a:srgbClr val="EC7E7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 err="1"/>
              <a:t>vocab_size</a:t>
            </a:r>
            <a:endParaRPr lang="fr-FR" sz="800" dirty="0"/>
          </a:p>
        </p:txBody>
      </p:sp>
      <p:grpSp>
        <p:nvGrpSpPr>
          <p:cNvPr id="59" name="Groupe 58">
            <a:extLst>
              <a:ext uri="{FF2B5EF4-FFF2-40B4-BE49-F238E27FC236}">
                <a16:creationId xmlns:a16="http://schemas.microsoft.com/office/drawing/2014/main" id="{80F092AF-E1F6-02E8-63CF-6A6A9524A051}"/>
              </a:ext>
            </a:extLst>
          </p:cNvPr>
          <p:cNvGrpSpPr/>
          <p:nvPr/>
        </p:nvGrpSpPr>
        <p:grpSpPr>
          <a:xfrm>
            <a:off x="7077008" y="5967883"/>
            <a:ext cx="477639" cy="373477"/>
            <a:chOff x="5879515" y="3167126"/>
            <a:chExt cx="1044736" cy="816902"/>
          </a:xfrm>
        </p:grpSpPr>
        <p:sp>
          <p:nvSpPr>
            <p:cNvPr id="60" name="Ellipse 59">
              <a:extLst>
                <a:ext uri="{FF2B5EF4-FFF2-40B4-BE49-F238E27FC236}">
                  <a16:creationId xmlns:a16="http://schemas.microsoft.com/office/drawing/2014/main" id="{ECCEBB7C-4333-4D5B-1608-AFC35142EE41}"/>
                </a:ext>
              </a:extLst>
            </p:cNvPr>
            <p:cNvSpPr/>
            <p:nvPr/>
          </p:nvSpPr>
          <p:spPr>
            <a:xfrm rot="10800000">
              <a:off x="6512114" y="3168163"/>
              <a:ext cx="180550" cy="18055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1" name="Ellipse 60">
              <a:extLst>
                <a:ext uri="{FF2B5EF4-FFF2-40B4-BE49-F238E27FC236}">
                  <a16:creationId xmlns:a16="http://schemas.microsoft.com/office/drawing/2014/main" id="{C9F54E98-14A7-A41D-E33C-519D1BEF9505}"/>
                </a:ext>
              </a:extLst>
            </p:cNvPr>
            <p:cNvSpPr/>
            <p:nvPr/>
          </p:nvSpPr>
          <p:spPr>
            <a:xfrm rot="10800000">
              <a:off x="6505904" y="3506893"/>
              <a:ext cx="180550" cy="18055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2" name="Connecteur droit 61">
              <a:extLst>
                <a:ext uri="{FF2B5EF4-FFF2-40B4-BE49-F238E27FC236}">
                  <a16:creationId xmlns:a16="http://schemas.microsoft.com/office/drawing/2014/main" id="{DD48A902-505C-E093-6E70-B054CF3B2A0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402749" y="3790598"/>
              <a:ext cx="386860" cy="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Connecteur droit 62">
              <a:extLst>
                <a:ext uri="{FF2B5EF4-FFF2-40B4-BE49-F238E27FC236}">
                  <a16:creationId xmlns:a16="http://schemas.microsoft.com/office/drawing/2014/main" id="{DE462A64-45BF-F403-FB0C-3E62DEE8D4B7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602389" y="3258438"/>
              <a:ext cx="321862" cy="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24" name="Connecteur droit 1023">
              <a:extLst>
                <a:ext uri="{FF2B5EF4-FFF2-40B4-BE49-F238E27FC236}">
                  <a16:creationId xmlns:a16="http://schemas.microsoft.com/office/drawing/2014/main" id="{A910B1E0-5EA9-2D59-AD69-A2393271CF84}"/>
                </a:ext>
              </a:extLst>
            </p:cNvPr>
            <p:cNvCxnSpPr>
              <a:cxnSpLocks/>
              <a:stCxn id="60" idx="2"/>
            </p:cNvCxnSpPr>
            <p:nvPr/>
          </p:nvCxnSpPr>
          <p:spPr>
            <a:xfrm flipH="1">
              <a:off x="6281549" y="3258438"/>
              <a:ext cx="411115" cy="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25" name="Ellipse 1024">
              <a:extLst>
                <a:ext uri="{FF2B5EF4-FFF2-40B4-BE49-F238E27FC236}">
                  <a16:creationId xmlns:a16="http://schemas.microsoft.com/office/drawing/2014/main" id="{534F3841-34EB-DB7D-AAB2-1BBF63D57E39}"/>
                </a:ext>
              </a:extLst>
            </p:cNvPr>
            <p:cNvSpPr/>
            <p:nvPr/>
          </p:nvSpPr>
          <p:spPr>
            <a:xfrm rot="10800000">
              <a:off x="6176100" y="3167126"/>
              <a:ext cx="180550" cy="18055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027" name="Connecteur droit 1026">
              <a:extLst>
                <a:ext uri="{FF2B5EF4-FFF2-40B4-BE49-F238E27FC236}">
                  <a16:creationId xmlns:a16="http://schemas.microsoft.com/office/drawing/2014/main" id="{97D0575D-0FD2-A60E-4B8A-4E79FCC394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79515" y="3257401"/>
              <a:ext cx="386859" cy="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F96B6F4F-4259-C81A-FA6A-4B5A2CB729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4376" y="6186452"/>
            <a:ext cx="1381876" cy="472286"/>
          </a:xfrm>
          <a:prstGeom prst="rect">
            <a:avLst/>
          </a:prstGeom>
        </p:spPr>
      </p:pic>
      <p:sp>
        <p:nvSpPr>
          <p:cNvPr id="31" name="ZoneTexte 30">
            <a:extLst>
              <a:ext uri="{FF2B5EF4-FFF2-40B4-BE49-F238E27FC236}">
                <a16:creationId xmlns:a16="http://schemas.microsoft.com/office/drawing/2014/main" id="{47FE2325-024B-470B-F0B4-9BE511B56710}"/>
              </a:ext>
            </a:extLst>
          </p:cNvPr>
          <p:cNvSpPr txBox="1"/>
          <p:nvPr/>
        </p:nvSpPr>
        <p:spPr>
          <a:xfrm>
            <a:off x="8040235" y="5930695"/>
            <a:ext cx="1170258" cy="215444"/>
          </a:xfrm>
          <a:prstGeom prst="rect">
            <a:avLst/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 err="1"/>
              <a:t>teacher</a:t>
            </a:r>
            <a:r>
              <a:rPr lang="fr-FR" sz="800" dirty="0"/>
              <a:t> forcing</a:t>
            </a:r>
            <a:endParaRPr lang="fr-FR" sz="800" baseline="30000" dirty="0"/>
          </a:p>
        </p:txBody>
      </p:sp>
      <p:sp>
        <p:nvSpPr>
          <p:cNvPr id="1031" name="Rectangle 1030">
            <a:extLst>
              <a:ext uri="{FF2B5EF4-FFF2-40B4-BE49-F238E27FC236}">
                <a16:creationId xmlns:a16="http://schemas.microsoft.com/office/drawing/2014/main" id="{A512E2C9-49B0-3E74-7F1D-25F8191F1C53}"/>
              </a:ext>
            </a:extLst>
          </p:cNvPr>
          <p:cNvSpPr/>
          <p:nvPr/>
        </p:nvSpPr>
        <p:spPr>
          <a:xfrm>
            <a:off x="7315563" y="6068337"/>
            <a:ext cx="177416" cy="474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35" name="Graphique 1034" descr="Badge 1 avec un remplissage uni">
            <a:extLst>
              <a:ext uri="{FF2B5EF4-FFF2-40B4-BE49-F238E27FC236}">
                <a16:creationId xmlns:a16="http://schemas.microsoft.com/office/drawing/2014/main" id="{BC21DDAB-76EF-2A53-2F15-7E3A4442AF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81640" y="5745585"/>
            <a:ext cx="432000" cy="432000"/>
          </a:xfrm>
          <a:prstGeom prst="rect">
            <a:avLst/>
          </a:prstGeom>
        </p:spPr>
      </p:pic>
      <p:pic>
        <p:nvPicPr>
          <p:cNvPr id="1037" name="Graphique 1036" descr="Badge avec un remplissage uni">
            <a:extLst>
              <a:ext uri="{FF2B5EF4-FFF2-40B4-BE49-F238E27FC236}">
                <a16:creationId xmlns:a16="http://schemas.microsoft.com/office/drawing/2014/main" id="{75B3E66B-C2EA-F33E-3193-D24DBCCCBD3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751703" y="6053277"/>
            <a:ext cx="432000" cy="432000"/>
          </a:xfrm>
          <a:prstGeom prst="rect">
            <a:avLst/>
          </a:prstGeom>
        </p:spPr>
      </p:pic>
      <p:sp>
        <p:nvSpPr>
          <p:cNvPr id="1041" name="Rectangle 1040">
            <a:extLst>
              <a:ext uri="{FF2B5EF4-FFF2-40B4-BE49-F238E27FC236}">
                <a16:creationId xmlns:a16="http://schemas.microsoft.com/office/drawing/2014/main" id="{75C2D7DC-A299-673D-7496-84C57F77B58B}"/>
              </a:ext>
            </a:extLst>
          </p:cNvPr>
          <p:cNvSpPr/>
          <p:nvPr/>
        </p:nvSpPr>
        <p:spPr>
          <a:xfrm>
            <a:off x="9493176" y="5805570"/>
            <a:ext cx="179415" cy="158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39" name="Graphique 1038" descr="Badge 3 avec un remplissage uni">
            <a:extLst>
              <a:ext uri="{FF2B5EF4-FFF2-40B4-BE49-F238E27FC236}">
                <a16:creationId xmlns:a16="http://schemas.microsoft.com/office/drawing/2014/main" id="{1064EE88-C7CB-19CC-C1C4-26F165E1BEB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364372" y="5679769"/>
            <a:ext cx="432000" cy="432000"/>
          </a:xfrm>
          <a:prstGeom prst="rect">
            <a:avLst/>
          </a:prstGeom>
        </p:spPr>
      </p:pic>
      <p:sp>
        <p:nvSpPr>
          <p:cNvPr id="1040" name="ZoneTexte 1039">
            <a:extLst>
              <a:ext uri="{FF2B5EF4-FFF2-40B4-BE49-F238E27FC236}">
                <a16:creationId xmlns:a16="http://schemas.microsoft.com/office/drawing/2014/main" id="{C0426B7F-ABEC-415F-3B01-2E70A7B4846D}"/>
              </a:ext>
            </a:extLst>
          </p:cNvPr>
          <p:cNvSpPr txBox="1"/>
          <p:nvPr/>
        </p:nvSpPr>
        <p:spPr>
          <a:xfrm>
            <a:off x="9423432" y="5044260"/>
            <a:ext cx="793807" cy="215444"/>
          </a:xfrm>
          <a:prstGeom prst="rect">
            <a:avLst/>
          </a:prstGeom>
          <a:solidFill>
            <a:srgbClr val="EC7E7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 err="1"/>
              <a:t>vocab_size</a:t>
            </a:r>
            <a:endParaRPr lang="fr-FR" sz="800" dirty="0"/>
          </a:p>
        </p:txBody>
      </p:sp>
      <p:sp>
        <p:nvSpPr>
          <p:cNvPr id="1042" name="ZoneTexte 1041">
            <a:extLst>
              <a:ext uri="{FF2B5EF4-FFF2-40B4-BE49-F238E27FC236}">
                <a16:creationId xmlns:a16="http://schemas.microsoft.com/office/drawing/2014/main" id="{FD197AB7-BDDB-988C-8360-2B8E9AD7D1D9}"/>
              </a:ext>
            </a:extLst>
          </p:cNvPr>
          <p:cNvSpPr txBox="1"/>
          <p:nvPr/>
        </p:nvSpPr>
        <p:spPr>
          <a:xfrm rot="21051358">
            <a:off x="9746170" y="5290077"/>
            <a:ext cx="1877437" cy="246221"/>
          </a:xfrm>
          <a:prstGeom prst="rect">
            <a:avLst/>
          </a:prstGeom>
          <a:solidFill>
            <a:srgbClr val="C0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TODO Vérifier </a:t>
            </a:r>
            <a:r>
              <a:rPr lang="fr-FR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indexing</a:t>
            </a:r>
            <a:endParaRPr lang="fr-FR" sz="1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9037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>
            <a:extLst>
              <a:ext uri="{FF2B5EF4-FFF2-40B4-BE49-F238E27FC236}">
                <a16:creationId xmlns:a16="http://schemas.microsoft.com/office/drawing/2014/main" id="{FF544E28-91CE-E281-79FD-620C97918657}"/>
              </a:ext>
            </a:extLst>
          </p:cNvPr>
          <p:cNvSpPr/>
          <p:nvPr/>
        </p:nvSpPr>
        <p:spPr>
          <a:xfrm>
            <a:off x="2394756" y="3384573"/>
            <a:ext cx="180550" cy="18055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5AFE1AAE-EF34-28E4-05DD-46DFB8F871DC}"/>
              </a:ext>
            </a:extLst>
          </p:cNvPr>
          <p:cNvSpPr/>
          <p:nvPr/>
        </p:nvSpPr>
        <p:spPr>
          <a:xfrm>
            <a:off x="2789831" y="3384573"/>
            <a:ext cx="180550" cy="18055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2D8BB0AE-0EA0-2184-C8C5-2AFBD2EE302F}"/>
              </a:ext>
            </a:extLst>
          </p:cNvPr>
          <p:cNvCxnSpPr>
            <a:cxnSpLocks/>
          </p:cNvCxnSpPr>
          <p:nvPr/>
        </p:nvCxnSpPr>
        <p:spPr>
          <a:xfrm>
            <a:off x="2880106" y="3474848"/>
            <a:ext cx="321862" cy="0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EAE1CBC9-D4F7-FAD7-3948-4E681375A48B}"/>
              </a:ext>
            </a:extLst>
          </p:cNvPr>
          <p:cNvCxnSpPr>
            <a:cxnSpLocks/>
          </p:cNvCxnSpPr>
          <p:nvPr/>
        </p:nvCxnSpPr>
        <p:spPr>
          <a:xfrm>
            <a:off x="2163169" y="3474848"/>
            <a:ext cx="321862" cy="0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8C9362B7-CE61-6B03-3CD1-7E42769C5BD0}"/>
              </a:ext>
            </a:extLst>
          </p:cNvPr>
          <p:cNvCxnSpPr>
            <a:cxnSpLocks/>
          </p:cNvCxnSpPr>
          <p:nvPr/>
        </p:nvCxnSpPr>
        <p:spPr>
          <a:xfrm flipV="1">
            <a:off x="2467969" y="3194539"/>
            <a:ext cx="321862" cy="280309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Ellipse 10">
            <a:extLst>
              <a:ext uri="{FF2B5EF4-FFF2-40B4-BE49-F238E27FC236}">
                <a16:creationId xmlns:a16="http://schemas.microsoft.com/office/drawing/2014/main" id="{C4F2CB0B-8775-D063-8023-32D7BC0832BC}"/>
              </a:ext>
            </a:extLst>
          </p:cNvPr>
          <p:cNvSpPr/>
          <p:nvPr/>
        </p:nvSpPr>
        <p:spPr>
          <a:xfrm>
            <a:off x="2464049" y="2604988"/>
            <a:ext cx="180550" cy="18055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A46C23C1-D41B-237B-0B92-66DFD8AFB653}"/>
              </a:ext>
            </a:extLst>
          </p:cNvPr>
          <p:cNvSpPr/>
          <p:nvPr/>
        </p:nvSpPr>
        <p:spPr>
          <a:xfrm>
            <a:off x="2859124" y="2604988"/>
            <a:ext cx="180550" cy="18055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C295B726-3AAB-0D09-C5E8-4C3B84BBF129}"/>
              </a:ext>
            </a:extLst>
          </p:cNvPr>
          <p:cNvCxnSpPr>
            <a:cxnSpLocks/>
          </p:cNvCxnSpPr>
          <p:nvPr/>
        </p:nvCxnSpPr>
        <p:spPr>
          <a:xfrm>
            <a:off x="2949399" y="2695263"/>
            <a:ext cx="321862" cy="0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1F2359A9-6335-B016-017E-61D09C9D4157}"/>
              </a:ext>
            </a:extLst>
          </p:cNvPr>
          <p:cNvCxnSpPr>
            <a:cxnSpLocks/>
          </p:cNvCxnSpPr>
          <p:nvPr/>
        </p:nvCxnSpPr>
        <p:spPr>
          <a:xfrm>
            <a:off x="2232462" y="2695263"/>
            <a:ext cx="321862" cy="0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8AD87E95-05F7-0EF6-DF81-E36A68BA2AD0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2537262" y="2695263"/>
            <a:ext cx="321862" cy="0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60363345-0011-39F7-7EAC-012B0BE94532}"/>
              </a:ext>
            </a:extLst>
          </p:cNvPr>
          <p:cNvGrpSpPr/>
          <p:nvPr/>
        </p:nvGrpSpPr>
        <p:grpSpPr>
          <a:xfrm>
            <a:off x="4994031" y="1110296"/>
            <a:ext cx="1312984" cy="695207"/>
            <a:chOff x="4994031" y="1110296"/>
            <a:chExt cx="1312984" cy="695207"/>
          </a:xfrm>
        </p:grpSpPr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00344B6A-D08E-D505-7777-B6A214C4D984}"/>
                </a:ext>
              </a:extLst>
            </p:cNvPr>
            <p:cNvSpPr/>
            <p:nvPr/>
          </p:nvSpPr>
          <p:spPr>
            <a:xfrm rot="5400000">
              <a:off x="5549570" y="1341883"/>
              <a:ext cx="180550" cy="18055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4449605B-6972-50E1-36A8-FEEEC9A0B67A}"/>
                </a:ext>
              </a:extLst>
            </p:cNvPr>
            <p:cNvSpPr/>
            <p:nvPr/>
          </p:nvSpPr>
          <p:spPr>
            <a:xfrm rot="5400000">
              <a:off x="5829880" y="1624953"/>
              <a:ext cx="180550" cy="18055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9" name="Connecteur droit 18">
              <a:extLst>
                <a:ext uri="{FF2B5EF4-FFF2-40B4-BE49-F238E27FC236}">
                  <a16:creationId xmlns:a16="http://schemas.microsoft.com/office/drawing/2014/main" id="{587E9494-9653-6B43-4793-15848002111B}"/>
                </a:ext>
              </a:extLst>
            </p:cNvPr>
            <p:cNvCxnSpPr>
              <a:cxnSpLocks/>
            </p:cNvCxnSpPr>
            <p:nvPr/>
          </p:nvCxnSpPr>
          <p:spPr>
            <a:xfrm>
              <a:off x="5920155" y="1715228"/>
              <a:ext cx="386860" cy="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Connecteur droit 19">
              <a:extLst>
                <a:ext uri="{FF2B5EF4-FFF2-40B4-BE49-F238E27FC236}">
                  <a16:creationId xmlns:a16="http://schemas.microsoft.com/office/drawing/2014/main" id="{FFB7335A-07FC-5FB6-51A0-2684C0A06B7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478914" y="1271227"/>
              <a:ext cx="321862" cy="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Connecteur droit 20">
              <a:extLst>
                <a:ext uri="{FF2B5EF4-FFF2-40B4-BE49-F238E27FC236}">
                  <a16:creationId xmlns:a16="http://schemas.microsoft.com/office/drawing/2014/main" id="{B751E19E-2FFF-FA9E-D64D-9FB28B2AB2FE}"/>
                </a:ext>
              </a:extLst>
            </p:cNvPr>
            <p:cNvCxnSpPr>
              <a:cxnSpLocks/>
              <a:endCxn id="23" idx="1"/>
            </p:cNvCxnSpPr>
            <p:nvPr/>
          </p:nvCxnSpPr>
          <p:spPr>
            <a:xfrm flipH="1">
              <a:off x="5414520" y="1432158"/>
              <a:ext cx="231188" cy="219236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86791C77-211E-6A46-85D7-3A1187ED1D91}"/>
                </a:ext>
              </a:extLst>
            </p:cNvPr>
            <p:cNvSpPr/>
            <p:nvPr/>
          </p:nvSpPr>
          <p:spPr>
            <a:xfrm rot="5400000">
              <a:off x="5260411" y="1624953"/>
              <a:ext cx="180550" cy="18055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4" name="Connecteur droit 23">
              <a:extLst>
                <a:ext uri="{FF2B5EF4-FFF2-40B4-BE49-F238E27FC236}">
                  <a16:creationId xmlns:a16="http://schemas.microsoft.com/office/drawing/2014/main" id="{B5D684B6-C6D6-8638-92FA-EF6E22E987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4031" y="1715228"/>
              <a:ext cx="356655" cy="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67E964F7-C548-FF9D-870D-66E3188F1835}"/>
              </a:ext>
            </a:extLst>
          </p:cNvPr>
          <p:cNvGrpSpPr/>
          <p:nvPr/>
        </p:nvGrpSpPr>
        <p:grpSpPr>
          <a:xfrm>
            <a:off x="5879515" y="3167126"/>
            <a:ext cx="1044736" cy="816902"/>
            <a:chOff x="5879515" y="3167126"/>
            <a:chExt cx="1044736" cy="816902"/>
          </a:xfrm>
        </p:grpSpPr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15BA675E-9E01-8F1D-7C22-AC0DC1B2573D}"/>
                </a:ext>
              </a:extLst>
            </p:cNvPr>
            <p:cNvSpPr/>
            <p:nvPr/>
          </p:nvSpPr>
          <p:spPr>
            <a:xfrm rot="10800000">
              <a:off x="6512114" y="3168163"/>
              <a:ext cx="180550" cy="18055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8EB4B92F-AD65-2678-1624-F6F58DAFE8DC}"/>
                </a:ext>
              </a:extLst>
            </p:cNvPr>
            <p:cNvSpPr/>
            <p:nvPr/>
          </p:nvSpPr>
          <p:spPr>
            <a:xfrm rot="10800000">
              <a:off x="6505904" y="3506893"/>
              <a:ext cx="180550" cy="18055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B8407E1E-4FB2-DA15-DD2F-5A050763CE5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402749" y="3790598"/>
              <a:ext cx="386860" cy="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2DBBBACD-AD58-0835-FB39-F9B6930947AE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602389" y="3258438"/>
              <a:ext cx="321862" cy="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Connecteur droit 34">
              <a:extLst>
                <a:ext uri="{FF2B5EF4-FFF2-40B4-BE49-F238E27FC236}">
                  <a16:creationId xmlns:a16="http://schemas.microsoft.com/office/drawing/2014/main" id="{378C1AC5-211C-9C9F-A6A0-0FD469E0D9DF}"/>
                </a:ext>
              </a:extLst>
            </p:cNvPr>
            <p:cNvCxnSpPr>
              <a:cxnSpLocks/>
              <a:stCxn id="31" idx="2"/>
            </p:cNvCxnSpPr>
            <p:nvPr/>
          </p:nvCxnSpPr>
          <p:spPr>
            <a:xfrm flipH="1">
              <a:off x="6281549" y="3258438"/>
              <a:ext cx="411115" cy="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77A0FBDE-ECD6-DC74-A2FA-825B22A6662A}"/>
                </a:ext>
              </a:extLst>
            </p:cNvPr>
            <p:cNvSpPr/>
            <p:nvPr/>
          </p:nvSpPr>
          <p:spPr>
            <a:xfrm rot="10800000">
              <a:off x="6176100" y="3167126"/>
              <a:ext cx="180550" cy="18055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7" name="Connecteur droit 36">
              <a:extLst>
                <a:ext uri="{FF2B5EF4-FFF2-40B4-BE49-F238E27FC236}">
                  <a16:creationId xmlns:a16="http://schemas.microsoft.com/office/drawing/2014/main" id="{1AC1713C-1EC1-650A-2AF5-D12D1533AF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79515" y="3257401"/>
              <a:ext cx="386859" cy="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880635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1044</TotalTime>
  <Words>1923</Words>
  <Application>Microsoft Office PowerPoint</Application>
  <PresentationFormat>Grand écran</PresentationFormat>
  <Paragraphs>184</Paragraphs>
  <Slides>3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Courier New</vt:lpstr>
      <vt:lpstr>Thème Office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Philippe Baucour</dc:creator>
  <cp:lastModifiedBy>Philippe Baucour</cp:lastModifiedBy>
  <cp:revision>2</cp:revision>
  <dcterms:created xsi:type="dcterms:W3CDTF">2024-05-17T15:08:33Z</dcterms:created>
  <dcterms:modified xsi:type="dcterms:W3CDTF">2024-05-18T08:33:04Z</dcterms:modified>
</cp:coreProperties>
</file>