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91" r:id="rId4"/>
    <p:sldId id="271" r:id="rId5"/>
    <p:sldId id="290" r:id="rId6"/>
    <p:sldId id="292" r:id="rId7"/>
    <p:sldId id="289" r:id="rId8"/>
    <p:sldId id="293" r:id="rId9"/>
    <p:sldId id="295" r:id="rId10"/>
    <p:sldId id="298" r:id="rId11"/>
    <p:sldId id="296" r:id="rId12"/>
    <p:sldId id="299" r:id="rId13"/>
    <p:sldId id="297" r:id="rId14"/>
    <p:sldId id="288" r:id="rId15"/>
    <p:sldId id="287" r:id="rId16"/>
    <p:sldId id="285" r:id="rId17"/>
    <p:sldId id="284" r:id="rId18"/>
    <p:sldId id="283" r:id="rId19"/>
    <p:sldId id="282" r:id="rId20"/>
    <p:sldId id="281" r:id="rId21"/>
    <p:sldId id="280" r:id="rId22"/>
    <p:sldId id="279" r:id="rId23"/>
    <p:sldId id="278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73" r:id="rId33"/>
    <p:sldId id="276" r:id="rId34"/>
    <p:sldId id="266" r:id="rId35"/>
    <p:sldId id="275" r:id="rId36"/>
    <p:sldId id="267" r:id="rId37"/>
    <p:sldId id="269" r:id="rId38"/>
    <p:sldId id="277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C97B6-A072-4483-877C-DF77E4F5521D}" v="115" dt="2024-06-01T14:01:10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40233" autoAdjust="0"/>
  </p:normalViewPr>
  <p:slideViewPr>
    <p:cSldViewPr snapToGrid="0">
      <p:cViewPr varScale="1">
        <p:scale>
          <a:sx n="52" d="100"/>
          <a:sy n="52" d="100"/>
        </p:scale>
        <p:origin x="3024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52C97B6-A072-4483-877C-DF77E4F5521D}"/>
    <pc:docChg chg="undo custSel addSld delSld modSld sldOrd">
      <pc:chgData name="Philippe Baucour" userId="5102170ae7533958" providerId="LiveId" clId="{952C97B6-A072-4483-877C-DF77E4F5521D}" dt="2024-06-01T15:18:04.257" v="3696" actId="47"/>
      <pc:docMkLst>
        <pc:docMk/>
      </pc:docMkLst>
      <pc:sldChg chg="addSp modSp mod">
        <pc:chgData name="Philippe Baucour" userId="5102170ae7533958" providerId="LiveId" clId="{952C97B6-A072-4483-877C-DF77E4F5521D}" dt="2024-05-31T12:58:07.541" v="194" actId="6549"/>
        <pc:sldMkLst>
          <pc:docMk/>
          <pc:sldMk cId="2954423731" sldId="256"/>
        </pc:sldMkLst>
        <pc:spChg chg="mod">
          <ac:chgData name="Philippe Baucour" userId="5102170ae7533958" providerId="LiveId" clId="{952C97B6-A072-4483-877C-DF77E4F5521D}" dt="2024-05-31T12:58:07.541" v="194" actId="6549"/>
          <ac:spMkLst>
            <pc:docMk/>
            <pc:sldMk cId="2954423731" sldId="256"/>
            <ac:spMk id="2" creationId="{264C2FA7-8807-F47A-5924-D739AF121C10}"/>
          </ac:spMkLst>
        </pc:spChg>
        <pc:spChg chg="mod">
          <ac:chgData name="Philippe Baucour" userId="5102170ae7533958" providerId="LiveId" clId="{952C97B6-A072-4483-877C-DF77E4F5521D}" dt="2024-05-31T12:50:12.403" v="1"/>
          <ac:spMkLst>
            <pc:docMk/>
            <pc:sldMk cId="2954423731" sldId="256"/>
            <ac:spMk id="7" creationId="{8036ED91-1A13-0EC0-B398-A6654ED5AD43}"/>
          </ac:spMkLst>
        </pc:spChg>
        <pc:spChg chg="add mod">
          <ac:chgData name="Philippe Baucour" userId="5102170ae7533958" providerId="LiveId" clId="{952C97B6-A072-4483-877C-DF77E4F5521D}" dt="2024-05-31T12:58:00.572" v="192" actId="207"/>
          <ac:spMkLst>
            <pc:docMk/>
            <pc:sldMk cId="2954423731" sldId="256"/>
            <ac:spMk id="9" creationId="{70989C5C-7A4F-4C95-87E5-D12D7517B857}"/>
          </ac:spMkLst>
        </pc:spChg>
        <pc:spChg chg="add mod">
          <ac:chgData name="Philippe Baucour" userId="5102170ae7533958" providerId="LiveId" clId="{952C97B6-A072-4483-877C-DF77E4F5521D}" dt="2024-05-31T12:53:16.978" v="117" actId="1076"/>
          <ac:spMkLst>
            <pc:docMk/>
            <pc:sldMk cId="2954423731" sldId="256"/>
            <ac:spMk id="11" creationId="{CCC593A4-66CF-0F47-AC19-E472AEC3F064}"/>
          </ac:spMkLst>
        </pc:spChg>
      </pc:sldChg>
      <pc:sldChg chg="addSp modSp mod">
        <pc:chgData name="Philippe Baucour" userId="5102170ae7533958" providerId="LiveId" clId="{952C97B6-A072-4483-877C-DF77E4F5521D}" dt="2024-05-31T13:43:33.656" v="291" actId="1076"/>
        <pc:sldMkLst>
          <pc:docMk/>
          <pc:sldMk cId="2101838791" sldId="257"/>
        </pc:sldMkLst>
        <pc:spChg chg="mod">
          <ac:chgData name="Philippe Baucour" userId="5102170ae7533958" providerId="LiveId" clId="{952C97B6-A072-4483-877C-DF77E4F5521D}" dt="2024-05-31T12:59:01.681" v="226" actId="20577"/>
          <ac:spMkLst>
            <pc:docMk/>
            <pc:sldMk cId="2101838791" sldId="257"/>
            <ac:spMk id="3" creationId="{FF293838-36E0-334F-0943-6613799B4C66}"/>
          </ac:spMkLst>
        </pc:spChg>
        <pc:spChg chg="add mod">
          <ac:chgData name="Philippe Baucour" userId="5102170ae7533958" providerId="LiveId" clId="{952C97B6-A072-4483-877C-DF77E4F5521D}" dt="2024-05-31T13:43:33.656" v="291" actId="1076"/>
          <ac:spMkLst>
            <pc:docMk/>
            <pc:sldMk cId="2101838791" sldId="257"/>
            <ac:spMk id="4" creationId="{B8B4A79C-B411-602D-0EE2-754FECF71873}"/>
          </ac:spMkLst>
        </pc:spChg>
      </pc:sldChg>
      <pc:sldChg chg="modNotesTx">
        <pc:chgData name="Philippe Baucour" userId="5102170ae7533958" providerId="LiveId" clId="{952C97B6-A072-4483-877C-DF77E4F5521D}" dt="2024-06-01T11:29:02.487" v="2373"/>
        <pc:sldMkLst>
          <pc:docMk/>
          <pc:sldMk cId="1781510308" sldId="258"/>
        </pc:sldMkLst>
      </pc:sldChg>
      <pc:sldChg chg="modNotesTx">
        <pc:chgData name="Philippe Baucour" userId="5102170ae7533958" providerId="LiveId" clId="{952C97B6-A072-4483-877C-DF77E4F5521D}" dt="2024-06-01T11:29:05.724" v="2374"/>
        <pc:sldMkLst>
          <pc:docMk/>
          <pc:sldMk cId="1692495815" sldId="259"/>
        </pc:sldMkLst>
      </pc:sldChg>
      <pc:sldChg chg="modNotesTx">
        <pc:chgData name="Philippe Baucour" userId="5102170ae7533958" providerId="LiveId" clId="{952C97B6-A072-4483-877C-DF77E4F5521D}" dt="2024-06-01T11:29:11.049" v="2375"/>
        <pc:sldMkLst>
          <pc:docMk/>
          <pc:sldMk cId="2073240906" sldId="260"/>
        </pc:sldMkLst>
      </pc:sldChg>
      <pc:sldChg chg="modNotesTx">
        <pc:chgData name="Philippe Baucour" userId="5102170ae7533958" providerId="LiveId" clId="{952C97B6-A072-4483-877C-DF77E4F5521D}" dt="2024-06-01T11:29:16.153" v="2376"/>
        <pc:sldMkLst>
          <pc:docMk/>
          <pc:sldMk cId="3599723430" sldId="261"/>
        </pc:sldMkLst>
      </pc:sldChg>
      <pc:sldChg chg="modNotesTx">
        <pc:chgData name="Philippe Baucour" userId="5102170ae7533958" providerId="LiveId" clId="{952C97B6-A072-4483-877C-DF77E4F5521D}" dt="2024-06-01T11:29:19.576" v="2377"/>
        <pc:sldMkLst>
          <pc:docMk/>
          <pc:sldMk cId="3531592778" sldId="262"/>
        </pc:sldMkLst>
      </pc:sldChg>
      <pc:sldChg chg="modNotesTx">
        <pc:chgData name="Philippe Baucour" userId="5102170ae7533958" providerId="LiveId" clId="{952C97B6-A072-4483-877C-DF77E4F5521D}" dt="2024-06-01T11:29:22.374" v="2378"/>
        <pc:sldMkLst>
          <pc:docMk/>
          <pc:sldMk cId="3764972675" sldId="263"/>
        </pc:sldMkLst>
      </pc:sldChg>
      <pc:sldChg chg="modNotesTx">
        <pc:chgData name="Philippe Baucour" userId="5102170ae7533958" providerId="LiveId" clId="{952C97B6-A072-4483-877C-DF77E4F5521D}" dt="2024-06-01T11:29:25.337" v="2379"/>
        <pc:sldMkLst>
          <pc:docMk/>
          <pc:sldMk cId="2428471880" sldId="264"/>
        </pc:sldMkLst>
      </pc:sldChg>
      <pc:sldChg chg="modNotesTx">
        <pc:chgData name="Philippe Baucour" userId="5102170ae7533958" providerId="LiveId" clId="{952C97B6-A072-4483-877C-DF77E4F5521D}" dt="2024-06-01T11:29:31.129" v="2380"/>
        <pc:sldMkLst>
          <pc:docMk/>
          <pc:sldMk cId="645850396" sldId="265"/>
        </pc:sldMkLst>
      </pc:sldChg>
      <pc:sldChg chg="modNotesTx">
        <pc:chgData name="Philippe Baucour" userId="5102170ae7533958" providerId="LiveId" clId="{952C97B6-A072-4483-877C-DF77E4F5521D}" dt="2024-06-01T11:29:41.186" v="2383"/>
        <pc:sldMkLst>
          <pc:docMk/>
          <pc:sldMk cId="4249389736" sldId="266"/>
        </pc:sldMkLst>
      </pc:sldChg>
      <pc:sldChg chg="modNotesTx">
        <pc:chgData name="Philippe Baucour" userId="5102170ae7533958" providerId="LiveId" clId="{952C97B6-A072-4483-877C-DF77E4F5521D}" dt="2024-06-01T11:29:50.528" v="2385"/>
        <pc:sldMkLst>
          <pc:docMk/>
          <pc:sldMk cId="2793734321" sldId="267"/>
        </pc:sldMkLst>
      </pc:sldChg>
      <pc:sldChg chg="modNotesTx">
        <pc:chgData name="Philippe Baucour" userId="5102170ae7533958" providerId="LiveId" clId="{952C97B6-A072-4483-877C-DF77E4F5521D}" dt="2024-06-01T11:30:11.908" v="2388"/>
        <pc:sldMkLst>
          <pc:docMk/>
          <pc:sldMk cId="2939037261" sldId="269"/>
        </pc:sldMkLst>
      </pc:sldChg>
      <pc:sldChg chg="modSp mod modNotesTx">
        <pc:chgData name="Philippe Baucour" userId="5102170ae7533958" providerId="LiveId" clId="{952C97B6-A072-4483-877C-DF77E4F5521D}" dt="2024-06-01T11:37:12.550" v="2417" actId="20577"/>
        <pc:sldMkLst>
          <pc:docMk/>
          <pc:sldMk cId="2053994929" sldId="271"/>
        </pc:sldMkLst>
        <pc:spChg chg="mod">
          <ac:chgData name="Philippe Baucour" userId="5102170ae7533958" providerId="LiveId" clId="{952C97B6-A072-4483-877C-DF77E4F5521D}" dt="2024-05-31T13:51:52.242" v="383" actId="20577"/>
          <ac:spMkLst>
            <pc:docMk/>
            <pc:sldMk cId="2053994929" sldId="271"/>
            <ac:spMk id="3" creationId="{603E3238-BFE4-7F69-C6A3-DB775394AEA6}"/>
          </ac:spMkLst>
        </pc:spChg>
        <pc:spChg chg="mod">
          <ac:chgData name="Philippe Baucour" userId="5102170ae7533958" providerId="LiveId" clId="{952C97B6-A072-4483-877C-DF77E4F5521D}" dt="2024-05-31T13:45:32.535" v="328" actId="1076"/>
          <ac:spMkLst>
            <pc:docMk/>
            <pc:sldMk cId="2053994929" sldId="271"/>
            <ac:spMk id="8" creationId="{24564B60-57E4-AD35-5488-A18BB73B85C8}"/>
          </ac:spMkLst>
        </pc:spChg>
        <pc:picChg chg="mod">
          <ac:chgData name="Philippe Baucour" userId="5102170ae7533958" providerId="LiveId" clId="{952C97B6-A072-4483-877C-DF77E4F5521D}" dt="2024-05-31T13:45:27.563" v="327" actId="1076"/>
          <ac:picMkLst>
            <pc:docMk/>
            <pc:sldMk cId="2053994929" sldId="271"/>
            <ac:picMk id="5" creationId="{B4DF1DE2-C329-411B-13E2-19D8E51F07A0}"/>
          </ac:picMkLst>
        </pc:picChg>
      </pc:sldChg>
      <pc:sldChg chg="modNotesTx">
        <pc:chgData name="Philippe Baucour" userId="5102170ae7533958" providerId="LiveId" clId="{952C97B6-A072-4483-877C-DF77E4F5521D}" dt="2024-06-01T11:29:34.172" v="2381"/>
        <pc:sldMkLst>
          <pc:docMk/>
          <pc:sldMk cId="1646234395" sldId="273"/>
        </pc:sldMkLst>
      </pc:sldChg>
      <pc:sldChg chg="modNotesTx">
        <pc:chgData name="Philippe Baucour" userId="5102170ae7533958" providerId="LiveId" clId="{952C97B6-A072-4483-877C-DF77E4F5521D}" dt="2024-06-01T11:29:47.357" v="2384"/>
        <pc:sldMkLst>
          <pc:docMk/>
          <pc:sldMk cId="1684020394" sldId="275"/>
        </pc:sldMkLst>
      </pc:sldChg>
      <pc:sldChg chg="modNotesTx">
        <pc:chgData name="Philippe Baucour" userId="5102170ae7533958" providerId="LiveId" clId="{952C97B6-A072-4483-877C-DF77E4F5521D}" dt="2024-06-01T11:29:37.650" v="2382"/>
        <pc:sldMkLst>
          <pc:docMk/>
          <pc:sldMk cId="3820477691" sldId="276"/>
        </pc:sldMkLst>
      </pc:sldChg>
      <pc:sldChg chg="modNotesTx">
        <pc:chgData name="Philippe Baucour" userId="5102170ae7533958" providerId="LiveId" clId="{952C97B6-A072-4483-877C-DF77E4F5521D}" dt="2024-06-01T11:28:58.946" v="2372"/>
        <pc:sldMkLst>
          <pc:docMk/>
          <pc:sldMk cId="1550033926" sldId="279"/>
        </pc:sldMkLst>
      </pc:sldChg>
      <pc:sldChg chg="modNotesTx">
        <pc:chgData name="Philippe Baucour" userId="5102170ae7533958" providerId="LiveId" clId="{952C97B6-A072-4483-877C-DF77E4F5521D}" dt="2024-06-01T11:28:52.842" v="2371"/>
        <pc:sldMkLst>
          <pc:docMk/>
          <pc:sldMk cId="3796803524" sldId="280"/>
        </pc:sldMkLst>
      </pc:sldChg>
      <pc:sldChg chg="modNotesTx">
        <pc:chgData name="Philippe Baucour" userId="5102170ae7533958" providerId="LiveId" clId="{952C97B6-A072-4483-877C-DF77E4F5521D}" dt="2024-06-01T11:28:49.781" v="2370"/>
        <pc:sldMkLst>
          <pc:docMk/>
          <pc:sldMk cId="167165016" sldId="281"/>
        </pc:sldMkLst>
      </pc:sldChg>
      <pc:sldChg chg="modNotesTx">
        <pc:chgData name="Philippe Baucour" userId="5102170ae7533958" providerId="LiveId" clId="{952C97B6-A072-4483-877C-DF77E4F5521D}" dt="2024-06-01T11:28:46.617" v="2369"/>
        <pc:sldMkLst>
          <pc:docMk/>
          <pc:sldMk cId="2952062194" sldId="282"/>
        </pc:sldMkLst>
      </pc:sldChg>
      <pc:sldChg chg="modNotesTx">
        <pc:chgData name="Philippe Baucour" userId="5102170ae7533958" providerId="LiveId" clId="{952C97B6-A072-4483-877C-DF77E4F5521D}" dt="2024-06-01T11:28:41.215" v="2368"/>
        <pc:sldMkLst>
          <pc:docMk/>
          <pc:sldMk cId="2324011759" sldId="283"/>
        </pc:sldMkLst>
      </pc:sldChg>
      <pc:sldChg chg="modNotesTx">
        <pc:chgData name="Philippe Baucour" userId="5102170ae7533958" providerId="LiveId" clId="{952C97B6-A072-4483-877C-DF77E4F5521D}" dt="2024-06-01T11:28:38.089" v="2367"/>
        <pc:sldMkLst>
          <pc:docMk/>
          <pc:sldMk cId="969718720" sldId="284"/>
        </pc:sldMkLst>
      </pc:sldChg>
      <pc:sldChg chg="modNotesTx">
        <pc:chgData name="Philippe Baucour" userId="5102170ae7533958" providerId="LiveId" clId="{952C97B6-A072-4483-877C-DF77E4F5521D}" dt="2024-06-01T11:28:34.438" v="2366"/>
        <pc:sldMkLst>
          <pc:docMk/>
          <pc:sldMk cId="268365912" sldId="285"/>
        </pc:sldMkLst>
      </pc:sldChg>
      <pc:sldChg chg="del modNotesTx">
        <pc:chgData name="Philippe Baucour" userId="5102170ae7533958" providerId="LiveId" clId="{952C97B6-A072-4483-877C-DF77E4F5521D}" dt="2024-06-01T15:18:04.257" v="3696" actId="47"/>
        <pc:sldMkLst>
          <pc:docMk/>
          <pc:sldMk cId="4223774021" sldId="286"/>
        </pc:sldMkLst>
      </pc:sldChg>
      <pc:sldChg chg="modNotesTx">
        <pc:chgData name="Philippe Baucour" userId="5102170ae7533958" providerId="LiveId" clId="{952C97B6-A072-4483-877C-DF77E4F5521D}" dt="2024-06-01T11:28:28.200" v="2364"/>
        <pc:sldMkLst>
          <pc:docMk/>
          <pc:sldMk cId="3737153484" sldId="287"/>
        </pc:sldMkLst>
      </pc:sldChg>
      <pc:sldChg chg="addSp modSp mod modClrScheme chgLayout modNotesTx">
        <pc:chgData name="Philippe Baucour" userId="5102170ae7533958" providerId="LiveId" clId="{952C97B6-A072-4483-877C-DF77E4F5521D}" dt="2024-06-01T15:12:30.310" v="3695"/>
        <pc:sldMkLst>
          <pc:docMk/>
          <pc:sldMk cId="2553244764" sldId="288"/>
        </pc:sldMkLst>
        <pc:spChg chg="mod ord">
          <ac:chgData name="Philippe Baucour" userId="5102170ae7533958" providerId="LiveId" clId="{952C97B6-A072-4483-877C-DF77E4F5521D}" dt="2024-05-31T15:01:40.547" v="1367" actId="700"/>
          <ac:spMkLst>
            <pc:docMk/>
            <pc:sldMk cId="2553244764" sldId="288"/>
            <ac:spMk id="2" creationId="{07116FA8-44B8-9944-8023-E01582822C0E}"/>
          </ac:spMkLst>
        </pc:spChg>
        <pc:spChg chg="add mod ord">
          <ac:chgData name="Philippe Baucour" userId="5102170ae7533958" providerId="LiveId" clId="{952C97B6-A072-4483-877C-DF77E4F5521D}" dt="2024-06-01T14:48:04.663" v="3463" actId="20577"/>
          <ac:spMkLst>
            <pc:docMk/>
            <pc:sldMk cId="2553244764" sldId="288"/>
            <ac:spMk id="3" creationId="{31A1C655-F0DF-D7CD-1359-8F3003D61E35}"/>
          </ac:spMkLst>
        </pc:spChg>
      </pc:sldChg>
      <pc:sldChg chg="addSp modSp mod modClrScheme chgLayout modNotesTx">
        <pc:chgData name="Philippe Baucour" userId="5102170ae7533958" providerId="LiveId" clId="{952C97B6-A072-4483-877C-DF77E4F5521D}" dt="2024-06-01T11:40:58.098" v="2423" actId="113"/>
        <pc:sldMkLst>
          <pc:docMk/>
          <pc:sldMk cId="4281267963" sldId="289"/>
        </pc:sldMkLst>
        <pc:spChg chg="mod ord">
          <ac:chgData name="Philippe Baucour" userId="5102170ae7533958" providerId="LiveId" clId="{952C97B6-A072-4483-877C-DF77E4F5521D}" dt="2024-05-31T14:56:05.316" v="1254" actId="700"/>
          <ac:spMkLst>
            <pc:docMk/>
            <pc:sldMk cId="4281267963" sldId="289"/>
            <ac:spMk id="2" creationId="{7AC824CD-ADD5-4F6E-C3D9-918F13F5351C}"/>
          </ac:spMkLst>
        </pc:spChg>
        <pc:spChg chg="add mod ord">
          <ac:chgData name="Philippe Baucour" userId="5102170ae7533958" providerId="LiveId" clId="{952C97B6-A072-4483-877C-DF77E4F5521D}" dt="2024-05-31T15:41:14.411" v="1492" actId="20577"/>
          <ac:spMkLst>
            <pc:docMk/>
            <pc:sldMk cId="4281267963" sldId="289"/>
            <ac:spMk id="3" creationId="{FF350335-E3E0-D1ED-2D1D-BDE091B6443B}"/>
          </ac:spMkLst>
        </pc:spChg>
        <pc:picChg chg="add mod">
          <ac:chgData name="Philippe Baucour" userId="5102170ae7533958" providerId="LiveId" clId="{952C97B6-A072-4483-877C-DF77E4F5521D}" dt="2024-05-31T15:03:00.268" v="1389" actId="14100"/>
          <ac:picMkLst>
            <pc:docMk/>
            <pc:sldMk cId="4281267963" sldId="289"/>
            <ac:picMk id="5" creationId="{1B29DF09-5B24-6AD5-E874-F3CD9DE63731}"/>
          </ac:picMkLst>
        </pc:picChg>
      </pc:sldChg>
      <pc:sldChg chg="addSp delSp modSp mod modClrScheme chgLayout modNotesTx">
        <pc:chgData name="Philippe Baucour" userId="5102170ae7533958" providerId="LiveId" clId="{952C97B6-A072-4483-877C-DF77E4F5521D}" dt="2024-06-01T11:40:06.556" v="2422" actId="113"/>
        <pc:sldMkLst>
          <pc:docMk/>
          <pc:sldMk cId="3521603335" sldId="290"/>
        </pc:sldMkLst>
        <pc:spChg chg="mod ord">
          <ac:chgData name="Philippe Baucour" userId="5102170ae7533958" providerId="LiveId" clId="{952C97B6-A072-4483-877C-DF77E4F5521D}" dt="2024-05-31T13:47:20.609" v="329" actId="700"/>
          <ac:spMkLst>
            <pc:docMk/>
            <pc:sldMk cId="3521603335" sldId="290"/>
            <ac:spMk id="2" creationId="{A623C05F-ED62-D77A-1E60-8B26B8DCF695}"/>
          </ac:spMkLst>
        </pc:spChg>
        <pc:spChg chg="add mod ord">
          <ac:chgData name="Philippe Baucour" userId="5102170ae7533958" providerId="LiveId" clId="{952C97B6-A072-4483-877C-DF77E4F5521D}" dt="2024-05-31T14:50:07.586" v="1190" actId="6549"/>
          <ac:spMkLst>
            <pc:docMk/>
            <pc:sldMk cId="3521603335" sldId="290"/>
            <ac:spMk id="3" creationId="{D6318A7F-9805-D34F-CF8A-8D09CB4F2031}"/>
          </ac:spMkLst>
        </pc:spChg>
        <pc:spChg chg="add del">
          <ac:chgData name="Philippe Baucour" userId="5102170ae7533958" providerId="LiveId" clId="{952C97B6-A072-4483-877C-DF77E4F5521D}" dt="2024-05-31T13:55:33.819" v="430" actId="22"/>
          <ac:spMkLst>
            <pc:docMk/>
            <pc:sldMk cId="3521603335" sldId="290"/>
            <ac:spMk id="5" creationId="{2FB67DE0-EB22-AD9F-6D1C-265788F80660}"/>
          </ac:spMkLst>
        </pc:spChg>
        <pc:spChg chg="add del mod">
          <ac:chgData name="Philippe Baucour" userId="5102170ae7533958" providerId="LiveId" clId="{952C97B6-A072-4483-877C-DF77E4F5521D}" dt="2024-05-31T13:55:42.690" v="433" actId="478"/>
          <ac:spMkLst>
            <pc:docMk/>
            <pc:sldMk cId="3521603335" sldId="290"/>
            <ac:spMk id="7" creationId="{B4884E10-2CDE-F3E6-F0EE-295E6BB9865D}"/>
          </ac:spMkLst>
        </pc:spChg>
        <pc:spChg chg="add del mod">
          <ac:chgData name="Philippe Baucour" userId="5102170ae7533958" providerId="LiveId" clId="{952C97B6-A072-4483-877C-DF77E4F5521D}" dt="2024-05-31T13:56:01.863" v="436" actId="478"/>
          <ac:spMkLst>
            <pc:docMk/>
            <pc:sldMk cId="3521603335" sldId="290"/>
            <ac:spMk id="9" creationId="{01A31051-EA5C-0863-21C0-CDE019038B52}"/>
          </ac:spMkLst>
        </pc:spChg>
        <pc:spChg chg="add del mod">
          <ac:chgData name="Philippe Baucour" userId="5102170ae7533958" providerId="LiveId" clId="{952C97B6-A072-4483-877C-DF77E4F5521D}" dt="2024-05-31T14:12:49.998" v="650" actId="478"/>
          <ac:spMkLst>
            <pc:docMk/>
            <pc:sldMk cId="3521603335" sldId="290"/>
            <ac:spMk id="11" creationId="{EB158781-AC51-6AF3-AA1C-E4484A4A6A12}"/>
          </ac:spMkLst>
        </pc:spChg>
        <pc:spChg chg="add del mod">
          <ac:chgData name="Philippe Baucour" userId="5102170ae7533958" providerId="LiveId" clId="{952C97B6-A072-4483-877C-DF77E4F5521D}" dt="2024-05-31T13:59:44.987" v="482" actId="478"/>
          <ac:spMkLst>
            <pc:docMk/>
            <pc:sldMk cId="3521603335" sldId="290"/>
            <ac:spMk id="13" creationId="{55D3ECA7-EA9D-CD90-B094-5D42142ED71D}"/>
          </ac:spMkLst>
        </pc:spChg>
        <pc:spChg chg="add del">
          <ac:chgData name="Philippe Baucour" userId="5102170ae7533958" providerId="LiveId" clId="{952C97B6-A072-4483-877C-DF77E4F5521D}" dt="2024-05-31T13:59:50.649" v="484" actId="478"/>
          <ac:spMkLst>
            <pc:docMk/>
            <pc:sldMk cId="3521603335" sldId="290"/>
            <ac:spMk id="15" creationId="{E1B48DDF-2A4A-1862-9A4C-C6508B471E84}"/>
          </ac:spMkLst>
        </pc:spChg>
        <pc:spChg chg="add del mod">
          <ac:chgData name="Philippe Baucour" userId="5102170ae7533958" providerId="LiveId" clId="{952C97B6-A072-4483-877C-DF77E4F5521D}" dt="2024-05-31T13:59:59.913" v="487" actId="478"/>
          <ac:spMkLst>
            <pc:docMk/>
            <pc:sldMk cId="3521603335" sldId="290"/>
            <ac:spMk id="17" creationId="{0AFF1391-902B-A2EE-2EDC-46CF2423FB45}"/>
          </ac:spMkLst>
        </pc:spChg>
        <pc:spChg chg="add del mod">
          <ac:chgData name="Philippe Baucour" userId="5102170ae7533958" providerId="LiveId" clId="{952C97B6-A072-4483-877C-DF77E4F5521D}" dt="2024-05-31T14:00:19.860" v="490" actId="478"/>
          <ac:spMkLst>
            <pc:docMk/>
            <pc:sldMk cId="3521603335" sldId="290"/>
            <ac:spMk id="19" creationId="{B90460F6-1D2A-4C2D-6ADA-5E221F903931}"/>
          </ac:spMkLst>
        </pc:spChg>
        <pc:spChg chg="add mod">
          <ac:chgData name="Philippe Baucour" userId="5102170ae7533958" providerId="LiveId" clId="{952C97B6-A072-4483-877C-DF77E4F5521D}" dt="2024-05-31T14:52:13.569" v="1230" actId="207"/>
          <ac:spMkLst>
            <pc:docMk/>
            <pc:sldMk cId="3521603335" sldId="290"/>
            <ac:spMk id="32" creationId="{BB3F5329-BE39-F0B4-7281-349D049324B0}"/>
          </ac:spMkLst>
        </pc:spChg>
        <pc:picChg chg="add del mod">
          <ac:chgData name="Philippe Baucour" userId="5102170ae7533958" providerId="LiveId" clId="{952C97B6-A072-4483-877C-DF77E4F5521D}" dt="2024-05-31T14:07:37.007" v="634" actId="478"/>
          <ac:picMkLst>
            <pc:docMk/>
            <pc:sldMk cId="3521603335" sldId="290"/>
            <ac:picMk id="21" creationId="{023D34A8-E3DA-AB6E-4AA0-308F61B6B725}"/>
          </ac:picMkLst>
        </pc:picChg>
        <pc:picChg chg="add del mod">
          <ac:chgData name="Philippe Baucour" userId="5102170ae7533958" providerId="LiveId" clId="{952C97B6-A072-4483-877C-DF77E4F5521D}" dt="2024-05-31T14:07:11.496" v="630" actId="478"/>
          <ac:picMkLst>
            <pc:docMk/>
            <pc:sldMk cId="3521603335" sldId="290"/>
            <ac:picMk id="23" creationId="{921BD2A2-9A89-8A35-109D-BC5C7A8ED4D1}"/>
          </ac:picMkLst>
        </pc:picChg>
        <pc:picChg chg="add mod">
          <ac:chgData name="Philippe Baucour" userId="5102170ae7533958" providerId="LiveId" clId="{952C97B6-A072-4483-877C-DF77E4F5521D}" dt="2024-05-31T14:17:59.140" v="801" actId="1076"/>
          <ac:picMkLst>
            <pc:docMk/>
            <pc:sldMk cId="3521603335" sldId="290"/>
            <ac:picMk id="25" creationId="{A371A201-66DF-0C94-0B58-B9CB5371A21E}"/>
          </ac:picMkLst>
        </pc:picChg>
        <pc:picChg chg="add mod">
          <ac:chgData name="Philippe Baucour" userId="5102170ae7533958" providerId="LiveId" clId="{952C97B6-A072-4483-877C-DF77E4F5521D}" dt="2024-05-31T14:17:55.919" v="800" actId="1076"/>
          <ac:picMkLst>
            <pc:docMk/>
            <pc:sldMk cId="3521603335" sldId="290"/>
            <ac:picMk id="27" creationId="{9144266B-0C2B-9514-A55F-E678B591A6E2}"/>
          </ac:picMkLst>
        </pc:picChg>
        <pc:picChg chg="add mod">
          <ac:chgData name="Philippe Baucour" userId="5102170ae7533958" providerId="LiveId" clId="{952C97B6-A072-4483-877C-DF77E4F5521D}" dt="2024-05-31T14:18:05.598" v="802" actId="1076"/>
          <ac:picMkLst>
            <pc:docMk/>
            <pc:sldMk cId="3521603335" sldId="290"/>
            <ac:picMk id="29" creationId="{170CB3D0-3BA7-48C6-51B2-2C8661870FDB}"/>
          </ac:picMkLst>
        </pc:picChg>
        <pc:picChg chg="add mod">
          <ac:chgData name="Philippe Baucour" userId="5102170ae7533958" providerId="LiveId" clId="{952C97B6-A072-4483-877C-DF77E4F5521D}" dt="2024-05-31T14:27:44.045" v="949" actId="1076"/>
          <ac:picMkLst>
            <pc:docMk/>
            <pc:sldMk cId="3521603335" sldId="290"/>
            <ac:picMk id="31" creationId="{387015A8-2A98-8FAA-30F9-3712EE8C2344}"/>
          </ac:picMkLst>
        </pc:picChg>
      </pc:sldChg>
      <pc:sldChg chg="modSp mod modNotesTx">
        <pc:chgData name="Philippe Baucour" userId="5102170ae7533958" providerId="LiveId" clId="{952C97B6-A072-4483-877C-DF77E4F5521D}" dt="2024-06-01T11:36:32.499" v="2416" actId="113"/>
        <pc:sldMkLst>
          <pc:docMk/>
          <pc:sldMk cId="3472059548" sldId="291"/>
        </pc:sldMkLst>
        <pc:spChg chg="mod">
          <ac:chgData name="Philippe Baucour" userId="5102170ae7533958" providerId="LiveId" clId="{952C97B6-A072-4483-877C-DF77E4F5521D}" dt="2024-05-31T13:43:57.065" v="299" actId="20577"/>
          <ac:spMkLst>
            <pc:docMk/>
            <pc:sldMk cId="3472059548" sldId="291"/>
            <ac:spMk id="3" creationId="{363D9547-B7F8-DC7E-F0FE-A4D7FE1A2969}"/>
          </ac:spMkLst>
        </pc:spChg>
      </pc:sldChg>
      <pc:sldChg chg="addSp delSp modSp new mod modNotesTx">
        <pc:chgData name="Philippe Baucour" userId="5102170ae7533958" providerId="LiveId" clId="{952C97B6-A072-4483-877C-DF77E4F5521D}" dt="2024-06-01T11:38:57.330" v="2421" actId="113"/>
        <pc:sldMkLst>
          <pc:docMk/>
          <pc:sldMk cId="3246946938" sldId="292"/>
        </pc:sldMkLst>
        <pc:spChg chg="mod">
          <ac:chgData name="Philippe Baucour" userId="5102170ae7533958" providerId="LiveId" clId="{952C97B6-A072-4483-877C-DF77E4F5521D}" dt="2024-05-31T14:45:40.814" v="1104" actId="20577"/>
          <ac:spMkLst>
            <pc:docMk/>
            <pc:sldMk cId="3246946938" sldId="292"/>
            <ac:spMk id="2" creationId="{D12048F2-196C-90EB-BED0-1247E4692BDD}"/>
          </ac:spMkLst>
        </pc:spChg>
        <pc:spChg chg="mod">
          <ac:chgData name="Philippe Baucour" userId="5102170ae7533958" providerId="LiveId" clId="{952C97B6-A072-4483-877C-DF77E4F5521D}" dt="2024-05-31T14:47:53.569" v="1148" actId="6549"/>
          <ac:spMkLst>
            <pc:docMk/>
            <pc:sldMk cId="3246946938" sldId="292"/>
            <ac:spMk id="3" creationId="{98C71413-FAAD-10DB-1768-D0097084C05F}"/>
          </ac:spMkLst>
        </pc:spChg>
        <pc:graphicFrameChg chg="add del mod modGraphic">
          <ac:chgData name="Philippe Baucour" userId="5102170ae7533958" providerId="LiveId" clId="{952C97B6-A072-4483-877C-DF77E4F5521D}" dt="2024-05-31T14:47:41.741" v="1135" actId="478"/>
          <ac:graphicFrameMkLst>
            <pc:docMk/>
            <pc:sldMk cId="3246946938" sldId="292"/>
            <ac:graphicFrameMk id="4" creationId="{E024952C-5527-06A8-AAD8-771F211E4418}"/>
          </ac:graphicFrameMkLst>
        </pc:graphicFrameChg>
        <pc:picChg chg="add mod">
          <ac:chgData name="Philippe Baucour" userId="5102170ae7533958" providerId="LiveId" clId="{952C97B6-A072-4483-877C-DF77E4F5521D}" dt="2024-05-31T14:48:06.131" v="1151" actId="1076"/>
          <ac:picMkLst>
            <pc:docMk/>
            <pc:sldMk cId="3246946938" sldId="292"/>
            <ac:picMk id="6" creationId="{01FA872F-C21D-E0A5-AF18-38996447505C}"/>
          </ac:picMkLst>
        </pc:picChg>
      </pc:sldChg>
      <pc:sldChg chg="delSp modSp add mod delAnim modAnim modNotesTx">
        <pc:chgData name="Philippe Baucour" userId="5102170ae7533958" providerId="LiveId" clId="{952C97B6-A072-4483-877C-DF77E4F5521D}" dt="2024-06-01T11:48:31.637" v="2453" actId="113"/>
        <pc:sldMkLst>
          <pc:docMk/>
          <pc:sldMk cId="4079956193" sldId="293"/>
        </pc:sldMkLst>
        <pc:spChg chg="mod">
          <ac:chgData name="Philippe Baucour" userId="5102170ae7533958" providerId="LiveId" clId="{952C97B6-A072-4483-877C-DF77E4F5521D}" dt="2024-06-01T09:59:19.435" v="1971" actId="13926"/>
          <ac:spMkLst>
            <pc:docMk/>
            <pc:sldMk cId="4079956193" sldId="293"/>
            <ac:spMk id="3" creationId="{50F452AD-BB6D-A971-A6ED-43CD09F7AB2B}"/>
          </ac:spMkLst>
        </pc:spChg>
        <pc:spChg chg="del">
          <ac:chgData name="Philippe Baucour" userId="5102170ae7533958" providerId="LiveId" clId="{952C97B6-A072-4483-877C-DF77E4F5521D}" dt="2024-05-31T15:01:09.025" v="1363" actId="478"/>
          <ac:spMkLst>
            <pc:docMk/>
            <pc:sldMk cId="4079956193" sldId="293"/>
            <ac:spMk id="4" creationId="{0DCB7778-990E-4328-3E8E-079EAA3D8F0A}"/>
          </ac:spMkLst>
        </pc:spChg>
        <pc:spChg chg="mod">
          <ac:chgData name="Philippe Baucour" userId="5102170ae7533958" providerId="LiveId" clId="{952C97B6-A072-4483-877C-DF77E4F5521D}" dt="2024-05-31T16:00:21.513" v="1692" actId="1036"/>
          <ac:spMkLst>
            <pc:docMk/>
            <pc:sldMk cId="4079956193" sldId="293"/>
            <ac:spMk id="16" creationId="{4DF975F5-2407-35C6-2EB3-6E1E4231DD1B}"/>
          </ac:spMkLst>
        </pc:spChg>
        <pc:spChg chg="del">
          <ac:chgData name="Philippe Baucour" userId="5102170ae7533958" providerId="LiveId" clId="{952C97B6-A072-4483-877C-DF77E4F5521D}" dt="2024-05-31T15:01:06.888" v="1362" actId="478"/>
          <ac:spMkLst>
            <pc:docMk/>
            <pc:sldMk cId="4079956193" sldId="293"/>
            <ac:spMk id="18" creationId="{D08D3D04-AEA4-9246-D67D-77A84139705E}"/>
          </ac:spMkLst>
        </pc:spChg>
      </pc:sldChg>
      <pc:sldChg chg="add del">
        <pc:chgData name="Philippe Baucour" userId="5102170ae7533958" providerId="LiveId" clId="{952C97B6-A072-4483-877C-DF77E4F5521D}" dt="2024-06-01T11:29:56.568" v="2386" actId="47"/>
        <pc:sldMkLst>
          <pc:docMk/>
          <pc:sldMk cId="3601033947" sldId="294"/>
        </pc:sldMkLst>
      </pc:sldChg>
      <pc:sldChg chg="addSp delSp modSp new mod ord modNotesTx">
        <pc:chgData name="Philippe Baucour" userId="5102170ae7533958" providerId="LiveId" clId="{952C97B6-A072-4483-877C-DF77E4F5521D}" dt="2024-06-01T11:53:09.893" v="2476" actId="20577"/>
        <pc:sldMkLst>
          <pc:docMk/>
          <pc:sldMk cId="2068065062" sldId="295"/>
        </pc:sldMkLst>
        <pc:spChg chg="mod">
          <ac:chgData name="Philippe Baucour" userId="5102170ae7533958" providerId="LiveId" clId="{952C97B6-A072-4483-877C-DF77E4F5521D}" dt="2024-06-01T10:42:09.606" v="2205" actId="20577"/>
          <ac:spMkLst>
            <pc:docMk/>
            <pc:sldMk cId="2068065062" sldId="295"/>
            <ac:spMk id="2" creationId="{920E45DA-784E-A556-ED99-BF33D43E0C87}"/>
          </ac:spMkLst>
        </pc:spChg>
        <pc:spChg chg="mod">
          <ac:chgData name="Philippe Baucour" userId="5102170ae7533958" providerId="LiveId" clId="{952C97B6-A072-4483-877C-DF77E4F5521D}" dt="2024-06-01T10:48:32.195" v="2258" actId="20577"/>
          <ac:spMkLst>
            <pc:docMk/>
            <pc:sldMk cId="2068065062" sldId="295"/>
            <ac:spMk id="3" creationId="{E9809C29-10BE-CC2F-EC7E-011EA40513F9}"/>
          </ac:spMkLst>
        </pc:spChg>
        <pc:picChg chg="add del mod">
          <ac:chgData name="Philippe Baucour" userId="5102170ae7533958" providerId="LiveId" clId="{952C97B6-A072-4483-877C-DF77E4F5521D}" dt="2024-06-01T10:09:51.949" v="2017" actId="478"/>
          <ac:picMkLst>
            <pc:docMk/>
            <pc:sldMk cId="2068065062" sldId="295"/>
            <ac:picMk id="4" creationId="{E05D586C-2000-4BAB-3097-4B375B67386D}"/>
          </ac:picMkLst>
        </pc:picChg>
        <pc:picChg chg="add mod">
          <ac:chgData name="Philippe Baucour" userId="5102170ae7533958" providerId="LiveId" clId="{952C97B6-A072-4483-877C-DF77E4F5521D}" dt="2024-06-01T10:48:38.848" v="2260" actId="14100"/>
          <ac:picMkLst>
            <pc:docMk/>
            <pc:sldMk cId="2068065062" sldId="295"/>
            <ac:picMk id="6" creationId="{7536012E-781F-67AB-24A0-FFFA5EFC0915}"/>
          </ac:picMkLst>
        </pc:picChg>
        <pc:picChg chg="add mod">
          <ac:chgData name="Philippe Baucour" userId="5102170ae7533958" providerId="LiveId" clId="{952C97B6-A072-4483-877C-DF77E4F5521D}" dt="2024-06-01T10:47:31.761" v="2253" actId="1076"/>
          <ac:picMkLst>
            <pc:docMk/>
            <pc:sldMk cId="2068065062" sldId="295"/>
            <ac:picMk id="8" creationId="{6E344CEA-A0C6-F801-F01D-D3C5C92B7B29}"/>
          </ac:picMkLst>
        </pc:picChg>
      </pc:sldChg>
      <pc:sldChg chg="addSp delSp modSp new mod ord modNotesTx">
        <pc:chgData name="Philippe Baucour" userId="5102170ae7533958" providerId="LiveId" clId="{952C97B6-A072-4483-877C-DF77E4F5521D}" dt="2024-06-01T15:02:49.931" v="3502"/>
        <pc:sldMkLst>
          <pc:docMk/>
          <pc:sldMk cId="606418971" sldId="296"/>
        </pc:sldMkLst>
        <pc:spChg chg="mod">
          <ac:chgData name="Philippe Baucour" userId="5102170ae7533958" providerId="LiveId" clId="{952C97B6-A072-4483-877C-DF77E4F5521D}" dt="2024-05-31T16:02:05.772" v="1747" actId="20577"/>
          <ac:spMkLst>
            <pc:docMk/>
            <pc:sldMk cId="606418971" sldId="296"/>
            <ac:spMk id="2" creationId="{30D1FD44-F96B-0943-1F7B-1952F98F6A27}"/>
          </ac:spMkLst>
        </pc:spChg>
        <pc:spChg chg="mod">
          <ac:chgData name="Philippe Baucour" userId="5102170ae7533958" providerId="LiveId" clId="{952C97B6-A072-4483-877C-DF77E4F5521D}" dt="2024-06-01T13:52:00.181" v="2722" actId="27636"/>
          <ac:spMkLst>
            <pc:docMk/>
            <pc:sldMk cId="606418971" sldId="296"/>
            <ac:spMk id="3" creationId="{94ABA3FE-0C75-DBA3-CBB3-2EF55162A98F}"/>
          </ac:spMkLst>
        </pc:spChg>
        <pc:picChg chg="add del mod">
          <ac:chgData name="Philippe Baucour" userId="5102170ae7533958" providerId="LiveId" clId="{952C97B6-A072-4483-877C-DF77E4F5521D}" dt="2024-06-01T13:52:02.800" v="2723" actId="478"/>
          <ac:picMkLst>
            <pc:docMk/>
            <pc:sldMk cId="606418971" sldId="296"/>
            <ac:picMk id="5" creationId="{A11756A5-020A-67F5-3D23-F8B2DC3CEA33}"/>
          </ac:picMkLst>
        </pc:picChg>
      </pc:sldChg>
      <pc:sldChg chg="addSp delSp modSp new mod modClrScheme chgLayout modNotesTx">
        <pc:chgData name="Philippe Baucour" userId="5102170ae7533958" providerId="LiveId" clId="{952C97B6-A072-4483-877C-DF77E4F5521D}" dt="2024-06-01T14:23:33.260" v="3190" actId="6549"/>
        <pc:sldMkLst>
          <pc:docMk/>
          <pc:sldMk cId="1064774319" sldId="297"/>
        </pc:sldMkLst>
        <pc:spChg chg="mod ord">
          <ac:chgData name="Philippe Baucour" userId="5102170ae7533958" providerId="LiveId" clId="{952C97B6-A072-4483-877C-DF77E4F5521D}" dt="2024-06-01T13:44:00.865" v="2518" actId="700"/>
          <ac:spMkLst>
            <pc:docMk/>
            <pc:sldMk cId="1064774319" sldId="297"/>
            <ac:spMk id="2" creationId="{9CB4E18A-E8FB-C7CB-0984-309BDD7D8DB7}"/>
          </ac:spMkLst>
        </pc:spChg>
        <pc:spChg chg="mod ord">
          <ac:chgData name="Philippe Baucour" userId="5102170ae7533958" providerId="LiveId" clId="{952C97B6-A072-4483-877C-DF77E4F5521D}" dt="2024-06-01T14:19:25.498" v="3082" actId="20577"/>
          <ac:spMkLst>
            <pc:docMk/>
            <pc:sldMk cId="1064774319" sldId="297"/>
            <ac:spMk id="3" creationId="{64B2D82F-395E-98CB-9715-8E159D775784}"/>
          </ac:spMkLst>
        </pc:spChg>
        <pc:spChg chg="add mod ord">
          <ac:chgData name="Philippe Baucour" userId="5102170ae7533958" providerId="LiveId" clId="{952C97B6-A072-4483-877C-DF77E4F5521D}" dt="2024-06-01T13:46:49.947" v="2604" actId="20577"/>
          <ac:spMkLst>
            <pc:docMk/>
            <pc:sldMk cId="1064774319" sldId="297"/>
            <ac:spMk id="4" creationId="{635488A6-7B9D-0251-AB41-AD37921394F9}"/>
          </ac:spMkLst>
        </pc:spChg>
        <pc:spChg chg="add mod ord">
          <ac:chgData name="Philippe Baucour" userId="5102170ae7533958" providerId="LiveId" clId="{952C97B6-A072-4483-877C-DF77E4F5521D}" dt="2024-06-01T14:16:12.326" v="3015" actId="6549"/>
          <ac:spMkLst>
            <pc:docMk/>
            <pc:sldMk cId="1064774319" sldId="297"/>
            <ac:spMk id="5" creationId="{818B2B07-0E30-554B-7255-5AEA230419BF}"/>
          </ac:spMkLst>
        </pc:spChg>
        <pc:spChg chg="add mod ord">
          <ac:chgData name="Philippe Baucour" userId="5102170ae7533958" providerId="LiveId" clId="{952C97B6-A072-4483-877C-DF77E4F5521D}" dt="2024-06-01T14:17:40.216" v="3073" actId="20577"/>
          <ac:spMkLst>
            <pc:docMk/>
            <pc:sldMk cId="1064774319" sldId="297"/>
            <ac:spMk id="6" creationId="{BBA3A000-5464-C160-4D1D-6E08FCFBCC3D}"/>
          </ac:spMkLst>
        </pc:spChg>
        <pc:picChg chg="add mod">
          <ac:chgData name="Philippe Baucour" userId="5102170ae7533958" providerId="LiveId" clId="{952C97B6-A072-4483-877C-DF77E4F5521D}" dt="2024-06-01T13:48:56.643" v="2626" actId="1076"/>
          <ac:picMkLst>
            <pc:docMk/>
            <pc:sldMk cId="1064774319" sldId="297"/>
            <ac:picMk id="8" creationId="{30EE898B-0366-A091-0D7F-EA68BDBA296B}"/>
          </ac:picMkLst>
        </pc:picChg>
        <pc:picChg chg="add del mod">
          <ac:chgData name="Philippe Baucour" userId="5102170ae7533958" providerId="LiveId" clId="{952C97B6-A072-4483-877C-DF77E4F5521D}" dt="2024-06-01T14:13:17.278" v="2965" actId="478"/>
          <ac:picMkLst>
            <pc:docMk/>
            <pc:sldMk cId="1064774319" sldId="297"/>
            <ac:picMk id="9" creationId="{A11756A5-020A-67F5-3D23-F8B2DC3CEA33}"/>
          </ac:picMkLst>
        </pc:picChg>
        <pc:picChg chg="add del mod">
          <ac:chgData name="Philippe Baucour" userId="5102170ae7533958" providerId="LiveId" clId="{952C97B6-A072-4483-877C-DF77E4F5521D}" dt="2024-06-01T14:08:25.702" v="2955" actId="478"/>
          <ac:picMkLst>
            <pc:docMk/>
            <pc:sldMk cId="1064774319" sldId="297"/>
            <ac:picMk id="11" creationId="{6068D995-A595-62E5-4F8D-716C4C51B43D}"/>
          </ac:picMkLst>
        </pc:picChg>
        <pc:picChg chg="add mod">
          <ac:chgData name="Philippe Baucour" userId="5102170ae7533958" providerId="LiveId" clId="{952C97B6-A072-4483-877C-DF77E4F5521D}" dt="2024-06-01T14:19:35.689" v="3115" actId="1038"/>
          <ac:picMkLst>
            <pc:docMk/>
            <pc:sldMk cId="1064774319" sldId="297"/>
            <ac:picMk id="13" creationId="{EDDAB687-F580-1D75-7670-C25BC84C6108}"/>
          </ac:picMkLst>
        </pc:picChg>
        <pc:picChg chg="add mod">
          <ac:chgData name="Philippe Baucour" userId="5102170ae7533958" providerId="LiveId" clId="{952C97B6-A072-4483-877C-DF77E4F5521D}" dt="2024-06-01T14:14:23.254" v="2971" actId="1076"/>
          <ac:picMkLst>
            <pc:docMk/>
            <pc:sldMk cId="1064774319" sldId="297"/>
            <ac:picMk id="15" creationId="{4ACD972D-BB22-581A-B6F5-83284767CC68}"/>
          </ac:picMkLst>
        </pc:picChg>
        <pc:picChg chg="add del mod">
          <ac:chgData name="Philippe Baucour" userId="5102170ae7533958" providerId="LiveId" clId="{952C97B6-A072-4483-877C-DF77E4F5521D}" dt="2024-06-01T14:14:53.359" v="2973" actId="478"/>
          <ac:picMkLst>
            <pc:docMk/>
            <pc:sldMk cId="1064774319" sldId="297"/>
            <ac:picMk id="17" creationId="{9AE2AD62-C67B-73EE-302A-9725DE965231}"/>
          </ac:picMkLst>
        </pc:picChg>
        <pc:picChg chg="add mod">
          <ac:chgData name="Philippe Baucour" userId="5102170ae7533958" providerId="LiveId" clId="{952C97B6-A072-4483-877C-DF77E4F5521D}" dt="2024-06-01T14:15:11.326" v="3008" actId="1038"/>
          <ac:picMkLst>
            <pc:docMk/>
            <pc:sldMk cId="1064774319" sldId="297"/>
            <ac:picMk id="19" creationId="{C8C0B8E3-904A-041B-B0AC-58D046E2AE38}"/>
          </ac:picMkLst>
        </pc:picChg>
      </pc:sldChg>
      <pc:sldChg chg="modSp new mod modNotesTx">
        <pc:chgData name="Philippe Baucour" userId="5102170ae7533958" providerId="LiveId" clId="{952C97B6-A072-4483-877C-DF77E4F5521D}" dt="2024-06-01T11:28:09.249" v="2360"/>
        <pc:sldMkLst>
          <pc:docMk/>
          <pc:sldMk cId="3769642129" sldId="298"/>
        </pc:sldMkLst>
        <pc:spChg chg="mod">
          <ac:chgData name="Philippe Baucour" userId="5102170ae7533958" providerId="LiveId" clId="{952C97B6-A072-4483-877C-DF77E4F5521D}" dt="2024-06-01T10:42:24.777" v="2206"/>
          <ac:spMkLst>
            <pc:docMk/>
            <pc:sldMk cId="3769642129" sldId="298"/>
            <ac:spMk id="2" creationId="{A90DBBB1-D58D-4BE3-43A4-0D8E9828D87C}"/>
          </ac:spMkLst>
        </pc:spChg>
        <pc:spChg chg="mod">
          <ac:chgData name="Philippe Baucour" userId="5102170ae7533958" providerId="LiveId" clId="{952C97B6-A072-4483-877C-DF77E4F5521D}" dt="2024-06-01T10:49:10.011" v="2266" actId="14"/>
          <ac:spMkLst>
            <pc:docMk/>
            <pc:sldMk cId="3769642129" sldId="298"/>
            <ac:spMk id="3" creationId="{9DEB06D1-A3E8-D376-7FC5-2EDF0667D9FB}"/>
          </ac:spMkLst>
        </pc:spChg>
      </pc:sldChg>
      <pc:sldChg chg="addSp delSp modSp add mod modNotesTx">
        <pc:chgData name="Philippe Baucour" userId="5102170ae7533958" providerId="LiveId" clId="{952C97B6-A072-4483-877C-DF77E4F5521D}" dt="2024-06-01T15:10:48.965" v="3674" actId="20577"/>
        <pc:sldMkLst>
          <pc:docMk/>
          <pc:sldMk cId="924053993" sldId="299"/>
        </pc:sldMkLst>
        <pc:spChg chg="mod">
          <ac:chgData name="Philippe Baucour" userId="5102170ae7533958" providerId="LiveId" clId="{952C97B6-A072-4483-877C-DF77E4F5521D}" dt="2024-06-01T13:53:49.547" v="2730" actId="14100"/>
          <ac:spMkLst>
            <pc:docMk/>
            <pc:sldMk cId="924053993" sldId="299"/>
            <ac:spMk id="3" creationId="{94ABA3FE-0C75-DBA3-CBB3-2EF55162A98F}"/>
          </ac:spMkLst>
        </pc:spChg>
        <pc:spChg chg="add mod">
          <ac:chgData name="Philippe Baucour" userId="5102170ae7533958" providerId="LiveId" clId="{952C97B6-A072-4483-877C-DF77E4F5521D}" dt="2024-06-01T13:58:43.830" v="2808" actId="1076"/>
          <ac:spMkLst>
            <pc:docMk/>
            <pc:sldMk cId="924053993" sldId="299"/>
            <ac:spMk id="6" creationId="{6B266794-C0F6-B7A1-8188-3D4B75545172}"/>
          </ac:spMkLst>
        </pc:spChg>
        <pc:graphicFrameChg chg="add mod modGraphic">
          <ac:chgData name="Philippe Baucour" userId="5102170ae7533958" providerId="LiveId" clId="{952C97B6-A072-4483-877C-DF77E4F5521D}" dt="2024-06-01T13:57:34.606" v="2798" actId="1035"/>
          <ac:graphicFrameMkLst>
            <pc:docMk/>
            <pc:sldMk cId="924053993" sldId="299"/>
            <ac:graphicFrameMk id="4" creationId="{2D4D63D9-4729-55D8-13F3-E1213204E1A2}"/>
          </ac:graphicFrameMkLst>
        </pc:graphicFrameChg>
        <pc:picChg chg="del">
          <ac:chgData name="Philippe Baucour" userId="5102170ae7533958" providerId="LiveId" clId="{952C97B6-A072-4483-877C-DF77E4F5521D}" dt="2024-06-01T13:52:59.875" v="2724" actId="21"/>
          <ac:picMkLst>
            <pc:docMk/>
            <pc:sldMk cId="924053993" sldId="299"/>
            <ac:picMk id="5" creationId="{A11756A5-020A-67F5-3D23-F8B2DC3CEA33}"/>
          </ac:picMkLst>
        </pc:picChg>
      </pc:sldChg>
    </pc:docChg>
  </pc:docChgLst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7T05:59:25.963" v="7480" actId="1076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07:28.116" v="6174" actId="20577"/>
        <pc:sldMkLst>
          <pc:docMk/>
          <pc:sldMk cId="2101838791" sldId="257"/>
        </pc:sldMkLst>
        <pc:spChg chg="mod ord">
          <ac:chgData name="Philippe Baucour" userId="5102170ae7533958" providerId="LiveId" clId="{92FC1C5E-2783-49B0-B630-5364916B899A}" dt="2024-05-22T21:06:34.409" v="6139" actId="700"/>
          <ac:spMkLst>
            <pc:docMk/>
            <pc:sldMk cId="2101838791" sldId="257"/>
            <ac:spMk id="2" creationId="{FE7F6C75-DD2A-F059-7286-E6D59813EA1B}"/>
          </ac:spMkLst>
        </pc:spChg>
        <pc:spChg chg="add mod ord">
          <ac:chgData name="Philippe Baucour" userId="5102170ae7533958" providerId="LiveId" clId="{92FC1C5E-2783-49B0-B630-5364916B899A}" dt="2024-05-22T21:07:28.116" v="6174" actId="20577"/>
          <ac:spMkLst>
            <pc:docMk/>
            <pc:sldMk cId="2101838791" sldId="257"/>
            <ac:spMk id="3" creationId="{FF293838-36E0-334F-0943-6613799B4C66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7T05:21:10.048" v="6831" actId="1035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27T05:21:10.048" v="6831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27T05:21:07.053" v="6824" actId="1036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27T05:59:25.963" v="7480" actId="1076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22T21:11:29.647" v="6218" actId="20577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27T05:53:06.148" v="7425" actId="20577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27T05:31:29.777" v="7086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27T05:58:57.711" v="7477" actId="20577"/>
          <ac:spMkLst>
            <pc:docMk/>
            <pc:sldMk cId="1692495815" sldId="259"/>
            <ac:spMk id="6" creationId="{7D782B64-F1FF-8FDB-B53E-C92C89CC110E}"/>
          </ac:spMkLst>
        </pc:spChg>
        <pc:spChg chg="add mod">
          <ac:chgData name="Philippe Baucour" userId="5102170ae7533958" providerId="LiveId" clId="{92FC1C5E-2783-49B0-B630-5364916B899A}" dt="2024-05-27T05:59:25.963" v="7480" actId="1076"/>
          <ac:spMkLst>
            <pc:docMk/>
            <pc:sldMk cId="1692495815" sldId="259"/>
            <ac:spMk id="8" creationId="{39C6873E-B0A1-4A91-C036-4011FF3C699F}"/>
          </ac:spMkLst>
        </pc:spChg>
        <pc:spChg chg="add mod">
          <ac:chgData name="Philippe Baucour" userId="5102170ae7533958" providerId="LiveId" clId="{92FC1C5E-2783-49B0-B630-5364916B899A}" dt="2024-05-27T05:59:17.374" v="7479" actId="1076"/>
          <ac:spMkLst>
            <pc:docMk/>
            <pc:sldMk cId="1692495815" sldId="259"/>
            <ac:spMk id="9" creationId="{5FB35D7C-C00A-07C9-F758-4F758A67023F}"/>
          </ac:spMkLst>
        </pc:spChg>
        <pc:picChg chg="add mod">
          <ac:chgData name="Philippe Baucour" userId="5102170ae7533958" providerId="LiveId" clId="{92FC1C5E-2783-49B0-B630-5364916B899A}" dt="2024-05-27T05:38:50.182" v="7160" actId="1076"/>
          <ac:picMkLst>
            <pc:docMk/>
            <pc:sldMk cId="1692495815" sldId="259"/>
            <ac:picMk id="7" creationId="{DA6D585F-9752-7DD7-9C55-B19533251B91}"/>
          </ac:picMkLst>
        </pc:pic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22T21:11:36.994" v="6219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22T21:11:36.994" v="6219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22T21:11:41.322" v="6220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22T21:11:41.322" v="6220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22T21:11:51.832" v="6221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22T21:11:51.832" v="6221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22T21:11:58.827" v="6222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22T21:11:58.827" v="6222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22T21:12:11.986" v="6230" actId="6549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22T21:12:11.986" v="6230" actId="6549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2T21:12:18.280" v="6231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2T21:12:18.280" v="6231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32.688" v="6233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2T21:12:32.688" v="6233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22T21:13:03.181" v="623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22T21:13:03.181" v="623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6T09:35:32.094" v="6783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2T21:13:24.127" v="6254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 ord">
          <ac:chgData name="Philippe Baucour" userId="5102170ae7533958" providerId="LiveId" clId="{92FC1C5E-2783-49B0-B630-5364916B899A}" dt="2024-05-22T21:18:44.860" v="6315" actId="166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21:19:28.091" v="6325" actId="1076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21:18:58.034" v="6319" actId="1036"/>
          <ac:spMkLst>
            <pc:docMk/>
            <pc:sldMk cId="2939037261" sldId="269"/>
            <ac:spMk id="28" creationId="{811EF83D-C488-D2DE-9CA0-67D84C4E0619}"/>
          </ac:spMkLst>
        </pc:spChg>
        <pc:spChg chg="mod ord">
          <ac:chgData name="Philippe Baucour" userId="5102170ae7533958" providerId="LiveId" clId="{92FC1C5E-2783-49B0-B630-5364916B899A}" dt="2024-05-22T21:18:11.356" v="6309" actId="1038"/>
          <ac:spMkLst>
            <pc:docMk/>
            <pc:sldMk cId="2939037261" sldId="269"/>
            <ac:spMk id="29" creationId="{38CDFD79-F9ED-DA3B-E0BD-E664233778D8}"/>
          </ac:spMkLst>
        </pc:spChg>
        <pc:spChg chg="mod ord">
          <ac:chgData name="Philippe Baucour" userId="5102170ae7533958" providerId="LiveId" clId="{92FC1C5E-2783-49B0-B630-5364916B899A}" dt="2024-05-22T21:16:20.643" v="6286" actId="16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del mod">
          <ac:chgData name="Philippe Baucour" userId="5102170ae7533958" providerId="LiveId" clId="{92FC1C5E-2783-49B0-B630-5364916B899A}" dt="2024-05-26T09:25:52.459" v="6498" actId="478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21:15:49.070" v="6281" actId="1036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2" creationId="{E2C27D76-7B11-06EA-5FB0-51CE70398EAB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3" creationId="{1AA082C6-7909-6EE3-A2CE-2DF82C700524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4" creationId="{8C2A17AB-3F06-0AD4-C6E4-A31FD0E8FFF2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65" creationId="{B1701D3C-AD88-2C53-5C59-E57CE14D8E6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21:17:40.539" v="6287"/>
          <ac:spMkLst>
            <pc:docMk/>
            <pc:sldMk cId="2939037261" sldId="269"/>
            <ac:spMk id="1071" creationId="{E6129D02-2FB1-6AA0-BF5F-61F8C74F449F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21:18:30.055" v="6310"/>
          <ac:spMkLst>
            <pc:docMk/>
            <pc:sldMk cId="2939037261" sldId="269"/>
            <ac:spMk id="1073" creationId="{68371420-3402-9BD6-DB19-8C0E026B7A4E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6T09:26:39.850" v="6522" actId="1035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add mod">
          <ac:chgData name="Philippe Baucour" userId="5102170ae7533958" providerId="LiveId" clId="{92FC1C5E-2783-49B0-B630-5364916B899A}" dt="2024-05-26T09:26:50.811" v="6539" actId="1037"/>
          <ac:spMkLst>
            <pc:docMk/>
            <pc:sldMk cId="2939037261" sldId="269"/>
            <ac:spMk id="1165" creationId="{5045CAF1-8FA5-5DBE-AEB6-60BA28393B18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mod">
          <ac:chgData name="Philippe Baucour" userId="5102170ae7533958" providerId="LiveId" clId="{92FC1C5E-2783-49B0-B630-5364916B899A}" dt="2024-05-22T21:20:14.351" v="6326"/>
          <ac:spMkLst>
            <pc:docMk/>
            <pc:sldMk cId="2939037261" sldId="269"/>
            <ac:spMk id="1166" creationId="{33DD3732-622C-38CD-133F-98B393E625BB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spChg chg="add del mod">
          <ac:chgData name="Philippe Baucour" userId="5102170ae7533958" providerId="LiveId" clId="{92FC1C5E-2783-49B0-B630-5364916B899A}" dt="2024-05-22T21:20:26.474" v="6328" actId="478"/>
          <ac:spMkLst>
            <pc:docMk/>
            <pc:sldMk cId="2939037261" sldId="269"/>
            <ac:spMk id="1178" creationId="{4A4A19DD-4A7C-8846-B2FD-09EC92D3B667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0" creationId="{CA239FFE-8132-408D-443D-A10C2DEF3E6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1" creationId="{5FF51EC1-7BFD-F4E7-EE5A-C8F70CD3DAF2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2" creationId="{418C54A8-D19F-E172-B711-FDE8A5A28BCB}"/>
          </ac:spMkLst>
        </pc:spChg>
        <pc:spChg chg="mod">
          <ac:chgData name="Philippe Baucour" userId="5102170ae7533958" providerId="LiveId" clId="{92FC1C5E-2783-49B0-B630-5364916B899A}" dt="2024-05-22T21:23:43.900" v="6329"/>
          <ac:spMkLst>
            <pc:docMk/>
            <pc:sldMk cId="2939037261" sldId="269"/>
            <ac:spMk id="1183" creationId="{AEAEA9D6-C656-C189-2662-9EEE3F742467}"/>
          </ac:spMkLst>
        </pc:spChg>
        <pc:spChg chg="add mod">
          <ac:chgData name="Philippe Baucour" userId="5102170ae7533958" providerId="LiveId" clId="{92FC1C5E-2783-49B0-B630-5364916B899A}" dt="2024-05-22T21:24:16.780" v="6334" actId="1076"/>
          <ac:spMkLst>
            <pc:docMk/>
            <pc:sldMk cId="2939037261" sldId="269"/>
            <ac:spMk id="1184" creationId="{E5615326-DDF3-D483-0C4A-9334000E3135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add mod">
          <ac:chgData name="Philippe Baucour" userId="5102170ae7533958" providerId="LiveId" clId="{92FC1C5E-2783-49B0-B630-5364916B899A}" dt="2024-05-22T21:17:47.718" v="6288" actId="1076"/>
          <ac:grpSpMkLst>
            <pc:docMk/>
            <pc:sldMk cId="2939037261" sldId="269"/>
            <ac:grpSpMk id="22" creationId="{54E3F5C7-E73E-E9F0-9E29-47ADABF3AD2E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21:18:38.493" v="6314" actId="1036"/>
          <ac:grpSpMkLst>
            <pc:docMk/>
            <pc:sldMk cId="2939037261" sldId="269"/>
            <ac:grpSpMk id="1072" creationId="{E2840B6D-FFDE-54CB-8A60-C0F71E801725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6T09:26:39.850" v="6522" actId="1035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grpChg chg="add del mod">
          <ac:chgData name="Philippe Baucour" userId="5102170ae7533958" providerId="LiveId" clId="{92FC1C5E-2783-49B0-B630-5364916B899A}" dt="2024-05-22T21:20:26.474" v="6328" actId="478"/>
          <ac:grpSpMkLst>
            <pc:docMk/>
            <pc:sldMk cId="2939037261" sldId="269"/>
            <ac:grpSpMk id="1165" creationId="{4671BD23-95EE-762B-D798-D5CD8A484DCA}"/>
          </ac:grpSpMkLst>
        </pc:grpChg>
        <pc:grpChg chg="add mod">
          <ac:chgData name="Philippe Baucour" userId="5102170ae7533958" providerId="LiveId" clId="{92FC1C5E-2783-49B0-B630-5364916B899A}" dt="2024-05-22T21:24:16.780" v="6334" actId="1076"/>
          <ac:grpSpMkLst>
            <pc:docMk/>
            <pc:sldMk cId="2939037261" sldId="269"/>
            <ac:grpSpMk id="1179" creationId="{B655635D-A7EF-2F3F-9483-20924B8CCEB7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21:23:48.123" v="633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21:14:57.315" v="6259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4" creationId="{C0B6DFC9-8495-C219-E10E-8C5C0AE4EBB5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075" creationId="{EF5AF416-D4B9-4486-9796-D7EB8F4EB25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0" creationId="{A731896B-0D55-B340-8480-A679CC194C30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1" creationId="{814E9B34-CBD5-2ABB-B618-32951A821734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2" creationId="{CE5D44F3-D326-A521-8C7E-5FB1E780A9CA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3" creationId="{5254CA52-6A03-A8A1-97E9-07A20B4F0CFF}"/>
          </ac:cxnSpMkLst>
        </pc:cxnChg>
        <pc:cxnChg chg="mod">
          <ac:chgData name="Philippe Baucour" userId="5102170ae7533958" providerId="LiveId" clId="{92FC1C5E-2783-49B0-B630-5364916B899A}" dt="2024-05-22T21:18:30.055" v="6310"/>
          <ac:cxnSpMkLst>
            <pc:docMk/>
            <pc:sldMk cId="2939037261" sldId="269"/>
            <ac:cxnSpMk id="1164" creationId="{96AA3588-151C-D5B6-EE00-2D838357261E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1" creationId="{E383702D-65C6-4DC3-99C7-AFBD872A5127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2" creationId="{5EA57E06-04FE-9166-431F-23C795363808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3" creationId="{05846B30-6F34-9981-6C35-5741EEE05960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4" creationId="{ADEF24B0-C964-CCF0-D397-31C54F8CE71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5" creationId="{B4CB33BB-495F-0CBB-2B7F-61BCC911732C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6" creationId="{2737ED7D-0A4F-7C42-2C88-A0F96664E6BA}"/>
          </ac:cxnSpMkLst>
        </pc:cxnChg>
        <pc:cxnChg chg="mod">
          <ac:chgData name="Philippe Baucour" userId="5102170ae7533958" providerId="LiveId" clId="{92FC1C5E-2783-49B0-B630-5364916B899A}" dt="2024-05-22T21:20:14.351" v="6326"/>
          <ac:cxnSpMkLst>
            <pc:docMk/>
            <pc:sldMk cId="2939037261" sldId="269"/>
            <ac:cxnSpMk id="1177" creationId="{A58FF8F6-D76D-5CB6-7358-10C272F74D4B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modSp add mod modNotesTx">
        <pc:chgData name="Philippe Baucour" userId="5102170ae7533958" providerId="LiveId" clId="{92FC1C5E-2783-49B0-B630-5364916B899A}" dt="2024-05-23T05:18:05.486" v="6374" actId="6549"/>
        <pc:sldMkLst>
          <pc:docMk/>
          <pc:sldMk cId="2053994929" sldId="271"/>
        </pc:sldMkLst>
        <pc:spChg chg="mod">
          <ac:chgData name="Philippe Baucour" userId="5102170ae7533958" providerId="LiveId" clId="{92FC1C5E-2783-49B0-B630-5364916B899A}" dt="2024-05-23T05:07:09.681" v="6358" actId="27636"/>
          <ac:spMkLst>
            <pc:docMk/>
            <pc:sldMk cId="2053994929" sldId="271"/>
            <ac:spMk id="3" creationId="{603E3238-BFE4-7F69-C6A3-DB775394AEA6}"/>
          </ac:spMkLst>
        </pc:sp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2T21:12:46.157" v="6235" actId="20577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2T21:12:46.157" v="6235" actId="20577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2T21:12:51.214" v="6236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2T21:12:51.214" v="6236" actId="20577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Chg chg="modSp new mod">
        <pc:chgData name="Philippe Baucour" userId="5102170ae7533958" providerId="LiveId" clId="{92FC1C5E-2783-49B0-B630-5364916B899A}" dt="2024-05-22T21:11:07.258" v="6202"/>
        <pc:sldMkLst>
          <pc:docMk/>
          <pc:sldMk cId="1020797263" sldId="278"/>
        </pc:sldMkLst>
        <pc:spChg chg="mod">
          <ac:chgData name="Philippe Baucour" userId="5102170ae7533958" providerId="LiveId" clId="{92FC1C5E-2783-49B0-B630-5364916B899A}" dt="2024-05-22T21:11:07.258" v="6202"/>
          <ac:spMkLst>
            <pc:docMk/>
            <pc:sldMk cId="1020797263" sldId="278"/>
            <ac:spMk id="2" creationId="{F07C6335-1A18-152E-B34C-968C5599C02A}"/>
          </ac:spMkLst>
        </pc:spChg>
      </pc:sldChg>
      <pc:sldChg chg="modSp new mod">
        <pc:chgData name="Philippe Baucour" userId="5102170ae7533958" providerId="LiveId" clId="{92FC1C5E-2783-49B0-B630-5364916B899A}" dt="2024-05-22T21:10:59.948" v="6201"/>
        <pc:sldMkLst>
          <pc:docMk/>
          <pc:sldMk cId="1550033926" sldId="279"/>
        </pc:sldMkLst>
        <pc:spChg chg="mod">
          <ac:chgData name="Philippe Baucour" userId="5102170ae7533958" providerId="LiveId" clId="{92FC1C5E-2783-49B0-B630-5364916B899A}" dt="2024-05-22T21:10:59.948" v="6201"/>
          <ac:spMkLst>
            <pc:docMk/>
            <pc:sldMk cId="1550033926" sldId="279"/>
            <ac:spMk id="2" creationId="{A51D6E9A-FA1B-77D8-89C3-E5CBE9F3C0BC}"/>
          </ac:spMkLst>
        </pc:spChg>
      </pc:sldChg>
      <pc:sldChg chg="modSp new mod">
        <pc:chgData name="Philippe Baucour" userId="5102170ae7533958" providerId="LiveId" clId="{92FC1C5E-2783-49B0-B630-5364916B899A}" dt="2024-05-22T21:10:55.340" v="6200"/>
        <pc:sldMkLst>
          <pc:docMk/>
          <pc:sldMk cId="3796803524" sldId="280"/>
        </pc:sldMkLst>
        <pc:spChg chg="mod">
          <ac:chgData name="Philippe Baucour" userId="5102170ae7533958" providerId="LiveId" clId="{92FC1C5E-2783-49B0-B630-5364916B899A}" dt="2024-05-22T21:10:55.340" v="6200"/>
          <ac:spMkLst>
            <pc:docMk/>
            <pc:sldMk cId="3796803524" sldId="280"/>
            <ac:spMk id="2" creationId="{26742326-C400-BCB8-2EE0-E8D03370FCA6}"/>
          </ac:spMkLst>
        </pc:spChg>
      </pc:sldChg>
      <pc:sldChg chg="modSp new mod">
        <pc:chgData name="Philippe Baucour" userId="5102170ae7533958" providerId="LiveId" clId="{92FC1C5E-2783-49B0-B630-5364916B899A}" dt="2024-05-22T21:10:51.125" v="6199"/>
        <pc:sldMkLst>
          <pc:docMk/>
          <pc:sldMk cId="167165016" sldId="281"/>
        </pc:sldMkLst>
        <pc:spChg chg="mod">
          <ac:chgData name="Philippe Baucour" userId="5102170ae7533958" providerId="LiveId" clId="{92FC1C5E-2783-49B0-B630-5364916B899A}" dt="2024-05-22T21:10:51.125" v="6199"/>
          <ac:spMkLst>
            <pc:docMk/>
            <pc:sldMk cId="167165016" sldId="281"/>
            <ac:spMk id="2" creationId="{59041DDA-56B2-6493-7964-694BC5729735}"/>
          </ac:spMkLst>
        </pc:spChg>
      </pc:sldChg>
      <pc:sldChg chg="modSp new mod">
        <pc:chgData name="Philippe Baucour" userId="5102170ae7533958" providerId="LiveId" clId="{92FC1C5E-2783-49B0-B630-5364916B899A}" dt="2024-05-22T21:10:43.725" v="6198" actId="20577"/>
        <pc:sldMkLst>
          <pc:docMk/>
          <pc:sldMk cId="2952062194" sldId="282"/>
        </pc:sldMkLst>
        <pc:spChg chg="mod">
          <ac:chgData name="Philippe Baucour" userId="5102170ae7533958" providerId="LiveId" clId="{92FC1C5E-2783-49B0-B630-5364916B899A}" dt="2024-05-22T21:10:43.725" v="6198" actId="20577"/>
          <ac:spMkLst>
            <pc:docMk/>
            <pc:sldMk cId="2952062194" sldId="282"/>
            <ac:spMk id="2" creationId="{2AA42C4A-2E93-B9C5-8801-BA5FA367BBF0}"/>
          </ac:spMkLst>
        </pc:spChg>
      </pc:sldChg>
      <pc:sldChg chg="modSp new mod">
        <pc:chgData name="Philippe Baucour" userId="5102170ae7533958" providerId="LiveId" clId="{92FC1C5E-2783-49B0-B630-5364916B899A}" dt="2024-05-22T21:10:24.665" v="6183"/>
        <pc:sldMkLst>
          <pc:docMk/>
          <pc:sldMk cId="2324011759" sldId="283"/>
        </pc:sldMkLst>
        <pc:spChg chg="mod">
          <ac:chgData name="Philippe Baucour" userId="5102170ae7533958" providerId="LiveId" clId="{92FC1C5E-2783-49B0-B630-5364916B899A}" dt="2024-05-22T21:10:24.665" v="6183"/>
          <ac:spMkLst>
            <pc:docMk/>
            <pc:sldMk cId="2324011759" sldId="283"/>
            <ac:spMk id="2" creationId="{AAF737E8-1517-AD9C-A3D8-4075BCBCF827}"/>
          </ac:spMkLst>
        </pc:spChg>
      </pc:sldChg>
      <pc:sldChg chg="modSp new mod">
        <pc:chgData name="Philippe Baucour" userId="5102170ae7533958" providerId="LiveId" clId="{92FC1C5E-2783-49B0-B630-5364916B899A}" dt="2024-05-22T21:10:17.915" v="6182"/>
        <pc:sldMkLst>
          <pc:docMk/>
          <pc:sldMk cId="969718720" sldId="284"/>
        </pc:sldMkLst>
        <pc:spChg chg="mod">
          <ac:chgData name="Philippe Baucour" userId="5102170ae7533958" providerId="LiveId" clId="{92FC1C5E-2783-49B0-B630-5364916B899A}" dt="2024-05-22T21:10:17.915" v="6182"/>
          <ac:spMkLst>
            <pc:docMk/>
            <pc:sldMk cId="969718720" sldId="284"/>
            <ac:spMk id="2" creationId="{6CF4C2AF-34B2-0267-3950-BEB02A4015A1}"/>
          </ac:spMkLst>
        </pc:spChg>
      </pc:sldChg>
      <pc:sldChg chg="modSp new mod">
        <pc:chgData name="Philippe Baucour" userId="5102170ae7533958" providerId="LiveId" clId="{92FC1C5E-2783-49B0-B630-5364916B899A}" dt="2024-05-22T21:10:11.898" v="6181"/>
        <pc:sldMkLst>
          <pc:docMk/>
          <pc:sldMk cId="268365912" sldId="285"/>
        </pc:sldMkLst>
        <pc:spChg chg="mod">
          <ac:chgData name="Philippe Baucour" userId="5102170ae7533958" providerId="LiveId" clId="{92FC1C5E-2783-49B0-B630-5364916B899A}" dt="2024-05-22T21:10:11.898" v="6181"/>
          <ac:spMkLst>
            <pc:docMk/>
            <pc:sldMk cId="268365912" sldId="285"/>
            <ac:spMk id="2" creationId="{0B1592BA-280F-123D-2626-381CFC737D48}"/>
          </ac:spMkLst>
        </pc:spChg>
      </pc:sldChg>
      <pc:sldChg chg="modSp new mod">
        <pc:chgData name="Philippe Baucour" userId="5102170ae7533958" providerId="LiveId" clId="{92FC1C5E-2783-49B0-B630-5364916B899A}" dt="2024-05-22T21:03:46.666" v="5987" actId="20577"/>
        <pc:sldMkLst>
          <pc:docMk/>
          <pc:sldMk cId="4223774021" sldId="286"/>
        </pc:sldMkLst>
        <pc:spChg chg="mod">
          <ac:chgData name="Philippe Baucour" userId="5102170ae7533958" providerId="LiveId" clId="{92FC1C5E-2783-49B0-B630-5364916B899A}" dt="2024-05-22T21:03:46.666" v="5987" actId="20577"/>
          <ac:spMkLst>
            <pc:docMk/>
            <pc:sldMk cId="4223774021" sldId="286"/>
            <ac:spMk id="2" creationId="{7D60C26F-1D0D-E9D5-6F9F-42492584BFB4}"/>
          </ac:spMkLst>
        </pc:spChg>
      </pc:sldChg>
      <pc:sldChg chg="modSp new mod">
        <pc:chgData name="Philippe Baucour" userId="5102170ae7533958" providerId="LiveId" clId="{92FC1C5E-2783-49B0-B630-5364916B899A}" dt="2024-05-22T21:04:00.350" v="6004" actId="20577"/>
        <pc:sldMkLst>
          <pc:docMk/>
          <pc:sldMk cId="3737153484" sldId="287"/>
        </pc:sldMkLst>
        <pc:spChg chg="mod">
          <ac:chgData name="Philippe Baucour" userId="5102170ae7533958" providerId="LiveId" clId="{92FC1C5E-2783-49B0-B630-5364916B899A}" dt="2024-05-22T21:04:00.350" v="6004" actId="20577"/>
          <ac:spMkLst>
            <pc:docMk/>
            <pc:sldMk cId="3737153484" sldId="287"/>
            <ac:spMk id="2" creationId="{C0510D22-4285-F6FE-1F95-0A6A26F75AB3}"/>
          </ac:spMkLst>
        </pc:spChg>
      </pc:sldChg>
      <pc:sldChg chg="modSp new mod">
        <pc:chgData name="Philippe Baucour" userId="5102170ae7533958" providerId="LiveId" clId="{92FC1C5E-2783-49B0-B630-5364916B899A}" dt="2024-05-22T21:04:15.339" v="6032" actId="20577"/>
        <pc:sldMkLst>
          <pc:docMk/>
          <pc:sldMk cId="2553244764" sldId="288"/>
        </pc:sldMkLst>
        <pc:spChg chg="mod">
          <ac:chgData name="Philippe Baucour" userId="5102170ae7533958" providerId="LiveId" clId="{92FC1C5E-2783-49B0-B630-5364916B899A}" dt="2024-05-22T21:04:15.339" v="6032" actId="20577"/>
          <ac:spMkLst>
            <pc:docMk/>
            <pc:sldMk cId="2553244764" sldId="288"/>
            <ac:spMk id="2" creationId="{07116FA8-44B8-9944-8023-E01582822C0E}"/>
          </ac:spMkLst>
        </pc:spChg>
      </pc:sldChg>
      <pc:sldChg chg="modSp new mod">
        <pc:chgData name="Philippe Baucour" userId="5102170ae7533958" providerId="LiveId" clId="{92FC1C5E-2783-49B0-B630-5364916B899A}" dt="2024-05-22T21:04:40.652" v="6066" actId="20577"/>
        <pc:sldMkLst>
          <pc:docMk/>
          <pc:sldMk cId="4281267963" sldId="289"/>
        </pc:sldMkLst>
        <pc:spChg chg="mod">
          <ac:chgData name="Philippe Baucour" userId="5102170ae7533958" providerId="LiveId" clId="{92FC1C5E-2783-49B0-B630-5364916B899A}" dt="2024-05-22T21:04:40.652" v="6066" actId="20577"/>
          <ac:spMkLst>
            <pc:docMk/>
            <pc:sldMk cId="4281267963" sldId="289"/>
            <ac:spMk id="2" creationId="{7AC824CD-ADD5-4F6E-C3D9-918F13F5351C}"/>
          </ac:spMkLst>
        </pc:spChg>
      </pc:sldChg>
      <pc:sldChg chg="modSp new mod">
        <pc:chgData name="Philippe Baucour" userId="5102170ae7533958" providerId="LiveId" clId="{92FC1C5E-2783-49B0-B630-5364916B899A}" dt="2024-05-22T21:05:21.939" v="6106" actId="20577"/>
        <pc:sldMkLst>
          <pc:docMk/>
          <pc:sldMk cId="3521603335" sldId="290"/>
        </pc:sldMkLst>
        <pc:spChg chg="mod">
          <ac:chgData name="Philippe Baucour" userId="5102170ae7533958" providerId="LiveId" clId="{92FC1C5E-2783-49B0-B630-5364916B899A}" dt="2024-05-22T21:05:21.939" v="6106" actId="20577"/>
          <ac:spMkLst>
            <pc:docMk/>
            <pc:sldMk cId="3521603335" sldId="290"/>
            <ac:spMk id="2" creationId="{A623C05F-ED62-D77A-1E60-8B26B8DCF695}"/>
          </ac:spMkLst>
        </pc:spChg>
      </pc:sldChg>
      <pc:sldChg chg="addSp modSp new mod modClrScheme chgLayout modNotesTx">
        <pc:chgData name="Philippe Baucour" userId="5102170ae7533958" providerId="LiveId" clId="{92FC1C5E-2783-49B0-B630-5364916B899A}" dt="2024-05-23T05:25:35.687" v="6477" actId="27636"/>
        <pc:sldMkLst>
          <pc:docMk/>
          <pc:sldMk cId="3472059548" sldId="291"/>
        </pc:sldMkLst>
        <pc:spChg chg="mod ord">
          <ac:chgData name="Philippe Baucour" userId="5102170ae7533958" providerId="LiveId" clId="{92FC1C5E-2783-49B0-B630-5364916B899A}" dt="2024-05-23T05:18:59.231" v="6375" actId="700"/>
          <ac:spMkLst>
            <pc:docMk/>
            <pc:sldMk cId="3472059548" sldId="291"/>
            <ac:spMk id="2" creationId="{8A5F2952-1B41-3B9A-E8DD-335DE8196396}"/>
          </ac:spMkLst>
        </pc:spChg>
        <pc:spChg chg="add mod ord">
          <ac:chgData name="Philippe Baucour" userId="5102170ae7533958" providerId="LiveId" clId="{92FC1C5E-2783-49B0-B630-5364916B899A}" dt="2024-05-23T05:25:35.687" v="6477" actId="27636"/>
          <ac:spMkLst>
            <pc:docMk/>
            <pc:sldMk cId="3472059548" sldId="291"/>
            <ac:spMk id="3" creationId="{363D9547-B7F8-DC7E-F0FE-A4D7FE1A2969}"/>
          </ac:spMkLst>
        </pc:spChg>
      </pc:sldChg>
      <pc:sldChg chg="new del">
        <pc:chgData name="Philippe Baucour" userId="5102170ae7533958" providerId="LiveId" clId="{92FC1C5E-2783-49B0-B630-5364916B899A}" dt="2024-05-23T05:23:51.799" v="6448" actId="47"/>
        <pc:sldMkLst>
          <pc:docMk/>
          <pc:sldMk cId="3241181771" sldId="292"/>
        </pc:sldMkLst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ochastiqu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/>
              <a:t>import numpy as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sklearn.linear_model</a:t>
            </a:r>
            <a:r>
              <a:rPr lang="fr-FR" dirty="0"/>
              <a:t> import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mean_squared_error</a:t>
            </a:r>
            <a:r>
              <a:rPr lang="fr-FR" dirty="0"/>
              <a:t>, r2_score</a:t>
            </a:r>
          </a:p>
          <a:p>
            <a:endParaRPr lang="fr-FR" dirty="0"/>
          </a:p>
          <a:p>
            <a:r>
              <a:rPr lang="fr-FR" dirty="0"/>
              <a:t># Génération de données fictives</a:t>
            </a:r>
          </a:p>
          <a:p>
            <a:r>
              <a:rPr lang="fr-FR" dirty="0" err="1"/>
              <a:t>np.random.seed</a:t>
            </a:r>
            <a:r>
              <a:rPr lang="fr-FR" dirty="0"/>
              <a:t>(42)</a:t>
            </a:r>
          </a:p>
          <a:p>
            <a:r>
              <a:rPr lang="fr-FR" dirty="0"/>
              <a:t>X = 2 * </a:t>
            </a:r>
            <a:r>
              <a:rPr lang="fr-FR" dirty="0" err="1"/>
              <a:t>np.random.rand</a:t>
            </a:r>
            <a:r>
              <a:rPr lang="fr-FR" dirty="0"/>
              <a:t>(100, 1)</a:t>
            </a:r>
          </a:p>
          <a:p>
            <a:r>
              <a:rPr lang="fr-FR" dirty="0"/>
              <a:t>y = 4 + 3 * X + </a:t>
            </a:r>
            <a:r>
              <a:rPr lang="fr-FR" dirty="0" err="1"/>
              <a:t>np.random.randn</a:t>
            </a:r>
            <a:r>
              <a:rPr lang="fr-FR" dirty="0"/>
              <a:t>(100, 1)</a:t>
            </a:r>
          </a:p>
          <a:p>
            <a:endParaRPr lang="fr-FR" dirty="0"/>
          </a:p>
          <a:p>
            <a:r>
              <a:rPr lang="fr-FR" dirty="0"/>
              <a:t># Diviser le jeu de données en ensemble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Créer le modèle de régression linéaire</a:t>
            </a:r>
          </a:p>
          <a:p>
            <a:r>
              <a:rPr lang="fr-FR" dirty="0"/>
              <a:t>model = </a:t>
            </a:r>
            <a:r>
              <a:rPr lang="fr-FR" b="1" dirty="0" err="1"/>
              <a:t>LinearRegression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# Entraîner le modèle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Faire des prédictions</a:t>
            </a:r>
          </a:p>
          <a:p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Calculer l'erreur quadratique moyenne (MSE)</a:t>
            </a:r>
          </a:p>
          <a:p>
            <a:r>
              <a:rPr lang="fr-FR" dirty="0" err="1"/>
              <a:t>mse</a:t>
            </a:r>
            <a:r>
              <a:rPr lang="fr-FR" dirty="0"/>
              <a:t> = </a:t>
            </a:r>
            <a:r>
              <a:rPr lang="fr-FR" dirty="0" err="1"/>
              <a:t>mean_squared_error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Calculer le coefficient de détermination (R²)</a:t>
            </a:r>
          </a:p>
          <a:p>
            <a:r>
              <a:rPr lang="fr-FR" dirty="0"/>
              <a:t>r2 = r2_score(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(MSE): {</a:t>
            </a:r>
            <a:r>
              <a:rPr lang="fr-FR" dirty="0" err="1"/>
              <a:t>mse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f'Coefficient</a:t>
            </a:r>
            <a:r>
              <a:rPr lang="fr-FR" dirty="0"/>
              <a:t> of </a:t>
            </a:r>
            <a:r>
              <a:rPr lang="fr-FR" dirty="0" err="1"/>
              <a:t>Determination</a:t>
            </a:r>
            <a:r>
              <a:rPr lang="fr-FR" dirty="0"/>
              <a:t> (R²): {r2}')</a:t>
            </a:r>
          </a:p>
          <a:p>
            <a:endParaRPr lang="fr-FR" dirty="0"/>
          </a:p>
          <a:p>
            <a:r>
              <a:rPr lang="fr-FR" dirty="0"/>
              <a:t># Tracer les points de données</a:t>
            </a:r>
          </a:p>
          <a:p>
            <a:r>
              <a:rPr lang="fr-FR" dirty="0" err="1"/>
              <a:t>plt.scatter</a:t>
            </a:r>
            <a:r>
              <a:rPr lang="fr-FR" dirty="0"/>
              <a:t>(X, y, </a:t>
            </a:r>
            <a:r>
              <a:rPr lang="fr-FR" dirty="0" err="1"/>
              <a:t>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label='Data points')</a:t>
            </a:r>
          </a:p>
          <a:p>
            <a:endParaRPr lang="fr-FR" dirty="0"/>
          </a:p>
          <a:p>
            <a:r>
              <a:rPr lang="fr-FR" dirty="0"/>
              <a:t># Tracer la ligne de régression</a:t>
            </a:r>
          </a:p>
          <a:p>
            <a:r>
              <a:rPr lang="fr-FR" dirty="0" err="1"/>
              <a:t>plt.plot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='</a:t>
            </a:r>
            <a:r>
              <a:rPr lang="fr-FR" dirty="0" err="1"/>
              <a:t>red</a:t>
            </a:r>
            <a:r>
              <a:rPr lang="fr-FR" dirty="0"/>
              <a:t>', </a:t>
            </a:r>
            <a:r>
              <a:rPr lang="fr-FR" dirty="0" err="1"/>
              <a:t>linewidth</a:t>
            </a:r>
            <a:r>
              <a:rPr lang="fr-FR" dirty="0"/>
              <a:t>=2, label='</a:t>
            </a:r>
            <a:r>
              <a:rPr lang="fr-FR" dirty="0" err="1"/>
              <a:t>Regression</a:t>
            </a:r>
            <a:r>
              <a:rPr lang="fr-FR" dirty="0"/>
              <a:t> line')</a:t>
            </a:r>
          </a:p>
          <a:p>
            <a:endParaRPr lang="fr-FR" dirty="0"/>
          </a:p>
          <a:p>
            <a:r>
              <a:rPr lang="fr-FR" dirty="0" err="1"/>
              <a:t>plt.xlabel</a:t>
            </a:r>
            <a:r>
              <a:rPr lang="fr-FR" dirty="0"/>
              <a:t>('X')</a:t>
            </a:r>
          </a:p>
          <a:p>
            <a:r>
              <a:rPr lang="fr-FR" dirty="0" err="1"/>
              <a:t>plt.ylabel</a:t>
            </a:r>
            <a:r>
              <a:rPr lang="fr-FR" dirty="0"/>
              <a:t>('y')</a:t>
            </a:r>
          </a:p>
          <a:p>
            <a:r>
              <a:rPr lang="fr-FR" dirty="0" err="1"/>
              <a:t>plt.title</a:t>
            </a:r>
            <a:r>
              <a:rPr lang="fr-FR" dirty="0"/>
              <a:t>('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')</a:t>
            </a:r>
          </a:p>
          <a:p>
            <a:r>
              <a:rPr lang="fr-FR" dirty="0" err="1"/>
              <a:t>plt.legend</a:t>
            </a:r>
            <a:r>
              <a:rPr lang="fr-FR" dirty="0"/>
              <a:t>()</a:t>
            </a:r>
          </a:p>
          <a:p>
            <a:r>
              <a:rPr lang="fr-FR" dirty="0" err="1"/>
              <a:t>plt.show</a:t>
            </a:r>
            <a:r>
              <a:rPr lang="fr-FR" dirty="0"/>
              <a:t>()</a:t>
            </a:r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Imputer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Minimiser la fonction de coût (dérivée)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homo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ceda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sticité</a:t>
            </a:r>
            <a:r>
              <a:rPr lang="fr-FR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:</a:t>
            </a:r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la variance des erreurs ne dépend pas de l'observation. 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parle d'homoscédasticité lorsque la variance des erreurs 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tochastique"/>
              </a:rPr>
              <a:t>stochastiques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de la régression est la même pour chaque observation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i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(de 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1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à </a:t>
            </a:r>
            <a:r>
              <a:rPr lang="fr-FR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fr-F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observations). 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Faut peut-être faire 3 modèles selon la gamme de prix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Features corrélées =&gt; impossible d'inverser la matrice et de trouver les coefs.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Features engineering. Polynomial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La régression linéaire est sensible aux valeurs aberrantes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La variation c'est l'information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ANOVA c'est analyser la quantité d'information captée par le modèle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R², proportion, comparable d'un modèle à un autre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On veut la meilleure performance sur les données qu'il n'a pas vu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Dans les coefs en multivarié, si on a fait du one hot encoder alors</a:t>
            </a:r>
            <a:br>
              <a:rPr lang="fr-FR" sz="1200" dirty="0">
                <a:effectLst/>
                <a:latin typeface="Courier New" panose="02070309020205020404" pitchFamily="49" charset="0"/>
              </a:rPr>
            </a:br>
            <a:r>
              <a:rPr lang="fr-FR" sz="1200" dirty="0">
                <a:effectLst/>
                <a:latin typeface="Courier New" panose="02070309020205020404" pitchFamily="49" charset="0"/>
              </a:rPr>
              <a:t>les coefs catégoriels sont relatifs à la catégorie qui a disparue (+56 par rapport à la France par exemple)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 Créer des features qui sont des combinaisons non linéaires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x², 1/x…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Ensuite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etc. jusqu'au calcul de R²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Forward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selection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Ne garder que les meilleurs et repartir pour un tour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J02_mercredi_midi_feature_engineering_selection.ipynb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10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arbres de décision ont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Faut régulariser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Note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Il vaut mieux un modèle capable de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surapprendre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et le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limiter ensuite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plutôt que d'être limité par un modèle trop simple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Limiter over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fitting</a:t>
            </a: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Max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depth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split,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leaf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estimators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 err="1">
                <a:effectLst/>
                <a:latin typeface="Courier New" panose="02070309020205020404" pitchFamily="49" charset="0"/>
              </a:rPr>
              <a:t>Feature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 engineering peut aider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Polynomial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feature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Effet naturellement croisé entre variables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Croisé car dans l'arbre l'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impact d'une variable dépend d'une autre variable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Une année d'étude de plus en All c'est différent de une année de plus en Egypte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L'effet du nb d'années d'étude, dépend du pays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C'est pas le cas en reg linéaire quand on écrit y = α Pays + β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/>
              <a:t>Voir slide suivant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98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 données qualitatives</a:t>
            </a:r>
          </a:p>
          <a:p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sklearn.datasets</a:t>
            </a:r>
            <a:r>
              <a:rPr lang="fr-FR" dirty="0"/>
              <a:t> import </a:t>
            </a:r>
            <a:r>
              <a:rPr lang="fr-FR" dirty="0" err="1"/>
              <a:t>load_iris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Charger les données Iris</a:t>
            </a:r>
          </a:p>
          <a:p>
            <a:r>
              <a:rPr lang="fr-FR" dirty="0"/>
              <a:t>data = </a:t>
            </a:r>
            <a:r>
              <a:rPr lang="fr-FR" dirty="0" err="1"/>
              <a:t>load_iris</a:t>
            </a:r>
            <a:r>
              <a:rPr lang="fr-FR" dirty="0"/>
              <a:t>()</a:t>
            </a:r>
          </a:p>
          <a:p>
            <a:r>
              <a:rPr lang="fr-FR" dirty="0"/>
              <a:t>X = </a:t>
            </a:r>
            <a:r>
              <a:rPr lang="fr-FR" dirty="0" err="1"/>
              <a:t>data.data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data.target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Diviser le jeu de données en ensemble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Arbre de décision avec indice de Gini</a:t>
            </a:r>
          </a:p>
          <a:p>
            <a:r>
              <a:rPr lang="fr-FR" dirty="0" err="1"/>
              <a:t>tree_gini</a:t>
            </a:r>
            <a:r>
              <a:rPr lang="fr-FR" dirty="0"/>
              <a:t> = </a:t>
            </a:r>
            <a:r>
              <a:rPr lang="fr-FR" b="1" dirty="0" err="1"/>
              <a:t>DecisionTreeClassifier</a:t>
            </a:r>
            <a:r>
              <a:rPr lang="fr-FR" dirty="0"/>
              <a:t>(</a:t>
            </a:r>
            <a:r>
              <a:rPr lang="fr-FR" b="1" dirty="0" err="1"/>
              <a:t>criterion</a:t>
            </a:r>
            <a:r>
              <a:rPr lang="fr-FR" b="1" dirty="0"/>
              <a:t>='</a:t>
            </a:r>
            <a:r>
              <a:rPr lang="fr-FR" b="1" dirty="0" err="1"/>
              <a:t>gini</a:t>
            </a:r>
            <a:r>
              <a:rPr lang="fr-FR" b="1" dirty="0"/>
              <a:t>'</a:t>
            </a:r>
            <a:r>
              <a:rPr lang="fr-FR" dirty="0"/>
              <a:t>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tree_gini.fit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y_pred_gini</a:t>
            </a:r>
            <a:r>
              <a:rPr lang="fr-FR" dirty="0"/>
              <a:t> = </a:t>
            </a:r>
            <a:r>
              <a:rPr lang="fr-FR" dirty="0" err="1"/>
              <a:t>tree_gini.predict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 err="1"/>
              <a:t>accuracy_gini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y_pred_gini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Gini: {</a:t>
            </a:r>
            <a:r>
              <a:rPr lang="fr-FR" dirty="0" err="1"/>
              <a:t>accuracy_gini</a:t>
            </a:r>
            <a:r>
              <a:rPr lang="fr-FR" dirty="0"/>
              <a:t>}')</a:t>
            </a:r>
          </a:p>
          <a:p>
            <a:endParaRPr lang="fr-FR" dirty="0"/>
          </a:p>
          <a:p>
            <a:r>
              <a:rPr lang="fr-FR" dirty="0"/>
              <a:t># Arbre de décision avec entropie</a:t>
            </a:r>
          </a:p>
          <a:p>
            <a:r>
              <a:rPr lang="fr-FR" dirty="0" err="1"/>
              <a:t>tree_entropy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b="1" dirty="0" err="1"/>
              <a:t>criterion</a:t>
            </a:r>
            <a:r>
              <a:rPr lang="fr-FR" b="1" dirty="0"/>
              <a:t>='</a:t>
            </a:r>
            <a:r>
              <a:rPr lang="fr-FR" b="1" dirty="0" err="1"/>
              <a:t>entropy</a:t>
            </a:r>
            <a:r>
              <a:rPr lang="fr-FR" b="1" dirty="0"/>
              <a:t>'</a:t>
            </a:r>
            <a:r>
              <a:rPr lang="fr-FR" dirty="0"/>
              <a:t>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tree_entropy.fit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r>
              <a:rPr lang="fr-FR" dirty="0" err="1"/>
              <a:t>y_pred_entropy</a:t>
            </a:r>
            <a:r>
              <a:rPr lang="fr-FR" dirty="0"/>
              <a:t> = </a:t>
            </a:r>
            <a:r>
              <a:rPr lang="fr-FR" dirty="0" err="1"/>
              <a:t>tree_entropy.predict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r>
              <a:rPr lang="fr-FR" dirty="0" err="1"/>
              <a:t>accuracy_entropy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y_pred_entropy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f'Accuracy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Entropy</a:t>
            </a:r>
            <a:r>
              <a:rPr lang="fr-FR" dirty="0"/>
              <a:t>: {</a:t>
            </a:r>
            <a:r>
              <a:rPr lang="fr-FR" dirty="0" err="1"/>
              <a:t>accuracy_entropy</a:t>
            </a:r>
            <a:r>
              <a:rPr lang="fr-FR" dirty="0"/>
              <a:t>}')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 données quantitatives</a:t>
            </a:r>
          </a:p>
          <a:p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classification_report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sklearn.preprocessing</a:t>
            </a:r>
            <a:r>
              <a:rPr lang="fr-FR" dirty="0"/>
              <a:t> import </a:t>
            </a:r>
            <a:r>
              <a:rPr lang="fr-FR" dirty="0" err="1"/>
              <a:t>OneHotEncoder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Charger les données Titanic depuis </a:t>
            </a:r>
            <a:r>
              <a:rPr lang="fr-FR" dirty="0" err="1"/>
              <a:t>seaborn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seaborn</a:t>
            </a:r>
            <a:r>
              <a:rPr lang="fr-FR" dirty="0"/>
              <a:t> as </a:t>
            </a:r>
            <a:r>
              <a:rPr lang="fr-FR" dirty="0" err="1"/>
              <a:t>sns</a:t>
            </a:r>
            <a:endParaRPr lang="fr-FR" dirty="0"/>
          </a:p>
          <a:p>
            <a:r>
              <a:rPr lang="fr-FR" dirty="0" err="1"/>
              <a:t>titanic</a:t>
            </a:r>
            <a:r>
              <a:rPr lang="fr-FR" dirty="0"/>
              <a:t> = </a:t>
            </a:r>
            <a:r>
              <a:rPr lang="fr-FR" dirty="0" err="1"/>
              <a:t>sns.load_dataset</a:t>
            </a:r>
            <a:r>
              <a:rPr lang="fr-FR" dirty="0"/>
              <a:t>('</a:t>
            </a:r>
            <a:r>
              <a:rPr lang="fr-FR" dirty="0" err="1"/>
              <a:t>titanic</a:t>
            </a:r>
            <a:r>
              <a:rPr lang="fr-FR" dirty="0"/>
              <a:t>')</a:t>
            </a:r>
          </a:p>
          <a:p>
            <a:endParaRPr lang="fr-FR" dirty="0"/>
          </a:p>
          <a:p>
            <a:r>
              <a:rPr lang="fr-FR" dirty="0"/>
              <a:t># Garder les colonnes pertinentes et supprimer les lignes avec des valeurs manquantes</a:t>
            </a:r>
          </a:p>
          <a:p>
            <a:r>
              <a:rPr lang="fr-FR" dirty="0"/>
              <a:t>data = </a:t>
            </a:r>
            <a:r>
              <a:rPr lang="fr-FR" dirty="0" err="1"/>
              <a:t>titanic</a:t>
            </a:r>
            <a:r>
              <a:rPr lang="fr-FR" dirty="0"/>
              <a:t>[['</a:t>
            </a:r>
            <a:r>
              <a:rPr lang="fr-FR" dirty="0" err="1"/>
              <a:t>sex</a:t>
            </a:r>
            <a:r>
              <a:rPr lang="fr-FR" dirty="0"/>
              <a:t>', 'class', '</a:t>
            </a:r>
            <a:r>
              <a:rPr lang="fr-FR" dirty="0" err="1"/>
              <a:t>embark_town</a:t>
            </a:r>
            <a:r>
              <a:rPr lang="fr-FR" dirty="0"/>
              <a:t>', '</a:t>
            </a:r>
            <a:r>
              <a:rPr lang="fr-FR" dirty="0" err="1"/>
              <a:t>survived</a:t>
            </a:r>
            <a:r>
              <a:rPr lang="fr-FR" dirty="0"/>
              <a:t>']].</a:t>
            </a:r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# Préparer les variables explicatives (features) et la variable cible (target)</a:t>
            </a:r>
          </a:p>
          <a:p>
            <a:r>
              <a:rPr lang="fr-FR" dirty="0"/>
              <a:t>X = data[['</a:t>
            </a:r>
            <a:r>
              <a:rPr lang="fr-FR" dirty="0" err="1"/>
              <a:t>sex</a:t>
            </a:r>
            <a:r>
              <a:rPr lang="fr-FR" dirty="0"/>
              <a:t>', 'class', '</a:t>
            </a:r>
            <a:r>
              <a:rPr lang="fr-FR" dirty="0" err="1"/>
              <a:t>embark_town</a:t>
            </a:r>
            <a:r>
              <a:rPr lang="fr-FR" dirty="0"/>
              <a:t>']]</a:t>
            </a:r>
          </a:p>
          <a:p>
            <a:r>
              <a:rPr lang="fr-FR" dirty="0"/>
              <a:t>y = data['</a:t>
            </a:r>
            <a:r>
              <a:rPr lang="fr-FR" dirty="0" err="1"/>
              <a:t>survived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# Appliquer l'encodage </a:t>
            </a:r>
            <a:r>
              <a:rPr lang="fr-FR" dirty="0" err="1"/>
              <a:t>One-Hot</a:t>
            </a:r>
            <a:r>
              <a:rPr lang="fr-FR" dirty="0"/>
              <a:t> aux variables catégorielles</a:t>
            </a:r>
          </a:p>
          <a:p>
            <a:r>
              <a:rPr lang="fr-FR" dirty="0" err="1"/>
              <a:t>X_encoded</a:t>
            </a:r>
            <a:r>
              <a:rPr lang="fr-FR" dirty="0"/>
              <a:t> = </a:t>
            </a:r>
            <a:r>
              <a:rPr lang="fr-FR" dirty="0" err="1"/>
              <a:t>pd.get_dummies</a:t>
            </a:r>
            <a:r>
              <a:rPr lang="fr-FR" dirty="0"/>
              <a:t>(X)</a:t>
            </a:r>
          </a:p>
          <a:p>
            <a:endParaRPr lang="fr-FR" dirty="0"/>
          </a:p>
          <a:p>
            <a:r>
              <a:rPr lang="fr-FR" dirty="0"/>
              <a:t># Diviser le jeu de données en ensembles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</a:t>
            </a:r>
            <a:r>
              <a:rPr lang="fr-FR" dirty="0" err="1"/>
              <a:t>X_encoded</a:t>
            </a:r>
            <a:r>
              <a:rPr lang="fr-FR" dirty="0"/>
              <a:t>, y, </a:t>
            </a:r>
            <a:r>
              <a:rPr lang="fr-FR" dirty="0" err="1"/>
              <a:t>test_size</a:t>
            </a:r>
            <a:r>
              <a:rPr lang="fr-FR" dirty="0"/>
              <a:t>=0.3,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Créer et entraîner le modèle d'arbre de décision</a:t>
            </a:r>
          </a:p>
          <a:p>
            <a:r>
              <a:rPr lang="fr-FR" dirty="0"/>
              <a:t>model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Faire des prédictions</a:t>
            </a:r>
          </a:p>
          <a:p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Générer et afficher le rapport de classification</a:t>
            </a:r>
          </a:p>
          <a:p>
            <a:r>
              <a:rPr lang="fr-FR" dirty="0"/>
              <a:t>report = </a:t>
            </a:r>
            <a:r>
              <a:rPr lang="fr-FR" dirty="0" err="1"/>
              <a:t>classification_report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(report)</a:t>
            </a:r>
          </a:p>
          <a:p>
            <a:endParaRPr lang="fr-FR" dirty="0"/>
          </a:p>
          <a:p>
            <a:r>
              <a:rPr lang="fr-FR" dirty="0"/>
              <a:t># Optionnel : Visualiser l'arbre de décision (nécessite </a:t>
            </a:r>
            <a:r>
              <a:rPr lang="fr-FR" dirty="0" err="1"/>
              <a:t>graphviz</a:t>
            </a:r>
            <a:r>
              <a:rPr lang="fr-FR" dirty="0"/>
              <a:t>)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export_graphviz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graphviz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dot_data</a:t>
            </a:r>
            <a:r>
              <a:rPr lang="fr-FR" dirty="0"/>
              <a:t> = </a:t>
            </a:r>
            <a:r>
              <a:rPr lang="fr-FR" dirty="0" err="1"/>
              <a:t>export_graphviz</a:t>
            </a:r>
            <a:r>
              <a:rPr lang="fr-FR" dirty="0"/>
              <a:t>(model, </a:t>
            </a:r>
            <a:r>
              <a:rPr lang="fr-FR" dirty="0" err="1"/>
              <a:t>out_file</a:t>
            </a:r>
            <a:r>
              <a:rPr lang="fr-FR" dirty="0"/>
              <a:t>=None,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feature_names</a:t>
            </a:r>
            <a:r>
              <a:rPr lang="fr-FR" dirty="0"/>
              <a:t>=</a:t>
            </a:r>
            <a:r>
              <a:rPr lang="fr-FR" dirty="0" err="1"/>
              <a:t>X_encoded.columns</a:t>
            </a:r>
            <a:r>
              <a:rPr lang="fr-FR" dirty="0"/>
              <a:t>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class_names</a:t>
            </a:r>
            <a:r>
              <a:rPr lang="fr-FR" dirty="0"/>
              <a:t>=['Not </a:t>
            </a:r>
            <a:r>
              <a:rPr lang="fr-FR" dirty="0" err="1"/>
              <a:t>Survived</a:t>
            </a:r>
            <a:r>
              <a:rPr lang="fr-FR" dirty="0"/>
              <a:t>', '</a:t>
            </a:r>
            <a:r>
              <a:rPr lang="fr-FR" dirty="0" err="1"/>
              <a:t>Survived</a:t>
            </a:r>
            <a:r>
              <a:rPr lang="fr-FR" dirty="0"/>
              <a:t>'],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filled</a:t>
            </a:r>
            <a:r>
              <a:rPr lang="fr-FR" dirty="0"/>
              <a:t>=True, </a:t>
            </a:r>
            <a:r>
              <a:rPr lang="fr-FR" dirty="0" err="1"/>
              <a:t>rounded</a:t>
            </a:r>
            <a:r>
              <a:rPr lang="fr-FR" dirty="0"/>
              <a:t>=True,  </a:t>
            </a:r>
          </a:p>
          <a:p>
            <a:r>
              <a:rPr lang="fr-FR" dirty="0"/>
              <a:t>                           </a:t>
            </a:r>
            <a:r>
              <a:rPr lang="fr-FR" dirty="0" err="1"/>
              <a:t>special_characters</a:t>
            </a:r>
            <a:r>
              <a:rPr lang="fr-FR" dirty="0"/>
              <a:t>=True)  </a:t>
            </a:r>
          </a:p>
          <a:p>
            <a:r>
              <a:rPr lang="fr-FR" dirty="0"/>
              <a:t>graph = </a:t>
            </a:r>
            <a:r>
              <a:rPr lang="fr-FR" dirty="0" err="1"/>
              <a:t>graphviz.Source</a:t>
            </a:r>
            <a:r>
              <a:rPr lang="fr-FR" dirty="0"/>
              <a:t>(</a:t>
            </a:r>
            <a:r>
              <a:rPr lang="fr-FR" dirty="0" err="1"/>
              <a:t>dot_data</a:t>
            </a:r>
            <a:r>
              <a:rPr lang="fr-FR" dirty="0"/>
              <a:t>)  </a:t>
            </a:r>
          </a:p>
          <a:p>
            <a:r>
              <a:rPr lang="fr-FR" dirty="0" err="1"/>
              <a:t>graph.render</a:t>
            </a:r>
            <a:r>
              <a:rPr lang="fr-FR" dirty="0"/>
              <a:t>("</a:t>
            </a:r>
            <a:r>
              <a:rPr lang="fr-FR" dirty="0" err="1"/>
              <a:t>titanic_tree</a:t>
            </a:r>
            <a:r>
              <a:rPr lang="fr-FR" dirty="0"/>
              <a:t>")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Quand choisir Gini vs Entropie ?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Performance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Dans la plupart des cas, la différence en termes de performance entre l'indice de Gini et l'entropie est négligeable. Les deux critères tendent à produire des arbres de décision de qualité similaire.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Calcul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L'indice de Gini est légèrement plus simple et rapide à calculer, ce qui peut être un avantage sur de très grands ensembles de données.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Empirique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Certaines études empiriques montrent que l'indice de Gini peut légèrement mieux séparer les classes les plus fréquentes, tandis que l'entropie peut être plus sensible aux classes minoritaires.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Préférence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Souvent, la préférence entre Gini et entropie est basée sur des considérations empiriques spécifiques à un jeu de données ou sur des préférences personnelles ou de l'équipe de développement.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35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sklearn.datasets</a:t>
            </a:r>
            <a:r>
              <a:rPr lang="fr-FR" dirty="0"/>
              <a:t> import </a:t>
            </a:r>
            <a:r>
              <a:rPr lang="fr-FR" dirty="0" err="1"/>
              <a:t>load_iris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sklearn.ensemble</a:t>
            </a:r>
            <a:r>
              <a:rPr lang="fr-FR" dirty="0"/>
              <a:t> import </a:t>
            </a:r>
            <a:r>
              <a:rPr lang="fr-FR" dirty="0" err="1"/>
              <a:t>RandomForestClassifier</a:t>
            </a:r>
            <a:r>
              <a:rPr lang="fr-FR" dirty="0"/>
              <a:t>, </a:t>
            </a:r>
            <a:r>
              <a:rPr lang="fr-FR" dirty="0" err="1"/>
              <a:t>BaggingClassifier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DecisionTreeClassifier</a:t>
            </a:r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# Chargement des données Iris</a:t>
            </a:r>
          </a:p>
          <a:p>
            <a:r>
              <a:rPr lang="fr-FR" dirty="0"/>
              <a:t>iris = </a:t>
            </a:r>
            <a:r>
              <a:rPr lang="fr-FR" dirty="0" err="1"/>
              <a:t>load_iris</a:t>
            </a:r>
            <a:r>
              <a:rPr lang="fr-FR" dirty="0"/>
              <a:t>()</a:t>
            </a:r>
          </a:p>
          <a:p>
            <a:r>
              <a:rPr lang="fr-FR" dirty="0"/>
              <a:t>X = </a:t>
            </a:r>
            <a:r>
              <a:rPr lang="fr-FR" dirty="0" err="1"/>
              <a:t>iris.data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iris.target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Séparation des données en ensembles d'entraînement et de test</a:t>
            </a:r>
          </a:p>
          <a:p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(X, y, </a:t>
            </a:r>
            <a:r>
              <a:rPr lang="fr-FR" dirty="0" err="1"/>
              <a:t>test_size</a:t>
            </a:r>
            <a:r>
              <a:rPr lang="fr-FR" dirty="0"/>
              <a:t>=0.2,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Création d'un classifieur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tree_clf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tree_pred</a:t>
            </a:r>
            <a:r>
              <a:rPr lang="fr-FR" dirty="0"/>
              <a:t> = </a:t>
            </a:r>
            <a:r>
              <a:rPr lang="fr-FR" dirty="0" err="1"/>
              <a:t>tree_clf.predict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  <a:p>
            <a:r>
              <a:rPr lang="fr-FR" dirty="0" err="1"/>
              <a:t>tree_accuracy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tree_pred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</a:t>
            </a:r>
            <a:r>
              <a:rPr lang="fr-FR" dirty="0" err="1"/>
              <a:t>Decision</a:t>
            </a:r>
            <a:r>
              <a:rPr lang="fr-FR" dirty="0"/>
              <a:t> Tree:", </a:t>
            </a:r>
            <a:r>
              <a:rPr lang="fr-FR" dirty="0" err="1"/>
              <a:t>tree_accuracy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Création d'un classifieur Random Forest</a:t>
            </a:r>
          </a:p>
          <a:p>
            <a:r>
              <a:rPr lang="fr-FR" dirty="0" err="1"/>
              <a:t>rf_clf</a:t>
            </a:r>
            <a:r>
              <a:rPr lang="fr-FR" dirty="0"/>
              <a:t> = </a:t>
            </a:r>
            <a:r>
              <a:rPr lang="fr-FR" b="1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Random Forest</a:t>
            </a:r>
          </a:p>
          <a:p>
            <a:r>
              <a:rPr lang="fr-FR" dirty="0" err="1"/>
              <a:t>rf_clf.fit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rf_pred</a:t>
            </a:r>
            <a:r>
              <a:rPr lang="fr-FR" dirty="0"/>
              <a:t> = </a:t>
            </a:r>
            <a:r>
              <a:rPr lang="fr-FR" dirty="0" err="1"/>
              <a:t>rf_clf.predict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Random Forest</a:t>
            </a:r>
          </a:p>
          <a:p>
            <a:r>
              <a:rPr lang="fr-FR" dirty="0" err="1"/>
              <a:t>rf_accuracy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rf_pred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Random Forest:", </a:t>
            </a:r>
            <a:r>
              <a:rPr lang="fr-FR" dirty="0" err="1"/>
              <a:t>rf_accuracy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Création d'un classifieur Bagging avec </a:t>
            </a:r>
            <a:r>
              <a:rPr lang="fr-FR" dirty="0" err="1"/>
              <a:t>Decision</a:t>
            </a:r>
            <a:r>
              <a:rPr lang="fr-FR" dirty="0"/>
              <a:t> Tree comme base</a:t>
            </a:r>
          </a:p>
          <a:p>
            <a:r>
              <a:rPr lang="fr-FR" dirty="0"/>
              <a:t># Y a aussi un </a:t>
            </a:r>
            <a:r>
              <a:rPr lang="fr-FR" dirty="0" err="1"/>
              <a:t>BaggingRegressor</a:t>
            </a:r>
            <a:endParaRPr lang="fr-FR" dirty="0"/>
          </a:p>
          <a:p>
            <a:r>
              <a:rPr lang="fr-FR" dirty="0" err="1"/>
              <a:t>bagging_clf</a:t>
            </a:r>
            <a:r>
              <a:rPr lang="fr-FR" dirty="0"/>
              <a:t> = </a:t>
            </a:r>
            <a:r>
              <a:rPr lang="fr-FR" b="1" dirty="0" err="1"/>
              <a:t>BaggingClassifier</a:t>
            </a:r>
            <a:r>
              <a:rPr lang="fr-FR" dirty="0"/>
              <a:t>(</a:t>
            </a:r>
            <a:r>
              <a:rPr lang="fr-FR" dirty="0" err="1"/>
              <a:t>base_estimator</a:t>
            </a:r>
            <a:r>
              <a:rPr lang="fr-FR" dirty="0"/>
              <a:t>=</a:t>
            </a:r>
            <a:r>
              <a:rPr lang="fr-FR" dirty="0" err="1"/>
              <a:t>DecisionTreeClassifier</a:t>
            </a:r>
            <a:r>
              <a:rPr lang="fr-FR" dirty="0"/>
              <a:t>(), 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endParaRPr lang="fr-FR" dirty="0"/>
          </a:p>
          <a:p>
            <a:r>
              <a:rPr lang="fr-FR" dirty="0"/>
              <a:t># Entraînement du classifieur Bagging</a:t>
            </a:r>
          </a:p>
          <a:p>
            <a:r>
              <a:rPr lang="fr-FR" dirty="0" err="1"/>
              <a:t>bagging_clf.fit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Prédiction sur l'ensemble de test</a:t>
            </a:r>
          </a:p>
          <a:p>
            <a:r>
              <a:rPr lang="fr-FR" dirty="0" err="1"/>
              <a:t>bagging_pred</a:t>
            </a:r>
            <a:r>
              <a:rPr lang="fr-FR" dirty="0"/>
              <a:t> = </a:t>
            </a:r>
            <a:r>
              <a:rPr lang="fr-FR" dirty="0" err="1"/>
              <a:t>bagging_clf.predict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# Calcul de l'</a:t>
            </a:r>
            <a:r>
              <a:rPr lang="fr-FR" dirty="0" err="1"/>
              <a:t>accuracy</a:t>
            </a:r>
            <a:r>
              <a:rPr lang="fr-FR" dirty="0"/>
              <a:t> du Bagging</a:t>
            </a:r>
          </a:p>
          <a:p>
            <a:r>
              <a:rPr lang="fr-FR" dirty="0" err="1"/>
              <a:t>bagging_accuracy</a:t>
            </a:r>
            <a:r>
              <a:rPr lang="fr-FR" dirty="0"/>
              <a:t> =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bagging_pred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("Accuracy du Bagging avec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Trees</a:t>
            </a:r>
            <a:r>
              <a:rPr lang="fr-FR" dirty="0"/>
              <a:t>:", </a:t>
            </a:r>
            <a:r>
              <a:rPr lang="fr-FR" dirty="0" err="1"/>
              <a:t>bagging_accuracy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1. Bagging (Bootstrap + </a:t>
            </a:r>
            <a:r>
              <a:rPr lang="fr-FR" b="1" dirty="0" err="1"/>
              <a:t>Aggregating</a:t>
            </a:r>
            <a:r>
              <a:rPr lang="fr-FR" b="1" dirty="0"/>
              <a:t>) :</a:t>
            </a:r>
          </a:p>
          <a:p>
            <a:r>
              <a:rPr lang="fr-FR" dirty="0"/>
              <a:t>   - </a:t>
            </a:r>
            <a:r>
              <a:rPr lang="fr-FR" b="1" i="1" dirty="0"/>
              <a:t>Technique d'ensemble</a:t>
            </a:r>
            <a:r>
              <a:rPr lang="fr-FR" dirty="0"/>
              <a:t> qui combine les prédictions de plusieurs modèles de manière à réduire la variance et éviter le surajustement.</a:t>
            </a:r>
          </a:p>
          <a:p>
            <a:r>
              <a:rPr lang="fr-FR" dirty="0"/>
              <a:t>   - Le principe de base est de créer plusieurs ensembles de données d'entraînement en tirant aléatoirement </a:t>
            </a:r>
            <a:r>
              <a:rPr lang="fr-FR" b="1" dirty="0"/>
              <a:t>avec remplacement</a:t>
            </a:r>
            <a:r>
              <a:rPr lang="fr-FR" dirty="0"/>
              <a:t> à partir de l'ensemble de données d'origine (bootstrap).</a:t>
            </a:r>
          </a:p>
          <a:p>
            <a:r>
              <a:rPr lang="fr-FR" dirty="0"/>
              <a:t>   - Ensuite, un modèle de prédiction est entraîné sur chaque ensemble de données d'entraînement.</a:t>
            </a:r>
          </a:p>
          <a:p>
            <a:r>
              <a:rPr lang="fr-FR" dirty="0"/>
              <a:t>   - Les prédictions des modèles individuels sont ensuite agrégées, souvent par moyenne, médiane ou vote majoritaire, pour former la prédiction finale.</a:t>
            </a:r>
          </a:p>
          <a:p>
            <a:endParaRPr lang="fr-FR" dirty="0"/>
          </a:p>
          <a:p>
            <a:r>
              <a:rPr lang="fr-FR" b="1" dirty="0"/>
              <a:t>2. Bootstrap :</a:t>
            </a:r>
          </a:p>
          <a:p>
            <a:r>
              <a:rPr lang="fr-FR" dirty="0"/>
              <a:t>   - Le Bootstrap est une </a:t>
            </a:r>
            <a:r>
              <a:rPr lang="fr-FR" b="1" i="1" dirty="0"/>
              <a:t>méthode statistique</a:t>
            </a:r>
            <a:r>
              <a:rPr lang="fr-FR" dirty="0"/>
              <a:t> qui consiste à échantillonner </a:t>
            </a:r>
            <a:r>
              <a:rPr lang="fr-FR" b="1" dirty="0"/>
              <a:t>avec remplacement</a:t>
            </a:r>
            <a:r>
              <a:rPr lang="fr-FR" dirty="0"/>
              <a:t> à partir d'un ensemble de données d'origine pour créer plusieurs ensembles de données bootstrap.</a:t>
            </a:r>
          </a:p>
          <a:p>
            <a:r>
              <a:rPr lang="fr-FR" dirty="0"/>
              <a:t>   - Chaque ensemble bootstrap est de la même taille que l'ensemble de données d'origine, mais certaines observations peuvent être répétées tandis que d'autres peuvent être omises.</a:t>
            </a:r>
          </a:p>
          <a:p>
            <a:r>
              <a:rPr lang="fr-FR" dirty="0"/>
              <a:t>   - Cette méthode permet d'estimer la distribution d'un échantillonneur statistique, comme la moyenne ou la variance, et d'effectuer des inférences statistiques sur des échantillons.</a:t>
            </a:r>
          </a:p>
          <a:p>
            <a:endParaRPr lang="fr-FR" dirty="0"/>
          </a:p>
          <a:p>
            <a:r>
              <a:rPr lang="fr-FR" b="1" dirty="0"/>
              <a:t>3. Random Forest :</a:t>
            </a:r>
          </a:p>
          <a:p>
            <a:r>
              <a:rPr lang="fr-FR" dirty="0"/>
              <a:t>   - Random Forest est un </a:t>
            </a:r>
            <a:r>
              <a:rPr lang="fr-FR" b="1" i="1" dirty="0"/>
              <a:t>algorithme d'apprentissage</a:t>
            </a:r>
            <a:r>
              <a:rPr lang="fr-FR" dirty="0"/>
              <a:t> supervisé qui utilise un ensemble d'arbres de décision.</a:t>
            </a:r>
          </a:p>
          <a:p>
            <a:r>
              <a:rPr lang="fr-FR" dirty="0"/>
              <a:t>   - Chaque arbre de décision est formé sur un sous-ensemble aléatoire des données d'entraînement, créé à l'aide du bootstrap.</a:t>
            </a:r>
          </a:p>
          <a:p>
            <a:r>
              <a:rPr lang="fr-FR" dirty="0"/>
              <a:t>   - Lors de la construction de chaque arbre, à chaque nœud, une sélection aléatoire d'attributs est utilisée pour choisir la meilleure division, ce qui rend les arbres plus indépendants et diversifiés.</a:t>
            </a:r>
          </a:p>
          <a:p>
            <a:r>
              <a:rPr lang="fr-FR" dirty="0"/>
              <a:t>   - Les prédictions finales sont obtenues en agrégeant les prédictions de chaque arbre (par </a:t>
            </a:r>
            <a:r>
              <a:rPr lang="fr-FR" b="1" dirty="0"/>
              <a:t>vote majoritaire pour la classification</a:t>
            </a:r>
            <a:r>
              <a:rPr lang="fr-FR" dirty="0"/>
              <a:t> et par </a:t>
            </a:r>
            <a:r>
              <a:rPr lang="fr-FR" b="1" dirty="0"/>
              <a:t>moyenne pour la régression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b="1" dirty="0"/>
              <a:t>4. </a:t>
            </a:r>
            <a:r>
              <a:rPr lang="fr-FR" b="1" dirty="0" err="1"/>
              <a:t>Aggregating</a:t>
            </a:r>
            <a:r>
              <a:rPr lang="fr-FR" b="1" dirty="0"/>
              <a:t> </a:t>
            </a:r>
            <a:r>
              <a:rPr lang="fr-FR" b="0" dirty="0"/>
              <a:t>(consolidation du résultat)</a:t>
            </a:r>
            <a:r>
              <a:rPr lang="fr-FR" b="1" dirty="0"/>
              <a:t>:</a:t>
            </a:r>
          </a:p>
          <a:p>
            <a:r>
              <a:rPr lang="fr-FR" dirty="0"/>
              <a:t>   - L'agrégation (ou </a:t>
            </a:r>
            <a:r>
              <a:rPr lang="fr-FR" dirty="0" err="1"/>
              <a:t>averaging</a:t>
            </a:r>
            <a:r>
              <a:rPr lang="fr-FR" dirty="0"/>
              <a:t>) est une méthode utilisée dans les techniques d'ensemble où les prédictions de plusieurs modèles sont combinées pour produire une prédiction finale plus robuste et généralement plus précise.</a:t>
            </a:r>
          </a:p>
          <a:p>
            <a:r>
              <a:rPr lang="fr-FR" dirty="0"/>
              <a:t>   - Les modèles individuels peuvent être de natures différentes, mais ils doivent être compétents dans la résolution du problème.</a:t>
            </a:r>
          </a:p>
          <a:p>
            <a:r>
              <a:rPr lang="fr-FR" dirty="0"/>
              <a:t>   - L'agrégation peut être effectuée de différentes manières, comme la </a:t>
            </a:r>
            <a:r>
              <a:rPr lang="fr-FR" b="1" dirty="0"/>
              <a:t>moyenne, la médiane ou le vote majoritaire</a:t>
            </a:r>
            <a:r>
              <a:rPr lang="fr-FR" dirty="0"/>
              <a:t>, en fonction du type de problème (classification, régression) et du type de modèle utilisé.</a:t>
            </a:r>
          </a:p>
          <a:p>
            <a:endParaRPr lang="fr-FR" dirty="0"/>
          </a:p>
          <a:p>
            <a:endParaRPr lang="fr-FR" dirty="0"/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Limiter over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fitting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Random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forest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. Les arbres se modèrent les uns les autres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Max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depth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split, min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sample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leaf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N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estimators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38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14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62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2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4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89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6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effectLst/>
                <a:latin typeface="Courier New" panose="02070309020205020404" pitchFamily="49" charset="0"/>
              </a:rPr>
              <a:t>Exemple de code :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voir commentaire slide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Linear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ourier New" panose="02070309020205020404" pitchFamily="49" charset="0"/>
              </a:rPr>
              <a:t>R² représente la proportion de la variance de la variable dépendante qui est expliquée par le modèle de régression.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Dans sklearn, le score, c'est R²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Comme c'est une proportion c'est c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omparable d'un modèle à un autre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quel que soit les valeurs de y</a:t>
            </a: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R²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soustraction.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14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2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544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9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25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1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00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042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83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1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plt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Lasso,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r2_score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np.random.seed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(42)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X = 2 *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np.random.rand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(100, 1)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y = 4 + 3 * X +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np.random.randn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(100, 1)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=42)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Créer les modèles de régression Lasso et Ridge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lasso =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(alpha=0.1)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(alpha=1.0)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Entraîner les modèles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lasso.fit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ridge.fit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lasso.predict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ridge.predict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Calculer l'erreur quadratique moyenne (MSE) et le coefficient de détermination (R²) pour Lasso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mse_lasso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r2_lasso = r2_score(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Calculer l'erreur quadratique moyenne (MSE) et le coefficient de détermination (R²) pour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mse_ridge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r2_ridge = r2_score(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f'Lasso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mse_lasso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}, Coefficient of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(R²): {r2_lasso}')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f'Ridge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mse_ridge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}, Coefficient of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(R²): {r2_ridge}')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Tracer les points de données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plt.scatter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blue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label='Data points')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# Tracer les lignes de régression Lasso et Ridge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y_pred_lasso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linewidth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=2, label='Lasso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line')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y_pred_ridge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='green',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linewidth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=2, label='Ridge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line')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('X')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plt.ylabel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('y')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('Lasso and Ridge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')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plt.legend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()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n observations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 features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Idée de bonne pratique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Régression linéaire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Features engineering 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Régularisation Lasso pour sélectionner les variables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dirty="0">
                <a:effectLst/>
                <a:latin typeface="Courier New" panose="02070309020205020404" pitchFamily="49" charset="0"/>
              </a:rPr>
              <a:t>Ridge pour trouver le meilleur modèle avec les variables retenues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Permet de réduire l'importance des variables ou de supprimer les variables explicatives qui ne fournissent pas d'informations pertinentes pour le modèle </a:t>
            </a:r>
          </a:p>
          <a:p>
            <a:r>
              <a:rPr lang="fr-FR" sz="1800" dirty="0">
                <a:effectLst/>
                <a:latin typeface="Courier New" panose="02070309020205020404" pitchFamily="49" charset="0"/>
              </a:rPr>
              <a:t>Permet de traiter les problèmes où les variables explicatives sont beaucoup plus nombreuses que le nombre d'observations disponibles (ADN)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sz="1800" dirty="0" err="1">
                <a:effectLst/>
                <a:latin typeface="Courier New" panose="02070309020205020404" pitchFamily="49" charset="0"/>
              </a:rPr>
              <a:t>Regularisation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pénalité ajoutée à la fonction de coût</a:t>
            </a:r>
          </a:p>
          <a:p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Ridge et Lasso ne concerne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l'intercept (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QUE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les variables explicatives=features)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Lasso : permet de sélectionner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Lasso quand on a peu d'échantillons </a:t>
            </a:r>
            <a:r>
              <a:rPr lang="fr-FR" sz="1800" b="1" dirty="0">
                <a:effectLst/>
                <a:latin typeface="Courier New" panose="02070309020205020404" pitchFamily="49" charset="0"/>
              </a:rPr>
              <a:t>mais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beaucoup de features (ADN)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71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372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87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57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26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endParaRPr lang="fr-FR" b="1" dirty="0"/>
          </a:p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 (classification par exemple)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0n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r>
              <a:rPr lang="fr-FR" dirty="0"/>
              <a:t>Ce dernier est ramené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la langue cible qui est sur le fil vert est présenté au WE rouge. </a:t>
            </a:r>
          </a:p>
          <a:p>
            <a:r>
              <a:rPr lang="fr-FR" dirty="0"/>
              <a:t>En haut, à la sortie de </a:t>
            </a:r>
            <a:r>
              <a:rPr lang="fr-FR" dirty="0" err="1"/>
              <a:t>softmax</a:t>
            </a:r>
            <a:r>
              <a:rPr lang="fr-FR" dirty="0"/>
              <a:t>(), on invoque </a:t>
            </a:r>
            <a:r>
              <a:rPr lang="fr-FR" dirty="0" err="1"/>
              <a:t>argmax</a:t>
            </a:r>
            <a:r>
              <a:rPr lang="fr-FR" dirty="0"/>
              <a:t>() sur le vecteur de longueur </a:t>
            </a:r>
            <a:r>
              <a:rPr lang="fr-FR" dirty="0" err="1"/>
              <a:t>vocab_size</a:t>
            </a:r>
            <a:r>
              <a:rPr lang="fr-FR" dirty="0"/>
              <a:t> afin de retrouver l'indice du mot le plus probable.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Ridge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make_regression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r2_score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make_regression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=20, noise=0.1,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Créer un modèle de régression Ridge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Ridge()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Définir une grille de paramètres à tester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param_grid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{'alpha': [0.1, 1.0, 10.0, 100.0]}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Configurer la recherche de grille avec validation croisée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GridSearchCV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param_grid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cv=5,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scoring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neg_mean_squared_error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Entraîner la recherche de grille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grid_search.fit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Afficher les meilleurs paramètres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f'Best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parameters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grid_search.best_params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_}')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Évaluer le modèle avec les meilleurs paramètres sur l'ensemble de test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grid_search.best_estimator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_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best_ridge.predict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mean_squared_error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r2 = r2_score(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f'Mean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(MSE):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f'Coefficient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of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Determination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(R²): {r2}')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Effectuer une validation croisée sur l'ensemble d'entraînement avec les meilleurs paramètres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cross_val_score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best_ridge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cv=5,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scoring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='r2')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f'Cross-validated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R² scores: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f'Average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cross-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validated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R² score: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cross_val_scores.mean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()}')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Cross validation = pour sélectionner le modèle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tester le modèle sur 4 jeux de données différents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veut s'entrainer sur un max de questions (révisions bac)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Cross validation permet de départager des modèles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On reproduit des conditions dans lesquelles il va se retrouver quand il va découvrir de nouvelles valeurs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Permet pas de d'optimiser le biais-variance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Grid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Search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pour les hyperparamètres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La cross validation est au service de la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grid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search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1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as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plt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roc_auc_score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model.predict_proba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)[:,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Évaluer la performance du modèle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roc_auc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roc_auc_score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("Confusion Matrix:")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Report:")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f"ROC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AUC Score: {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roc_auc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}")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# Tracer la courbe ROC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fpr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_ =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roc_curve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y_prob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tpr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darkorange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label=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f'ROC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curve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(area = {roc_auc:.2f})')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plt.plot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([0, 1], [0, 1],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color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navy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',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linestyle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='--')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plt.xlim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([0.0, 1.0])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plt.ylim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([0.0, 1.05])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plt.xlabel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('False Positive Rate')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plt.ylabel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('True Positive Rate')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('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Receiver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Operating 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Characteristic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(ROC)')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plt.legend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loc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="</a:t>
            </a:r>
            <a:r>
              <a:rPr lang="fr-FR" sz="1200" b="0" dirty="0" err="1">
                <a:effectLst/>
                <a:latin typeface="Courier New" panose="02070309020205020404" pitchFamily="49" charset="0"/>
              </a:rPr>
              <a:t>lower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 right")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fr-FR" sz="12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4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precision_score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recall_score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f1_score,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accuracy_score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confusion_matrix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Évaluer les performances du modèle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accuracy_score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precision_score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recall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recall_score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f1 = 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f1_score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confusion_matrix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accuracy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f'Recall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: {recall}')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(f'F1 Score: {f1}')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nConfusion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Matrix:")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conf_matrix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Report:")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Voir aussi :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import numpy as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np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sklearn.datasets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Génération de données fictives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X, y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make_classification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n_samples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=1000,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n_features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n_informative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=2,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n_redundant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=10,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Diviser le jeu de données en ensemble d'entraînement et de test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(X, y,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=0.3,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=42)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Créer et entraîner le modèle de régression logistique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model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LogisticRegression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Faire des prédictions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Générer le rapport de classification sous forme de dictionnaire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class_report_dict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b="1" dirty="0" err="1">
                <a:effectLst/>
                <a:latin typeface="Courier New" panose="02070309020205020404" pitchFamily="49" charset="0"/>
              </a:rPr>
              <a:t>output_dict</a:t>
            </a:r>
            <a:r>
              <a:rPr lang="fr-FR" sz="1200" b="1" dirty="0">
                <a:effectLst/>
                <a:latin typeface="Courier New" panose="02070309020205020404" pitchFamily="49" charset="0"/>
              </a:rPr>
              <a:t>=True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Afficher le rapport de classification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("Classification Report (as dict):")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class_report_dict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# Afficher le rapport de classification sous forme de chaîne de caractères (optionnel)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class_report_str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classification_report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, 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("\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nClassification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 Report (as string):")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 err="1">
                <a:effectLst/>
                <a:latin typeface="Courier New" panose="02070309020205020404" pitchFamily="49" charset="0"/>
              </a:rPr>
              <a:t>print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 err="1">
                <a:effectLst/>
                <a:latin typeface="Courier New" panose="02070309020205020404" pitchFamily="49" charset="0"/>
              </a:rPr>
              <a:t>class_report_str</a:t>
            </a:r>
            <a:r>
              <a:rPr lang="fr-FR" sz="12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Précision : quand je prédis est ce que c'est vrai</a:t>
            </a:r>
          </a:p>
          <a:p>
            <a:pPr marL="0" marR="0" rtl="0" fontAlgn="t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Recall      : quel % j'ai réussi à récupérer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  <a:latin typeface="Courier New" panose="02070309020205020404" pitchFamily="49" charset="0"/>
              </a:rPr>
              <a:t>Accuracy = pas la meilleur mesure car pb si déséquilibre.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Fraude bancaire.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1% de fraude.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Accuracy de 95%.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effectLst/>
                <a:latin typeface="Courier New" panose="02070309020205020404" pitchFamily="49" charset="0"/>
              </a:rPr>
              <a:t>Si on prend un modèle qui prédit pas de fraude on a une Accuracy de 99%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2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dirty="0">
                <a:effectLst/>
                <a:latin typeface="Courier New" panose="02070309020205020404" pitchFamily="49" charset="0"/>
              </a:rPr>
              <a:t>En pratique on va regarder F1 score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algn="l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Voir slide suivant</a:t>
            </a:r>
          </a:p>
          <a:p>
            <a:pPr algn="l"/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Interprétation de la courbe 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Point (0,1)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Idéal, représentant un classificateur parfait avec 100% de sensibilité et 0% de taux de faux positifs.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Ligne diagonale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Représente un classificateur aléatoire (lancer une pièce pour classer). Une courbe ROC au-dessus de cette ligne indique que le modèle a une capacité prédictive meilleure que le hasard.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Aire sous la courbe (AUC - Area Under the </a:t>
            </a:r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Curve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Indicateur de performance global du modèle. Une AUC de 1 indique un classificateur parfait, une AUC de 0,5 indique un classificateur sans capacité discriminante (aléatoire).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Utilisation de la courbe ROC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Comparer les modèles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La courbe ROC permet de comparer les performances de différents modèles. Un modèle avec une courbe ROC plus proche du coin supérieur gauche est meilleur.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Choisir un seuil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En observant la courbe ROC, on peut choisir un seuil de décision qui équilibre au mieux la sensibilité et le taux de faux positifs selon les besoins spécifiques du problème.</a:t>
            </a:r>
          </a:p>
          <a:p>
            <a:pPr algn="l">
              <a:buFont typeface="+mj-lt"/>
              <a:buAutoNum type="arabicPeriod"/>
            </a:pP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Analyser les compromis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: La courbe ROC aide à visualiser les compromis entre détecter correctement les positifs (haute sensibilité) et éviter les fausses alertes (faible taux de faux positifs).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 (0, 0) le classificateur classe tout négatif : aucun faux positif, mais également aucun vrai positif. </a:t>
            </a:r>
          </a:p>
          <a:p>
            <a:r>
              <a:rPr lang="fr-FR" dirty="0"/>
              <a:t>En (1, 1) le classificateur classe tout positif : il n’y a aucun vrai négatif, mais également aucun faux négatif. </a:t>
            </a:r>
          </a:p>
          <a:p>
            <a:r>
              <a:rPr lang="fr-FR" dirty="0"/>
              <a:t>Un classificateur aléatoire tracera une droite allant de (0, 0) à (1, 1). Piece de </a:t>
            </a:r>
            <a:r>
              <a:rPr lang="fr-FR" dirty="0" err="1"/>
              <a:t>monaie</a:t>
            </a:r>
            <a:endParaRPr lang="fr-FR" dirty="0"/>
          </a:p>
          <a:p>
            <a:r>
              <a:rPr lang="fr-FR" dirty="0"/>
              <a:t>En (0, 1) le classificateur n’a aucun faux positif ni aucun faux négatif, et est par conséquent parfaitement exact, ne se trompant jamais.</a:t>
            </a:r>
          </a:p>
          <a:p>
            <a:r>
              <a:rPr lang="fr-FR" dirty="0"/>
              <a:t>En (1, 0) le classificateur n’a aucun vrai négatif ni aucun vrai positif, et est par conséquent parfaitement inexact, se trompant toujours. Il suffit d’inverser sa prédiction pour en faire un classificateur parfaitement exact.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 multi classes</a:t>
            </a:r>
          </a:p>
          <a:p>
            <a:r>
              <a:rPr lang="fr-FR" dirty="0"/>
              <a:t>On a 3 probas</a:t>
            </a:r>
          </a:p>
          <a:p>
            <a:r>
              <a:rPr lang="fr-FR" dirty="0"/>
              <a:t>• Rouge vs non rouge</a:t>
            </a:r>
          </a:p>
          <a:p>
            <a:r>
              <a:rPr lang="fr-FR" dirty="0"/>
              <a:t>• Bleu vs non bleu</a:t>
            </a:r>
          </a:p>
          <a:p>
            <a:r>
              <a:rPr lang="fr-FR" dirty="0"/>
              <a:t>• Gris vs non gris</a:t>
            </a:r>
          </a:p>
          <a:p>
            <a:endParaRPr lang="fr-FR" dirty="0"/>
          </a:p>
          <a:p>
            <a:r>
              <a:rPr lang="fr-FR" dirty="0"/>
              <a:t>Pour un nouveau point :</a:t>
            </a:r>
          </a:p>
          <a:p>
            <a:r>
              <a:rPr lang="fr-FR" dirty="0"/>
              <a:t>• On calcule les 3 probas – On a 3 probas d'appartenance à telle ou telle classe </a:t>
            </a:r>
          </a:p>
          <a:p>
            <a:r>
              <a:rPr lang="fr-FR" dirty="0"/>
              <a:t>• On prendra la proba la plus forte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make_classification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Génération d'un jeu de données fictif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make_classification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=1000,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Diviser le jeu de données en ensemble d'entraînement et de test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=0.3,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Entraîner un modèle de régression logistique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Prédire les probabilités pour la classe positive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model.predict_proba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)[:, 1]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Calculer les valeurs de la courbe ROC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thresholds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Calculer l'aire sous la courbe (AUC)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Ou utiliser directement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y_prob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AUC: {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roc_auc_direct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Tracer la courbe ROC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darkorange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=2, label=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f'ROC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(area = {roc_auc:.2f})')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([0, 1], [0, 1],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='--')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([0.0, 1.0])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([0.0, 1.05])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('False Positive Rate')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('True Positive Rate')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Operating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Characteristic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(ROC)')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right")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9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+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Modèle non linéaire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Supporte les relations non linéaires entre features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Supporte les effets croisés entre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Beaucoup de branches si données pas bien réparties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 err="1">
                <a:effectLst/>
                <a:latin typeface="Courier New" panose="02070309020205020404" pitchFamily="49" charset="0"/>
              </a:rPr>
              <a:t>overfitter</a:t>
            </a: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Les arbres de décision ont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dirty="0">
                <a:effectLst/>
                <a:latin typeface="Courier New" panose="02070309020205020404" pitchFamily="49" charset="0"/>
              </a:rPr>
              <a:t>Faut régulariser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effectLst/>
                <a:latin typeface="Courier New" panose="02070309020205020404" pitchFamily="49" charset="0"/>
              </a:rPr>
              <a:t>Exemple de 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slide suivant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8A371-2959-4ACF-A588-8E7883C911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11" Type="http://schemas.openxmlformats.org/officeDocument/2006/relationships/image" Target="../media/image24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989C5C-7A4F-4C95-87E5-D12D7517B857}"/>
              </a:ext>
            </a:extLst>
          </p:cNvPr>
          <p:cNvSpPr txBox="1"/>
          <p:nvPr/>
        </p:nvSpPr>
        <p:spPr>
          <a:xfrm>
            <a:off x="5984103" y="233729"/>
            <a:ext cx="405566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  = capacités de stockage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EC2 = capacité de traitement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C593A4-66CF-0F47-AC19-E472AEC3F064}"/>
              </a:ext>
            </a:extLst>
          </p:cNvPr>
          <p:cNvSpPr txBox="1"/>
          <p:nvPr/>
        </p:nvSpPr>
        <p:spPr>
          <a:xfrm>
            <a:off x="10039765" y="22788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J6 28 mai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BBB1-D58D-4BE3-43A4-0D8E9828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ROC &amp; AUC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B06D1-A3E8-D376-7FC5-2EDF0667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 - Area </a:t>
            </a:r>
            <a:r>
              <a:rPr lang="fr-FR" dirty="0" err="1"/>
              <a:t>under</a:t>
            </a:r>
            <a:r>
              <a:rPr lang="fr-FR" dirty="0"/>
              <a:t> the </a:t>
            </a:r>
            <a:r>
              <a:rPr lang="fr-FR" dirty="0" err="1"/>
              <a:t>curve</a:t>
            </a:r>
            <a:endParaRPr lang="fr-FR" dirty="0"/>
          </a:p>
          <a:p>
            <a:r>
              <a:rPr lang="fr-FR" dirty="0"/>
              <a:t>Comparer des </a:t>
            </a:r>
            <a:r>
              <a:rPr lang="fr-FR" dirty="0" err="1"/>
              <a:t>classifiers</a:t>
            </a:r>
            <a:endParaRPr lang="fr-FR" dirty="0"/>
          </a:p>
          <a:p>
            <a:r>
              <a:rPr lang="fr-FR" dirty="0"/>
              <a:t>Entre 0.5 et 1</a:t>
            </a:r>
          </a:p>
          <a:p>
            <a:pPr lvl="1"/>
            <a:r>
              <a:rPr lang="fr-FR" dirty="0"/>
              <a:t>0.5 =&gt; Pile ou Face</a:t>
            </a:r>
          </a:p>
          <a:p>
            <a:pPr lvl="1"/>
            <a:r>
              <a:rPr lang="fr-FR" dirty="0"/>
              <a:t>1.0 =&gt; Sépare parfaitement les 2 classes</a:t>
            </a:r>
          </a:p>
          <a:p>
            <a:pPr lvl="1"/>
            <a:r>
              <a:rPr lang="fr-FR" dirty="0"/>
              <a:t>Entre les 2 =&gt; description du pouvoir discriminant du modèle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64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FD44-F96B-0943-1F7B-1952F98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BA3FE-0C75-DBA3-CBB3-2EF55162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classification et régression</a:t>
            </a:r>
          </a:p>
          <a:p>
            <a:r>
              <a:rPr lang="fr-FR" dirty="0"/>
              <a:t>Sur la racine toutes les observations appartiennent à la même classe</a:t>
            </a:r>
          </a:p>
          <a:p>
            <a:r>
              <a:rPr lang="fr-FR" dirty="0"/>
              <a:t>On trouve un critère pour séparer le data set</a:t>
            </a:r>
          </a:p>
          <a:p>
            <a:pPr lvl="1"/>
            <a:r>
              <a:rPr lang="fr-FR" dirty="0"/>
              <a:t>Une des features comparée à un seuil</a:t>
            </a:r>
          </a:p>
          <a:p>
            <a:pPr lvl="1"/>
            <a:r>
              <a:rPr lang="fr-FR" dirty="0"/>
              <a:t>Ex x1 =&gt; barre verticale On fait varier x1. On retient le meilleur seuil</a:t>
            </a:r>
          </a:p>
          <a:p>
            <a:pPr lvl="1"/>
            <a:r>
              <a:rPr lang="fr-FR" dirty="0"/>
              <a:t>Après on fait pareil avec x2 (barre horizontale)</a:t>
            </a:r>
          </a:p>
          <a:p>
            <a:r>
              <a:rPr lang="fr-FR" dirty="0"/>
              <a:t>Comment évaluer le seuil?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41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1FD44-F96B-0943-1F7B-1952F98F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BA3FE-0C75-DBA3-CBB3-2EF5516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71795"/>
          </a:xfrm>
        </p:spPr>
        <p:txBody>
          <a:bodyPr>
            <a:normAutofit/>
          </a:bodyPr>
          <a:lstStyle/>
          <a:p>
            <a:r>
              <a:rPr lang="fr-FR" dirty="0"/>
              <a:t>classification et régression</a:t>
            </a:r>
          </a:p>
          <a:p>
            <a:r>
              <a:rPr lang="fr-FR" dirty="0"/>
              <a:t>Sur la racine toutes les observations appartiennent à la même classe</a:t>
            </a:r>
          </a:p>
          <a:p>
            <a:r>
              <a:rPr lang="fr-FR" dirty="0"/>
              <a:t>On trouve un critère pour séparer le data set</a:t>
            </a:r>
          </a:p>
          <a:p>
            <a:pPr lvl="1"/>
            <a:r>
              <a:rPr lang="fr-FR" dirty="0"/>
              <a:t>Une des features comparée à un seuil</a:t>
            </a:r>
          </a:p>
          <a:p>
            <a:pPr lvl="1"/>
            <a:r>
              <a:rPr lang="fr-FR" dirty="0"/>
              <a:t>Ex x1 =&gt; barre verticale On fait varier x1. On retient le meilleur seuil</a:t>
            </a:r>
          </a:p>
          <a:p>
            <a:pPr lvl="1"/>
            <a:r>
              <a:rPr lang="fr-FR" dirty="0"/>
              <a:t>Après on fait pareil avec x2 (barre horizontale)</a:t>
            </a:r>
          </a:p>
          <a:p>
            <a:pPr lvl="1"/>
            <a:r>
              <a:rPr lang="fr-FR" dirty="0"/>
              <a:t>Comment évaluer le seuil?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D4D63D9-4729-55D8-13F3-E1213204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4114"/>
              </p:ext>
            </p:extLst>
          </p:nvPr>
        </p:nvGraphicFramePr>
        <p:xfrm>
          <a:off x="213360" y="5128620"/>
          <a:ext cx="1176528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77">
                  <a:extLst>
                    <a:ext uri="{9D8B030D-6E8A-4147-A177-3AD203B41FA5}">
                      <a16:colId xmlns:a16="http://schemas.microsoft.com/office/drawing/2014/main" val="4162842236"/>
                    </a:ext>
                  </a:extLst>
                </a:gridCol>
                <a:gridCol w="4192803">
                  <a:extLst>
                    <a:ext uri="{9D8B030D-6E8A-4147-A177-3AD203B41FA5}">
                      <a16:colId xmlns:a16="http://schemas.microsoft.com/office/drawing/2014/main" val="140978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  <a:latin typeface="Courier New" panose="02070309020205020404" pitchFamily="49" charset="0"/>
                        </a:rPr>
                        <a:t>Les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Courier New" panose="02070309020205020404" pitchFamily="49" charset="0"/>
                        </a:rPr>
                        <a:t>Les -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Modèle non linéaire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Supporte les relations non linéaires entre features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Supporte les effets croisés entre features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Beaucoup de branches si données pas bien réparties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dirty="0">
                          <a:effectLst/>
                          <a:latin typeface="Courier New" panose="02070309020205020404" pitchFamily="49" charset="0"/>
                        </a:rPr>
                        <a:t>Tendance à </a:t>
                      </a:r>
                      <a:r>
                        <a:rPr lang="fr-FR" sz="1800" b="0" dirty="0" err="1">
                          <a:effectLst/>
                          <a:latin typeface="Courier New" panose="02070309020205020404" pitchFamily="49" charset="0"/>
                        </a:rPr>
                        <a:t>overfitter</a:t>
                      </a:r>
                      <a:endParaRPr lang="fr-FR" sz="1800" b="0" dirty="0">
                        <a:effectLst/>
                        <a:latin typeface="Courier New" panose="02070309020205020404" pitchFamily="49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0701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B266794-C0F6-B7A1-8188-3D4B75545172}"/>
              </a:ext>
            </a:extLst>
          </p:cNvPr>
          <p:cNvSpPr txBox="1"/>
          <p:nvPr/>
        </p:nvSpPr>
        <p:spPr>
          <a:xfrm>
            <a:off x="9460520" y="418683"/>
            <a:ext cx="215956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Forte 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Faible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Faut régulariser</a:t>
            </a:r>
          </a:p>
        </p:txBody>
      </p:sp>
    </p:spTree>
    <p:extLst>
      <p:ext uri="{BB962C8B-B14F-4D97-AF65-F5344CB8AC3E}">
        <p14:creationId xmlns:p14="http://schemas.microsoft.com/office/powerpoint/2010/main" val="92405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4E18A-E8FB-C7CB-0984-309BDD7D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Decision</a:t>
            </a:r>
            <a:r>
              <a:rPr lang="fr-FR" dirty="0"/>
              <a:t> Tree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488A6-7B9D-0251-AB41-AD379213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45733"/>
            <a:ext cx="5768975" cy="823912"/>
          </a:xfrm>
        </p:spPr>
        <p:txBody>
          <a:bodyPr anchor="ctr"/>
          <a:lstStyle/>
          <a:p>
            <a:pPr algn="ctr"/>
            <a:r>
              <a:rPr lang="fr-FR" dirty="0"/>
              <a:t>DONNEES QUALITATIVES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2D82F-395E-98CB-9715-8E159D77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970314"/>
            <a:ext cx="5867400" cy="471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GINI </a:t>
            </a:r>
          </a:p>
          <a:p>
            <a:pPr marL="271463" lvl="1"/>
            <a:r>
              <a:rPr lang="fr-FR" sz="2000" dirty="0"/>
              <a:t>Minimiser la somme des hétérogénéités</a:t>
            </a:r>
          </a:p>
          <a:p>
            <a:pPr marL="271463" lvl="1"/>
            <a:r>
              <a:rPr lang="fr-FR" sz="2000" dirty="0"/>
              <a:t>m modalités(#classes)</a:t>
            </a:r>
          </a:p>
          <a:p>
            <a:pPr marL="271463" lvl="1"/>
            <a:r>
              <a:rPr lang="fr-FR" sz="2000" dirty="0"/>
              <a:t>Max si </a:t>
            </a:r>
            <a:r>
              <a:rPr lang="fr-FR" sz="2000" dirty="0" err="1"/>
              <a:t>équi-partition</a:t>
            </a:r>
            <a:r>
              <a:rPr lang="fr-FR" sz="2000" dirty="0"/>
              <a:t>. 50%-50% =&gt; 0.5*0.5 = 0.25</a:t>
            </a:r>
            <a:endParaRPr lang="fr-FR" dirty="0"/>
          </a:p>
          <a:p>
            <a:pPr marL="271463" lvl="1"/>
            <a:r>
              <a:rPr lang="fr-FR" sz="2000" dirty="0"/>
              <a:t>Si que des rouge p=100% et 1-p = 0%</a:t>
            </a:r>
          </a:p>
          <a:p>
            <a:pPr marL="271463" lvl="1"/>
            <a:r>
              <a:rPr lang="fr-FR" sz="2000" dirty="0"/>
              <a:t>Gini = 0 si la branche est homogène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ENTROPIE</a:t>
            </a:r>
          </a:p>
          <a:p>
            <a:r>
              <a:rPr lang="fr-FR" sz="2000" dirty="0"/>
              <a:t>k la classe</a:t>
            </a:r>
          </a:p>
          <a:p>
            <a:r>
              <a:rPr lang="fr-FR" sz="2000" dirty="0"/>
              <a:t>- car entre [0, 1[ val &lt;0</a:t>
            </a:r>
            <a:endParaRPr lang="fr-FR" sz="2000" baseline="-25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8B2B07-0E30-554B-7255-5AEA23041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5733"/>
            <a:ext cx="5791200" cy="823912"/>
          </a:xfrm>
        </p:spPr>
        <p:txBody>
          <a:bodyPr anchor="ctr"/>
          <a:lstStyle/>
          <a:p>
            <a:pPr algn="ctr"/>
            <a:r>
              <a:rPr lang="fr-FR" dirty="0"/>
              <a:t>DONNEES QUANTITATIVES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A3A000-5464-C160-4D1D-6E08FCFBC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2700" y="1970314"/>
            <a:ext cx="5600700" cy="471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VARIANCE </a:t>
            </a:r>
          </a:p>
          <a:p>
            <a:pPr marL="385763" lvl="1" indent="-342900"/>
            <a:r>
              <a:rPr lang="fr-FR" sz="2000" dirty="0"/>
              <a:t>On ne sépare plus une classe qui est homogène</a:t>
            </a:r>
          </a:p>
          <a:p>
            <a:pPr marL="385763" lvl="1" indent="-342900"/>
            <a:r>
              <a:rPr lang="fr-FR" sz="2000" dirty="0"/>
              <a:t>Associer une prédiction à chaque branche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EE898B-0366-A091-0D7F-EA68BDBA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977765"/>
            <a:ext cx="2783144" cy="21385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DDAB687-F580-1D75-7670-C25BC84C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27" y="5200681"/>
            <a:ext cx="2867425" cy="7621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ACD972D-BB22-581A-B6F5-83284767C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342" y="2446380"/>
            <a:ext cx="2267823" cy="38186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8C0B8E3-904A-041B-B0AC-58D046E2A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670" y="2782098"/>
            <a:ext cx="1377271" cy="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16FA8-44B8-9944-8023-E0158282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Random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1C655-F0DF-D7CD-1359-8F3003D6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Bagging (Bootstrap + </a:t>
            </a:r>
            <a:r>
              <a:rPr lang="fr-FR" dirty="0" err="1"/>
              <a:t>Aggregating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Bootstrap : méthode statistique. Ech avec remise. Créer plrs </a:t>
            </a:r>
            <a:r>
              <a:rPr lang="fr-FR" dirty="0" err="1"/>
              <a:t>ens</a:t>
            </a:r>
            <a:r>
              <a:rPr lang="fr-FR" dirty="0"/>
              <a:t> de données</a:t>
            </a:r>
          </a:p>
          <a:p>
            <a:pPr lvl="1"/>
            <a:r>
              <a:rPr lang="fr-FR" dirty="0" err="1"/>
              <a:t>Aggregating</a:t>
            </a:r>
            <a:r>
              <a:rPr lang="fr-FR" dirty="0"/>
              <a:t> des résultats : </a:t>
            </a:r>
          </a:p>
          <a:p>
            <a:pPr lvl="2"/>
            <a:r>
              <a:rPr lang="fr-FR" dirty="0" err="1"/>
              <a:t>Regression</a:t>
            </a:r>
            <a:r>
              <a:rPr lang="fr-FR" dirty="0"/>
              <a:t> : moyenne</a:t>
            </a:r>
          </a:p>
          <a:p>
            <a:pPr lvl="2"/>
            <a:r>
              <a:rPr lang="fr-FR" dirty="0"/>
              <a:t>Classification : vote majoritaire</a:t>
            </a:r>
          </a:p>
          <a:p>
            <a:pPr lvl="1"/>
            <a:endParaRPr lang="fr-FR" dirty="0"/>
          </a:p>
          <a:p>
            <a:r>
              <a:rPr lang="fr-FR" dirty="0"/>
              <a:t>vote majoritaire pour la classification</a:t>
            </a:r>
          </a:p>
          <a:p>
            <a:r>
              <a:rPr lang="fr-FR" dirty="0"/>
              <a:t>moyenne pour la régression</a:t>
            </a:r>
          </a:p>
        </p:txBody>
      </p:sp>
    </p:spTree>
    <p:extLst>
      <p:ext uri="{BB962C8B-B14F-4D97-AF65-F5344CB8AC3E}">
        <p14:creationId xmlns:p14="http://schemas.microsoft.com/office/powerpoint/2010/main" val="255324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10D22-4285-F6FE-1F95-0A6A26F7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- SVM</a:t>
            </a:r>
          </a:p>
        </p:txBody>
      </p:sp>
    </p:spTree>
    <p:extLst>
      <p:ext uri="{BB962C8B-B14F-4D97-AF65-F5344CB8AC3E}">
        <p14:creationId xmlns:p14="http://schemas.microsoft.com/office/powerpoint/2010/main" val="373715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592BA-280F-123D-2626-381CFC73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26836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4C2AF-34B2-0267-3950-BEB02A4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96971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37E8-1517-AD9C-A3D8-4075BCBC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Time </a:t>
            </a:r>
            <a:r>
              <a:rPr lang="fr-FR" dirty="0" err="1"/>
              <a:t>Series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01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42C4A-2E93-B9C5-8801-BA5FA367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KMEANS</a:t>
            </a:r>
          </a:p>
        </p:txBody>
      </p:sp>
    </p:spTree>
    <p:extLst>
      <p:ext uri="{BB962C8B-B14F-4D97-AF65-F5344CB8AC3E}">
        <p14:creationId xmlns:p14="http://schemas.microsoft.com/office/powerpoint/2010/main" val="295206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93838-36E0-334F-0943-6613799B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RDD : </a:t>
            </a:r>
            <a:r>
              <a:rPr lang="fr-FR" dirty="0" err="1"/>
              <a:t>resilient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 dataset</a:t>
            </a:r>
          </a:p>
          <a:p>
            <a:r>
              <a:rPr lang="fr-FR" dirty="0"/>
              <a:t>SPARK</a:t>
            </a:r>
          </a:p>
          <a:p>
            <a:r>
              <a:rPr lang="fr-FR" dirty="0"/>
              <a:t>REDSHIFT TIDY</a:t>
            </a:r>
          </a:p>
          <a:p>
            <a:r>
              <a:rPr lang="fr-FR" dirty="0"/>
              <a:t>SPARK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B4A79C-B411-602D-0EE2-754FECF71873}"/>
              </a:ext>
            </a:extLst>
          </p:cNvPr>
          <p:cNvSpPr txBox="1"/>
          <p:nvPr/>
        </p:nvSpPr>
        <p:spPr>
          <a:xfrm rot="21094181">
            <a:off x="2361652" y="3105835"/>
            <a:ext cx="6801862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b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terminer une fois que ML et DL seront terminés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41DDA-56B2-6493-7964-694BC572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DBSCAN</a:t>
            </a:r>
          </a:p>
        </p:txBody>
      </p:sp>
    </p:spTree>
    <p:extLst>
      <p:ext uri="{BB962C8B-B14F-4D97-AF65-F5344CB8AC3E}">
        <p14:creationId xmlns:p14="http://schemas.microsoft.com/office/powerpoint/2010/main" val="16716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42326-C400-BCB8-2EE0-E8D0337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PCA</a:t>
            </a:r>
          </a:p>
        </p:txBody>
      </p:sp>
    </p:spTree>
    <p:extLst>
      <p:ext uri="{BB962C8B-B14F-4D97-AF65-F5344CB8AC3E}">
        <p14:creationId xmlns:p14="http://schemas.microsoft.com/office/powerpoint/2010/main" val="379680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D6E9A-FA1B-77D8-89C3-E5CBE9F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NLP</a:t>
            </a:r>
          </a:p>
        </p:txBody>
      </p:sp>
    </p:spTree>
    <p:extLst>
      <p:ext uri="{BB962C8B-B14F-4D97-AF65-F5344CB8AC3E}">
        <p14:creationId xmlns:p14="http://schemas.microsoft.com/office/powerpoint/2010/main" val="155003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C6335-1A18-152E-B34C-968C5599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Unsupervised</a:t>
            </a:r>
            <a:r>
              <a:rPr lang="fr-FR" dirty="0"/>
              <a:t> -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2079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317" y="1013447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700" y="3773969"/>
            <a:ext cx="5683973" cy="298766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107950" indent="-107950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Minimiser la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Elle dépend du problème</a:t>
            </a:r>
          </a:p>
          <a:p>
            <a:pPr marL="107950" lvl="1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Exemple : MSE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h(x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+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cherche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et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qui minimisent C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C(β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)=1/n ∑ (y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i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x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1i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)²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γ = learning rate</a:t>
            </a:r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∇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t+1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β</a:t>
            </a:r>
            <a:r>
              <a:rPr lang="fr-FR" sz="14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- γ </a:t>
            </a:r>
            <a:r>
              <a:rPr lang="x-IV_mathan" sz="14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C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batch gradient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Calcul sur l'ensemble des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1/n). Trop lent =&gt; SGD, BGD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 – BGD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des 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Batch size = 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 SGD</a:t>
            </a:r>
          </a:p>
          <a:p>
            <a:pPr marL="87313" indent="-87313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Calcul du gradient sur n'&lt;n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éch</a:t>
            </a:r>
            <a:endParaRPr lang="fr-FR" sz="1400" dirty="0">
              <a:latin typeface="Courier New" panose="02070309020205020404" pitchFamily="49" charset="0"/>
            </a:endParaRPr>
          </a:p>
          <a:p>
            <a:pPr marL="87313" indent="-87313" fontAlgn="ctr">
              <a:buFont typeface="Arial" panose="020B0604020202020204" pitchFamily="34" charset="0"/>
              <a:buChar char="•"/>
            </a:pPr>
            <a:r>
              <a:rPr lang="x-IV_mathan" sz="1100" dirty="0">
                <a:effectLst/>
                <a:latin typeface="Cambria Math" panose="02040503050406030204" pitchFamily="18" charset="0"/>
              </a:rPr>
              <a:t>∇</a:t>
            </a:r>
            <a:r>
              <a:rPr lang="fr-FR" sz="1100" dirty="0">
                <a:effectLst/>
                <a:latin typeface="Courier New" panose="02070309020205020404" pitchFamily="49" charset="0"/>
              </a:rPr>
              <a:t>C = 1/n  ∑  </a:t>
            </a:r>
            <a:r>
              <a:rPr lang="x-IV_mathan" sz="1100" dirty="0">
                <a:solidFill>
                  <a:srgbClr val="FA0000"/>
                </a:solidFill>
                <a:effectLst/>
                <a:latin typeface="Cambria Math" panose="02040503050406030204" pitchFamily="18" charset="0"/>
              </a:rPr>
              <a:t>∇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[(</a:t>
            </a:r>
            <a:r>
              <a:rPr lang="fr-FR" sz="1100" b="1" dirty="0" err="1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y_i</a:t>
            </a:r>
            <a:r>
              <a:rPr lang="fr-FR" sz="1100" b="1" dirty="0">
                <a:solidFill>
                  <a:srgbClr val="FA0000"/>
                </a:solidFill>
                <a:effectLst/>
                <a:latin typeface="Courier New" panose="02070309020205020404" pitchFamily="49" charset="0"/>
              </a:rPr>
              <a:t> - β_0 - β_1x_1_i)²]</a:t>
            </a:r>
            <a:endParaRPr lang="fr-FR" sz="11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The gradient of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over n observations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equal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to the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average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gradient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computed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for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each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single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obs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fait le calcul en rouge qui est rapide sur 1 point i</a:t>
            </a:r>
          </a:p>
          <a:p>
            <a:pPr marL="87313" marR="0" indent="-8731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va échantillonner sur un sous</a:t>
            </a:r>
            <a:r>
              <a:rPr lang="fr-FR" sz="1400" dirty="0">
                <a:latin typeface="Courier New" panose="02070309020205020404" pitchFamily="49" charset="0"/>
              </a:rPr>
              <a:t>-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ensemble n'&lt;&lt;n</a:t>
            </a:r>
          </a:p>
          <a:p>
            <a:pPr marL="104775" indent="-104775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Permet d'échapper à un minimum local ou de trouver minimum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6D585F-9752-7DD7-9C55-B1953325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9" y="3759324"/>
            <a:ext cx="3254022" cy="5334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C6873E-B0A1-4A91-C036-4011FF3C699F}"/>
              </a:ext>
            </a:extLst>
          </p:cNvPr>
          <p:cNvSpPr txBox="1"/>
          <p:nvPr/>
        </p:nvSpPr>
        <p:spPr>
          <a:xfrm>
            <a:off x="4988034" y="2601389"/>
            <a:ext cx="5559637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Penser à normaliser les données (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see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oval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vs rond)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latin typeface="Courier New" panose="02070309020205020404" pitchFamily="49" charset="0"/>
              </a:rPr>
              <a:t> Penser à utiliser un validation set pour monitorer la </a:t>
            </a:r>
            <a:r>
              <a:rPr lang="fr-FR" sz="1000" dirty="0" err="1">
                <a:latin typeface="Courier New" panose="02070309020205020404" pitchFamily="49" charset="0"/>
              </a:rPr>
              <a:t>loss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Learning rate γ. Déterminé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Validation set. Permet de monitorer la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C. Typique 0.01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 remonte sur validation set si on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overfit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Une </a:t>
            </a:r>
            <a:r>
              <a:rPr lang="fr-FR" sz="1000" b="1" dirty="0">
                <a:effectLst/>
                <a:latin typeface="Courier New" panose="02070309020205020404" pitchFamily="49" charset="0"/>
              </a:rPr>
              <a:t>epoch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une itération sur le jeu d'entrainement.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permet de comparer la précision de 2 modèles après e epochs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B35D7C-C00A-07C9-F758-4F758A67023F}"/>
              </a:ext>
            </a:extLst>
          </p:cNvPr>
          <p:cNvSpPr txBox="1"/>
          <p:nvPr/>
        </p:nvSpPr>
        <p:spPr>
          <a:xfrm>
            <a:off x="6593833" y="4476139"/>
            <a:ext cx="5384807" cy="1908215"/>
          </a:xfrm>
          <a:prstGeom prst="re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Algo GD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000" dirty="0">
                <a:latin typeface="Courier New" panose="02070309020205020404" pitchFamily="49" charset="0"/>
              </a:rPr>
              <a:t>P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rendre un point au hasard dans l'espace des 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Calcul du gradient </a:t>
            </a:r>
            <a:r>
              <a:rPr lang="x-IV_mathan" sz="1000" dirty="0">
                <a:effectLst/>
                <a:latin typeface="Cambria Math" panose="02040503050406030204" pitchFamily="18" charset="0"/>
              </a:rPr>
              <a:t>∇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C'est les coordonnées d'un vecteur dans le plan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, 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marL="177800" lvl="1" fontAlgn="ctr"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Ses coordonnées sont les dérivées partielles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0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1000" dirty="0" err="1">
                <a:effectLst/>
                <a:latin typeface="Courier New" panose="02070309020205020404" pitchFamily="49" charset="0"/>
              </a:rPr>
              <a:t>dC</a:t>
            </a:r>
            <a:r>
              <a:rPr lang="fr-FR" sz="1000" dirty="0">
                <a:effectLst/>
                <a:latin typeface="Courier New" panose="02070309020205020404" pitchFamily="49" charset="0"/>
              </a:rPr>
              <a:t>/dβ</a:t>
            </a:r>
            <a:r>
              <a:rPr lang="fr-FR" sz="1000" baseline="-25000" dirty="0">
                <a:effectLst/>
                <a:latin typeface="Courier New" panose="02070309020205020404" pitchFamily="49" charset="0"/>
              </a:rPr>
              <a:t>1</a:t>
            </a:r>
            <a:endParaRPr lang="fr-FR" sz="10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Indique la direction de plus grande variation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La projection du vecteur 3D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prend l'opposé du gradient car on veut faire baisser la dérivée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On avance d'un cran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Après on reboucle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effectLst/>
                <a:latin typeface="Courier New" panose="02070309020205020404" pitchFamily="49" charset="0"/>
              </a:rPr>
              <a:t> Critère d'arrêt : Nb d'itérations &lt;- hyperparamètre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F2952-1B41-3B9A-E8DD-335DE819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Supervized</a:t>
            </a:r>
            <a:r>
              <a:rPr lang="fr-FR" dirty="0"/>
              <a:t> –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fr-FR" dirty="0" err="1"/>
                  <a:t>Loss</a:t>
                </a:r>
                <a:r>
                  <a:rPr lang="fr-FR" dirty="0"/>
                  <a:t> fonction = MSE</a:t>
                </a:r>
              </a:p>
              <a:p>
                <a:r>
                  <a:rPr lang="fr-FR" dirty="0"/>
                  <a:t>Quantifie les erreurs de prédiction</a:t>
                </a:r>
              </a:p>
              <a:p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x-IV_mathan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x-IV_mathan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)²</m:t>
                        </m:r>
                      </m:e>
                    </m:nary>
                  </m:oMath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S</a:t>
                </a:r>
                <a:r>
                  <a:rPr lang="fr-FR" sz="2800" b="0" dirty="0">
                    <a:effectLst/>
                    <a:latin typeface="Courier New" panose="02070309020205020404" pitchFamily="49" charset="0"/>
                  </a:rPr>
                  <a:t>ensible aux valeurs aberrantes. On joue avec des carrés. Utiliser plusieurs modèles (pour les outliers par ex)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r-FR" dirty="0">
                    <a:effectLst/>
                    <a:latin typeface="Courier New" panose="02070309020205020404" pitchFamily="49" charset="0"/>
                  </a:rPr>
                  <a:t>Dans les hypothèses il ne faut pas de colinéarité entre les features. 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Eviter les features corrélées à plus de 95% par exemple</a:t>
                </a:r>
              </a:p>
              <a:p>
                <a:pPr marL="742950" lvl="1" indent="-285750" rtl="0" fontAlgn="ctr"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Si on a des features colinéaires, alors le </a:t>
                </a:r>
                <a:r>
                  <a:rPr lang="fr-FR" sz="2800" b="1" dirty="0">
                    <a:effectLst/>
                    <a:latin typeface="Courier New" panose="02070309020205020404" pitchFamily="49" charset="0"/>
                  </a:rPr>
                  <a:t>déterminant de la matrice est nul</a:t>
                </a:r>
                <a:r>
                  <a:rPr lang="fr-FR" sz="2800" dirty="0">
                    <a:effectLst/>
                    <a:latin typeface="Courier New" panose="02070309020205020404" pitchFamily="49" charset="0"/>
                  </a:rPr>
                  <a:t> et on ne peut pas minimiser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D9547-B7F8-DC7E-F0FE-A4D7FE1A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7" t="-1733" r="-2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5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Deep Learning -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Word Embedding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 possible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8" y="1364575"/>
            <a:ext cx="3884831" cy="20954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640880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1766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205966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4370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220821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640203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639813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séquence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latin typeface="Courier New" panose="02070309020205020404" pitchFamily="49" charset="0"/>
              </a:rPr>
              <a:t>h </a:t>
            </a:r>
            <a:r>
              <a:rPr lang="fr-FR" sz="800" dirty="0">
                <a:latin typeface="Courier New" panose="02070309020205020404" pitchFamily="49" charset="0"/>
              </a:rPr>
              <a:t>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89" y="3917460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5291547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</a:t>
            </a:r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 - Encoder Decoder</a:t>
            </a:r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6914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36978" y="489511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634322" y="530568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727497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17115D-173F-93E3-A0CB-1DA1BD3D1A27}"/>
              </a:ext>
            </a:extLst>
          </p:cNvPr>
          <p:cNvGrpSpPr/>
          <p:nvPr/>
        </p:nvGrpSpPr>
        <p:grpSpPr>
          <a:xfrm>
            <a:off x="2523938" y="1437672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3518-A311-17C8-652E-8F990238D300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4A05A8C4-42EF-668C-3BA6-4C5BA2FAE4B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929F6AD-5B6E-0953-2236-3BACF26626AB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7020E50-C91B-A8FA-5985-9204E51021F7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DE5E38F-85F4-336E-DADF-BB5C786F2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2C9666F-E220-12C3-582D-45A677245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BFE4880-F8D1-B76A-3DDC-795278204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6FE6706-54C8-51A5-A1E9-83AF6606F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5FE8EFDB-F31E-5789-43BF-970DC5DFE8C5}"/>
              </a:ext>
            </a:extLst>
          </p:cNvPr>
          <p:cNvGrpSpPr/>
          <p:nvPr/>
        </p:nvGrpSpPr>
        <p:grpSpPr>
          <a:xfrm rot="5400000">
            <a:off x="5673475" y="185206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4EA5200-438D-CEBE-D129-74F88AAF256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6E521D6D-5B79-D3C0-22E2-63EABEE783B6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E970423-9483-FDFF-FBD0-6F036935431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7532C564-DF5D-3288-71BE-2653E63E893A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F55B161B-8133-93D5-DA81-BA088831A444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0CF58C4-C1EA-51CF-9522-2EEBE55677E8}"/>
              </a:ext>
            </a:extLst>
          </p:cNvPr>
          <p:cNvSpPr/>
          <p:nvPr/>
        </p:nvSpPr>
        <p:spPr>
          <a:xfrm>
            <a:off x="3431942" y="5419255"/>
            <a:ext cx="1487046" cy="122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4F2A403-54B9-DE58-C40F-1DD38D84C378}"/>
              </a:ext>
            </a:extLst>
          </p:cNvPr>
          <p:cNvGrpSpPr/>
          <p:nvPr/>
        </p:nvGrpSpPr>
        <p:grpSpPr>
          <a:xfrm>
            <a:off x="4049608" y="5499057"/>
            <a:ext cx="183836" cy="613025"/>
            <a:chOff x="5864577" y="3798709"/>
            <a:chExt cx="265289" cy="903112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D21A27-12C7-8AE9-1AFD-EE1A08B34DDD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1A957D8-13DB-6D17-CDCF-8B5C92A66CEA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57AE497-4410-E276-3263-81AD9CF557BA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827EF390-D46F-A46B-0ADD-7347F0983E86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4299819" y="5558708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8581" y="5804560"/>
            <a:ext cx="432000" cy="432000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B529DF19-17B9-4981-432B-A463AA9B2ABD}"/>
              </a:ext>
            </a:extLst>
          </p:cNvPr>
          <p:cNvSpPr txBox="1"/>
          <p:nvPr/>
        </p:nvSpPr>
        <p:spPr>
          <a:xfrm>
            <a:off x="2576798" y="5341565"/>
            <a:ext cx="1402948" cy="215444"/>
          </a:xfrm>
          <a:prstGeom prst="rect">
            <a:avLst/>
          </a:prstGeom>
          <a:solidFill>
            <a:srgbClr val="DAE8F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J'aime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33D461D1-EF23-93DA-5267-31D0B96E29B8}"/>
              </a:ext>
            </a:extLst>
          </p:cNvPr>
          <p:cNvSpPr txBox="1"/>
          <p:nvPr/>
        </p:nvSpPr>
        <p:spPr>
          <a:xfrm>
            <a:off x="4020584" y="546823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2F25AB84-4753-069B-CB7A-2BDE618689EF}"/>
              </a:ext>
            </a:extLst>
          </p:cNvPr>
          <p:cNvSpPr txBox="1"/>
          <p:nvPr/>
        </p:nvSpPr>
        <p:spPr>
          <a:xfrm>
            <a:off x="3990127" y="562232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7E1C8C31-1E56-6E11-9D44-07DE43D5947D}"/>
              </a:ext>
            </a:extLst>
          </p:cNvPr>
          <p:cNvSpPr txBox="1"/>
          <p:nvPr/>
        </p:nvSpPr>
        <p:spPr>
          <a:xfrm>
            <a:off x="4020584" y="577641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EB963D6-842A-F566-1D42-0E5E9A4C03A0}"/>
              </a:ext>
            </a:extLst>
          </p:cNvPr>
          <p:cNvSpPr txBox="1"/>
          <p:nvPr/>
        </p:nvSpPr>
        <p:spPr>
          <a:xfrm>
            <a:off x="3990127" y="593050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DF58FB90-D1E1-F73C-BA31-F71D9F08A8EA}"/>
              </a:ext>
            </a:extLst>
          </p:cNvPr>
          <p:cNvGrpSpPr/>
          <p:nvPr/>
        </p:nvGrpSpPr>
        <p:grpSpPr>
          <a:xfrm rot="5400000">
            <a:off x="10082255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478A273-4A51-6C4E-DEEF-4397FD14EB10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857FA844-2690-A85E-D1EB-69DAD9FB6897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54182EE-4FD7-B8A9-05AE-4CFB63573C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6EFFF06-38EB-6F10-1A5A-1FEE15A4442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7D06820-13CE-C3EC-3C74-27449011C05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F842C6BE-6899-39E1-F1E2-D07B86432941}"/>
              </a:ext>
            </a:extLst>
          </p:cNvPr>
          <p:cNvGrpSpPr/>
          <p:nvPr/>
        </p:nvGrpSpPr>
        <p:grpSpPr>
          <a:xfrm rot="5400000">
            <a:off x="11200957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D3DE00B-B9E1-7F13-BF99-6F61CE0B5195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C6DD426-D93D-F92A-1601-968FB5FCF325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247184BE-7916-8C24-D3E2-DD38B6FC5DD8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248460E8-4074-3BFC-1988-5DA70DF826D1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ADE3146-1D51-49D8-52FE-C73667482B1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A0C4A46E-141A-AA48-9443-05AFFE086D17}"/>
              </a:ext>
            </a:extLst>
          </p:cNvPr>
          <p:cNvGrpSpPr/>
          <p:nvPr/>
        </p:nvGrpSpPr>
        <p:grpSpPr>
          <a:xfrm>
            <a:off x="8897119" y="3101931"/>
            <a:ext cx="179293" cy="612762"/>
            <a:chOff x="5864577" y="3798709"/>
            <a:chExt cx="265289" cy="90311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5516D065-1E25-08D9-E168-A3634D222A93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80D89097-7684-F246-29F0-0DEB39FE8A6D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650B1A3-92D5-24AC-6730-392681AF77FD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BF90DDB0-19F3-6562-1CD0-CCDF2BFEA51B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1" name="Groupe 1080">
            <a:extLst>
              <a:ext uri="{FF2B5EF4-FFF2-40B4-BE49-F238E27FC236}">
                <a16:creationId xmlns:a16="http://schemas.microsoft.com/office/drawing/2014/main" id="{87961ECF-C2F1-2ADA-F994-9F340F65A31A}"/>
              </a:ext>
            </a:extLst>
          </p:cNvPr>
          <p:cNvGrpSpPr/>
          <p:nvPr/>
        </p:nvGrpSpPr>
        <p:grpSpPr>
          <a:xfrm>
            <a:off x="6987394" y="243913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76C4010-2E16-6573-9EE8-05F47C2F4886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3" name="Connecteur droit 1082">
              <a:extLst>
                <a:ext uri="{FF2B5EF4-FFF2-40B4-BE49-F238E27FC236}">
                  <a16:creationId xmlns:a16="http://schemas.microsoft.com/office/drawing/2014/main" id="{7DEC03A7-BB34-C3D6-83CB-73412B4B87EA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necteur droit 1083">
              <a:extLst>
                <a:ext uri="{FF2B5EF4-FFF2-40B4-BE49-F238E27FC236}">
                  <a16:creationId xmlns:a16="http://schemas.microsoft.com/office/drawing/2014/main" id="{49F9EFA3-35DC-AF61-1674-E5F706F3B0C5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473E8495-B07A-2FEF-309A-2E3B503DF1C4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necteur droit 1085">
              <a:extLst>
                <a:ext uri="{FF2B5EF4-FFF2-40B4-BE49-F238E27FC236}">
                  <a16:creationId xmlns:a16="http://schemas.microsoft.com/office/drawing/2014/main" id="{58777ABC-C522-1536-0B00-88C95B02D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necteur droit 1086">
              <a:extLst>
                <a:ext uri="{FF2B5EF4-FFF2-40B4-BE49-F238E27FC236}">
                  <a16:creationId xmlns:a16="http://schemas.microsoft.com/office/drawing/2014/main" id="{0ACD82EA-64B8-2227-AC8B-9A3898F39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Connecteur droit 1087">
              <a:extLst>
                <a:ext uri="{FF2B5EF4-FFF2-40B4-BE49-F238E27FC236}">
                  <a16:creationId xmlns:a16="http://schemas.microsoft.com/office/drawing/2014/main" id="{9FB7A1A3-0940-E1B8-0FE2-3006B757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necteur droit 1088">
              <a:extLst>
                <a:ext uri="{FF2B5EF4-FFF2-40B4-BE49-F238E27FC236}">
                  <a16:creationId xmlns:a16="http://schemas.microsoft.com/office/drawing/2014/main" id="{720DA75C-D976-6DC9-6F68-2D3C9EC9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0" name="Groupe 1089">
            <a:extLst>
              <a:ext uri="{FF2B5EF4-FFF2-40B4-BE49-F238E27FC236}">
                <a16:creationId xmlns:a16="http://schemas.microsoft.com/office/drawing/2014/main" id="{E962D4AB-5C95-E886-6A5E-39E095F36919}"/>
              </a:ext>
            </a:extLst>
          </p:cNvPr>
          <p:cNvGrpSpPr/>
          <p:nvPr/>
        </p:nvGrpSpPr>
        <p:grpSpPr>
          <a:xfrm rot="5400000">
            <a:off x="10011530" y="11047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494013D-4401-67D1-A102-2B01582937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7375296C-F1D3-1646-DAE6-2511F3137D3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7AF55A96-F835-5100-DE84-5A95D06A9D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5980026F-6670-651C-650C-BF5A39C08AD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332CE5B-79B2-B5A2-3CFF-A0017E798CC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6" name="Groupe 1095">
            <a:extLst>
              <a:ext uri="{FF2B5EF4-FFF2-40B4-BE49-F238E27FC236}">
                <a16:creationId xmlns:a16="http://schemas.microsoft.com/office/drawing/2014/main" id="{896FFCB5-B6AC-69E0-20F0-F8848A0DF6B9}"/>
              </a:ext>
            </a:extLst>
          </p:cNvPr>
          <p:cNvGrpSpPr/>
          <p:nvPr/>
        </p:nvGrpSpPr>
        <p:grpSpPr>
          <a:xfrm>
            <a:off x="6542042" y="5131119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5534477E-8C09-4076-9428-6D4080A792F3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EB951062-7B85-8F42-C7A5-918AD7625B3D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B802F1AD-AD36-0611-E3B2-88B606F78862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24E69080-E200-9F0C-DFE3-08D9D79867E2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15B7FA43-8BED-D193-6A44-765C51958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Connecteur droit 1101">
              <a:extLst>
                <a:ext uri="{FF2B5EF4-FFF2-40B4-BE49-F238E27FC236}">
                  <a16:creationId xmlns:a16="http://schemas.microsoft.com/office/drawing/2014/main" id="{6842737F-EC6D-1A81-4700-B63D2332D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Connecteur droit 1102">
              <a:extLst>
                <a:ext uri="{FF2B5EF4-FFF2-40B4-BE49-F238E27FC236}">
                  <a16:creationId xmlns:a16="http://schemas.microsoft.com/office/drawing/2014/main" id="{93BBDA03-BE8A-9803-C430-1F42E3C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necteur droit 1103">
              <a:extLst>
                <a:ext uri="{FF2B5EF4-FFF2-40B4-BE49-F238E27FC236}">
                  <a16:creationId xmlns:a16="http://schemas.microsoft.com/office/drawing/2014/main" id="{B947115D-8A0A-6716-A327-BF72AD01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CFD4F72A-0680-BC3E-04A5-431CC782B7C9}"/>
              </a:ext>
            </a:extLst>
          </p:cNvPr>
          <p:cNvSpPr/>
          <p:nvPr/>
        </p:nvSpPr>
        <p:spPr>
          <a:xfrm>
            <a:off x="10062718" y="5390520"/>
            <a:ext cx="548790" cy="2225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CB7646DD-F38D-BDB6-4434-C46DAA70CA9A}"/>
              </a:ext>
            </a:extLst>
          </p:cNvPr>
          <p:cNvSpPr/>
          <p:nvPr/>
        </p:nvSpPr>
        <p:spPr>
          <a:xfrm>
            <a:off x="10247466" y="5418857"/>
            <a:ext cx="179293" cy="153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A2ECB391-87FC-B3F1-63CC-64545AE5FEB6}"/>
              </a:ext>
            </a:extLst>
          </p:cNvPr>
          <p:cNvSpPr txBox="1"/>
          <p:nvPr/>
        </p:nvSpPr>
        <p:spPr>
          <a:xfrm>
            <a:off x="10206901" y="540184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8AECED8E-9A9E-32D4-442F-34B33D44570D}"/>
              </a:ext>
            </a:extLst>
          </p:cNvPr>
          <p:cNvSpPr/>
          <p:nvPr/>
        </p:nvSpPr>
        <p:spPr>
          <a:xfrm>
            <a:off x="8569526" y="6145951"/>
            <a:ext cx="1484547" cy="533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D2C8E4BD-062C-4A7D-64C1-05024428709D}"/>
              </a:ext>
            </a:extLst>
          </p:cNvPr>
          <p:cNvSpPr txBox="1"/>
          <p:nvPr/>
        </p:nvSpPr>
        <p:spPr>
          <a:xfrm>
            <a:off x="8419941" y="6414809"/>
            <a:ext cx="1402948" cy="215444"/>
          </a:xfrm>
          <a:prstGeom prst="rect">
            <a:avLst/>
          </a:prstGeom>
          <a:solidFill>
            <a:srgbClr val="F8CE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I love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6" name="Groupe 1065">
            <a:extLst>
              <a:ext uri="{FF2B5EF4-FFF2-40B4-BE49-F238E27FC236}">
                <a16:creationId xmlns:a16="http://schemas.microsoft.com/office/drawing/2014/main" id="{E24BDC5F-D613-DBA7-16B1-DE94557DFB3B}"/>
              </a:ext>
            </a:extLst>
          </p:cNvPr>
          <p:cNvGrpSpPr/>
          <p:nvPr/>
        </p:nvGrpSpPr>
        <p:grpSpPr>
          <a:xfrm>
            <a:off x="9844624" y="6014810"/>
            <a:ext cx="179293" cy="612762"/>
            <a:chOff x="5864577" y="3798709"/>
            <a:chExt cx="265289" cy="90311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7B65A6F-9C4E-8012-260C-15B7FAA98065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1F925F6-C205-1B38-2FF6-338DF54D94D4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4D13B11-0D6C-88EB-2473-FD69BBEA4FA3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86EBEE68-3C5A-876F-6F50-9B059C3853C1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0" name="Groupe 1109">
            <a:extLst>
              <a:ext uri="{FF2B5EF4-FFF2-40B4-BE49-F238E27FC236}">
                <a16:creationId xmlns:a16="http://schemas.microsoft.com/office/drawing/2014/main" id="{BDAF49F4-59D7-EB75-90AE-AA43D92E1AA1}"/>
              </a:ext>
            </a:extLst>
          </p:cNvPr>
          <p:cNvGrpSpPr/>
          <p:nvPr/>
        </p:nvGrpSpPr>
        <p:grpSpPr>
          <a:xfrm rot="5400000">
            <a:off x="9601228" y="42063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42FE4CF-0C00-09D1-9751-6369AA670399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0758AB57-DBEF-F646-C5B8-66E83753F3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4BE4EB29-B1D5-2767-069D-EF74580160F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DA2343F-D1B5-DC13-EFC3-DE09019E8C8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13BEE80-10B3-8A35-9ABE-5208AF53A1BA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D2681FB8-852A-B624-7D4E-CA5BDCF221AA}"/>
              </a:ext>
            </a:extLst>
          </p:cNvPr>
          <p:cNvGrpSpPr/>
          <p:nvPr/>
        </p:nvGrpSpPr>
        <p:grpSpPr>
          <a:xfrm rot="5400000">
            <a:off x="10761037" y="1687385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ACFD9FF0-1EEF-68D1-C148-F3E3F2F536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7C93FFC-4704-B370-03A1-17A773A069DF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BC64C155-4DFC-1731-8E9E-02FFF76F3181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CEB4319F-E21C-9BD5-E412-83716FD0ACB0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7D4F6B7-21A9-D73F-5D91-3859E46F7898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897D0A67-CD96-708F-48B3-0FA7DAC7B43D}"/>
              </a:ext>
            </a:extLst>
          </p:cNvPr>
          <p:cNvGrpSpPr/>
          <p:nvPr/>
        </p:nvGrpSpPr>
        <p:grpSpPr>
          <a:xfrm rot="5400000">
            <a:off x="10834274" y="624907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5259C1F-5C89-96F7-D512-BE690EC4DA4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81995CDA-FBC2-6C04-40CD-49FC71B9281E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E6D488C-9549-9767-9C1D-27AEE91933F4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286BC5CA-7264-6608-348C-E04BB21DFF28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CE06666-19CF-EDE3-FA43-E103A58273D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0B687E-C989-4F37-6D68-71ECBD57D5D5}"/>
              </a:ext>
            </a:extLst>
          </p:cNvPr>
          <p:cNvGrpSpPr/>
          <p:nvPr/>
        </p:nvGrpSpPr>
        <p:grpSpPr>
          <a:xfrm rot="5400000">
            <a:off x="7172621" y="5701288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7A0CBA91-6583-787A-B6CB-6073E578CB7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04A2A87-18A9-378D-10D1-9598C84A26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F48162DA-38D5-D51A-4531-B6342A1B349A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57651278-1CC8-E009-94B7-7BA05D23FF0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EEFB1E76-330D-B60F-C9DC-92FB8E2FEA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955850" y="5018914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4" name="ZoneTexte 1133">
            <a:extLst>
              <a:ext uri="{FF2B5EF4-FFF2-40B4-BE49-F238E27FC236}">
                <a16:creationId xmlns:a16="http://schemas.microsoft.com/office/drawing/2014/main" id="{513FB575-FA8A-F6D1-4CDE-2776867BF41F}"/>
              </a:ext>
            </a:extLst>
          </p:cNvPr>
          <p:cNvSpPr txBox="1"/>
          <p:nvPr/>
        </p:nvSpPr>
        <p:spPr>
          <a:xfrm>
            <a:off x="6674796" y="6151657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708680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606383" y="1291756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305851" y="649083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044191" y="648041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pic>
        <p:nvPicPr>
          <p:cNvPr id="1135" name="Image 1134">
            <a:extLst>
              <a:ext uri="{FF2B5EF4-FFF2-40B4-BE49-F238E27FC236}">
                <a16:creationId xmlns:a16="http://schemas.microsoft.com/office/drawing/2014/main" id="{E31D5638-A970-FB9F-AE2B-A7C81570B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2795" y="3162983"/>
            <a:ext cx="1176957" cy="670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729752" y="3272053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6" name="ZoneTexte 1135">
            <a:extLst>
              <a:ext uri="{FF2B5EF4-FFF2-40B4-BE49-F238E27FC236}">
                <a16:creationId xmlns:a16="http://schemas.microsoft.com/office/drawing/2014/main" id="{9019AA04-6BE2-4A95-3D3E-DB0F0AFD1956}"/>
              </a:ext>
            </a:extLst>
          </p:cNvPr>
          <p:cNvSpPr txBox="1"/>
          <p:nvPr/>
        </p:nvSpPr>
        <p:spPr>
          <a:xfrm>
            <a:off x="2932363" y="310733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</a:p>
        </p:txBody>
      </p:sp>
      <p:grpSp>
        <p:nvGrpSpPr>
          <p:cNvPr id="1137" name="Groupe 1136">
            <a:extLst>
              <a:ext uri="{FF2B5EF4-FFF2-40B4-BE49-F238E27FC236}">
                <a16:creationId xmlns:a16="http://schemas.microsoft.com/office/drawing/2014/main" id="{043D22EE-A7E7-BF43-2A18-84E0C7EE2AD3}"/>
              </a:ext>
            </a:extLst>
          </p:cNvPr>
          <p:cNvGrpSpPr/>
          <p:nvPr/>
        </p:nvGrpSpPr>
        <p:grpSpPr>
          <a:xfrm>
            <a:off x="5053922" y="4007163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836D0360-F2C9-2C77-C87E-8312386B6688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787C2125-42EB-81D6-69B9-224AD85F0B62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Connecteur droit 1139">
              <a:extLst>
                <a:ext uri="{FF2B5EF4-FFF2-40B4-BE49-F238E27FC236}">
                  <a16:creationId xmlns:a16="http://schemas.microsoft.com/office/drawing/2014/main" id="{4F313828-8C58-1B9A-2784-C9CE6BD4C059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Connecteur droit 1140">
              <a:extLst>
                <a:ext uri="{FF2B5EF4-FFF2-40B4-BE49-F238E27FC236}">
                  <a16:creationId xmlns:a16="http://schemas.microsoft.com/office/drawing/2014/main" id="{4CEC8D4D-4CA8-7A5B-F5CD-0DA9A606AC4C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7F13E426-E8BF-BD4E-74F0-11C283270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6BFB7AC9-15C8-AEA3-C8F3-E19DD28A2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Connecteur droit 1143">
              <a:extLst>
                <a:ext uri="{FF2B5EF4-FFF2-40B4-BE49-F238E27FC236}">
                  <a16:creationId xmlns:a16="http://schemas.microsoft.com/office/drawing/2014/main" id="{F846917D-E717-933B-4236-2C9B8B729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Connecteur droit 1144">
              <a:extLst>
                <a:ext uri="{FF2B5EF4-FFF2-40B4-BE49-F238E27FC236}">
                  <a16:creationId xmlns:a16="http://schemas.microsoft.com/office/drawing/2014/main" id="{0001824B-045F-70AB-28E3-13A59E5DD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987243" y="314607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83400" y="2315338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744222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623605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87871" y="1897881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10264687" y="129175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46" name="Groupe 1145">
            <a:extLst>
              <a:ext uri="{FF2B5EF4-FFF2-40B4-BE49-F238E27FC236}">
                <a16:creationId xmlns:a16="http://schemas.microsoft.com/office/drawing/2014/main" id="{DA8FC282-CD41-2F51-0FFA-E8E3B73D7BA7}"/>
              </a:ext>
            </a:extLst>
          </p:cNvPr>
          <p:cNvGrpSpPr/>
          <p:nvPr/>
        </p:nvGrpSpPr>
        <p:grpSpPr>
          <a:xfrm rot="5400000">
            <a:off x="11208646" y="-532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91937D27-C82E-18EB-C1A0-B071B257BB4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C5C09417-3092-466B-5065-21103FDC8C59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54225B0-B26E-EABD-A159-CB5C24F7A36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51EA5383-7215-2945-881F-AD31CD31044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51CF94DA-13BB-6A9F-9987-7EF827E1F9F6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2" name="ZoneTexte 1151">
            <a:extLst>
              <a:ext uri="{FF2B5EF4-FFF2-40B4-BE49-F238E27FC236}">
                <a16:creationId xmlns:a16="http://schemas.microsoft.com/office/drawing/2014/main" id="{CDB1D38F-94E0-33AE-D8D6-823B4BA97E1A}"/>
              </a:ext>
            </a:extLst>
          </p:cNvPr>
          <p:cNvSpPr txBox="1"/>
          <p:nvPr/>
        </p:nvSpPr>
        <p:spPr>
          <a:xfrm>
            <a:off x="11268627" y="133808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3" name="Groupe 1152">
            <a:extLst>
              <a:ext uri="{FF2B5EF4-FFF2-40B4-BE49-F238E27FC236}">
                <a16:creationId xmlns:a16="http://schemas.microsoft.com/office/drawing/2014/main" id="{397420F1-EC05-FF99-4B20-F3FFE3D35F53}"/>
              </a:ext>
            </a:extLst>
          </p:cNvPr>
          <p:cNvGrpSpPr/>
          <p:nvPr/>
        </p:nvGrpSpPr>
        <p:grpSpPr>
          <a:xfrm rot="5400000">
            <a:off x="10414382" y="3065406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7D57E79C-9C2B-1D61-0260-D0DF1894AF8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AA85B50-24AC-E1FF-47AB-778D4DFA4741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ACEAB833-6742-20C5-2B55-81820DCC789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7E02A5-630D-ECEA-383E-F2548EBDD39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CDBCE621-6BDD-5C82-47C6-2F215723C2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9" name="ZoneTexte 1158">
            <a:extLst>
              <a:ext uri="{FF2B5EF4-FFF2-40B4-BE49-F238E27FC236}">
                <a16:creationId xmlns:a16="http://schemas.microsoft.com/office/drawing/2014/main" id="{F089A45D-ECDB-369F-9AB4-AD26FB7A8467}"/>
              </a:ext>
            </a:extLst>
          </p:cNvPr>
          <p:cNvSpPr txBox="1"/>
          <p:nvPr/>
        </p:nvSpPr>
        <p:spPr>
          <a:xfrm>
            <a:off x="9957647" y="351722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167" name="ZoneTexte 1166">
            <a:extLst>
              <a:ext uri="{FF2B5EF4-FFF2-40B4-BE49-F238E27FC236}">
                <a16:creationId xmlns:a16="http://schemas.microsoft.com/office/drawing/2014/main" id="{00181CE8-1259-0AB7-BA9E-EDEB828F0A42}"/>
              </a:ext>
            </a:extLst>
          </p:cNvPr>
          <p:cNvSpPr txBox="1"/>
          <p:nvPr/>
        </p:nvSpPr>
        <p:spPr>
          <a:xfrm>
            <a:off x="9808097" y="59945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68" name="ZoneTexte 1167">
            <a:extLst>
              <a:ext uri="{FF2B5EF4-FFF2-40B4-BE49-F238E27FC236}">
                <a16:creationId xmlns:a16="http://schemas.microsoft.com/office/drawing/2014/main" id="{E99DD1E6-8EB7-AC88-5DD4-77D28B12C8B4}"/>
              </a:ext>
            </a:extLst>
          </p:cNvPr>
          <p:cNvSpPr txBox="1"/>
          <p:nvPr/>
        </p:nvSpPr>
        <p:spPr>
          <a:xfrm>
            <a:off x="9804287" y="61469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D251B6F2-9841-1772-C681-F5105574C786}"/>
              </a:ext>
            </a:extLst>
          </p:cNvPr>
          <p:cNvSpPr txBox="1"/>
          <p:nvPr/>
        </p:nvSpPr>
        <p:spPr>
          <a:xfrm>
            <a:off x="9808097" y="62993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70" name="ZoneTexte 1169">
            <a:extLst>
              <a:ext uri="{FF2B5EF4-FFF2-40B4-BE49-F238E27FC236}">
                <a16:creationId xmlns:a16="http://schemas.microsoft.com/office/drawing/2014/main" id="{4BA80937-C690-2715-36E4-DCE9A7EAC60C}"/>
              </a:ext>
            </a:extLst>
          </p:cNvPr>
          <p:cNvSpPr txBox="1"/>
          <p:nvPr/>
        </p:nvSpPr>
        <p:spPr>
          <a:xfrm>
            <a:off x="9785237" y="6451715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179724" y="5716706"/>
            <a:ext cx="3295399" cy="7848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	= [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4E3F5C7-E73E-E9F0-9E29-47ADABF3AD2E}"/>
              </a:ext>
            </a:extLst>
          </p:cNvPr>
          <p:cNvGrpSpPr/>
          <p:nvPr/>
        </p:nvGrpSpPr>
        <p:grpSpPr>
          <a:xfrm rot="5400000">
            <a:off x="9160551" y="4199803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E2C27D76-7B11-06EA-5FB0-51CE70398EA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1AA082C6-7909-6EE3-A2CE-2DF82C70052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C2A17AB-3F06-0AD4-C6E4-A31FD0E8FFF2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B1701D3C-AD88-2C53-5C59-E57CE14D8E6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6129D02-2FB1-6AA0-BF5F-61F8C74F449F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630153" y="442254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E2840B6D-FFDE-54CB-8A60-C0F71E801725}"/>
              </a:ext>
            </a:extLst>
          </p:cNvPr>
          <p:cNvGrpSpPr/>
          <p:nvPr/>
        </p:nvGrpSpPr>
        <p:grpSpPr>
          <a:xfrm>
            <a:off x="7216153" y="409765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68371420-3402-9BD6-DB19-8C0E026B7A4E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74" name="Connecteur droit 1073">
              <a:extLst>
                <a:ext uri="{FF2B5EF4-FFF2-40B4-BE49-F238E27FC236}">
                  <a16:creationId xmlns:a16="http://schemas.microsoft.com/office/drawing/2014/main" id="{C0B6DFC9-8495-C219-E10E-8C5C0AE4EBB5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Connecteur droit 1074">
              <a:extLst>
                <a:ext uri="{FF2B5EF4-FFF2-40B4-BE49-F238E27FC236}">
                  <a16:creationId xmlns:a16="http://schemas.microsoft.com/office/drawing/2014/main" id="{EF5AF416-D4B9-4486-9796-D7EB8F4EB258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cteur droit 1159">
              <a:extLst>
                <a:ext uri="{FF2B5EF4-FFF2-40B4-BE49-F238E27FC236}">
                  <a16:creationId xmlns:a16="http://schemas.microsoft.com/office/drawing/2014/main" id="{A731896B-0D55-B340-8480-A679CC194C30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cteur droit 1160">
              <a:extLst>
                <a:ext uri="{FF2B5EF4-FFF2-40B4-BE49-F238E27FC236}">
                  <a16:creationId xmlns:a16="http://schemas.microsoft.com/office/drawing/2014/main" id="{814E9B34-CBD5-2ABB-B618-32951A821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cteur droit 1161">
              <a:extLst>
                <a:ext uri="{FF2B5EF4-FFF2-40B4-BE49-F238E27FC236}">
                  <a16:creationId xmlns:a16="http://schemas.microsoft.com/office/drawing/2014/main" id="{CE5D44F3-D326-A521-8C7E-5FB1E780A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Connecteur droit 1162">
              <a:extLst>
                <a:ext uri="{FF2B5EF4-FFF2-40B4-BE49-F238E27FC236}">
                  <a16:creationId xmlns:a16="http://schemas.microsoft.com/office/drawing/2014/main" id="{5254CA52-6A03-A8A1-97E9-07A20B4F0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Connecteur droit 1163">
              <a:extLst>
                <a:ext uri="{FF2B5EF4-FFF2-40B4-BE49-F238E27FC236}">
                  <a16:creationId xmlns:a16="http://schemas.microsoft.com/office/drawing/2014/main" id="{96AA3588-151C-D5B6-EE00-2D8383572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79" name="Groupe 1178">
            <a:extLst>
              <a:ext uri="{FF2B5EF4-FFF2-40B4-BE49-F238E27FC236}">
                <a16:creationId xmlns:a16="http://schemas.microsoft.com/office/drawing/2014/main" id="{B655635D-A7EF-2F3F-9483-20924B8CCEB7}"/>
              </a:ext>
            </a:extLst>
          </p:cNvPr>
          <p:cNvGrpSpPr/>
          <p:nvPr/>
        </p:nvGrpSpPr>
        <p:grpSpPr>
          <a:xfrm>
            <a:off x="8013203" y="269824"/>
            <a:ext cx="179293" cy="612762"/>
            <a:chOff x="5864577" y="3798709"/>
            <a:chExt cx="265289" cy="903112"/>
          </a:xfrm>
        </p:grpSpPr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CA239FFE-8132-408D-443D-A10C2DEF3E62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5FF51EC1-7BFD-F4E7-EE5A-C8F70CD3DAF2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418C54A8-D19F-E172-B711-FDE8A5A28BCB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AEAEA9D6-C656-C189-2662-9EEE3F742467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84" name="ZoneTexte 1183">
            <a:extLst>
              <a:ext uri="{FF2B5EF4-FFF2-40B4-BE49-F238E27FC236}">
                <a16:creationId xmlns:a16="http://schemas.microsoft.com/office/drawing/2014/main" id="{E5615326-DDF3-D483-0C4A-9334000E3135}"/>
              </a:ext>
            </a:extLst>
          </p:cNvPr>
          <p:cNvSpPr txBox="1"/>
          <p:nvPr/>
        </p:nvSpPr>
        <p:spPr>
          <a:xfrm>
            <a:off x="7448500" y="62425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5045CAF1-8FA5-5DBE-AEB6-60BA28393B18}"/>
              </a:ext>
            </a:extLst>
          </p:cNvPr>
          <p:cNvSpPr txBox="1"/>
          <p:nvPr/>
        </p:nvSpPr>
        <p:spPr>
          <a:xfrm>
            <a:off x="10517367" y="622434"/>
            <a:ext cx="671979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argmax</a:t>
            </a:r>
            <a:r>
              <a:rPr lang="fr-FR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9DAA3-6F67-49F3-724A-7086928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18209-EAEE-7D12-AF27-7A01A4EC365B}"/>
              </a:ext>
            </a:extLst>
          </p:cNvPr>
          <p:cNvSpPr/>
          <p:nvPr/>
        </p:nvSpPr>
        <p:spPr>
          <a:xfrm>
            <a:off x="1857022" y="2359378"/>
            <a:ext cx="874889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Tableau avec un remplissage uni">
            <a:extLst>
              <a:ext uri="{FF2B5EF4-FFF2-40B4-BE49-F238E27FC236}">
                <a16:creationId xmlns:a16="http://schemas.microsoft.com/office/drawing/2014/main" id="{6829358D-B1C6-07F4-536D-C034586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21" y="2359377"/>
            <a:ext cx="1213555" cy="121355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6FC5A8-670E-F255-8482-7E031C5B99D2}"/>
              </a:ext>
            </a:extLst>
          </p:cNvPr>
          <p:cNvGrpSpPr/>
          <p:nvPr/>
        </p:nvGrpSpPr>
        <p:grpSpPr>
          <a:xfrm>
            <a:off x="4301067" y="3527778"/>
            <a:ext cx="1388539" cy="948266"/>
            <a:chOff x="4301067" y="3527778"/>
            <a:chExt cx="1388539" cy="948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9990C-6355-9B09-9D70-DEC44851C8BB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C92578C-8B02-16BF-431D-AC7401A9A6A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89F347-2701-0846-A660-0FC615B418EA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56FD0F8-BC7A-A8BC-AB21-CA861E3622A9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913E493-A0C3-C9A3-2C64-CC9B1E45E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05CA18A-F2ED-5AB8-EA57-78EDDF2D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01B5C8F-A009-8039-D5CA-FC01E0C44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4CC0E93-D08F-EF8D-34CF-E513AF1C9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90BB699-150B-6585-1727-5E974CACD6B0}"/>
              </a:ext>
            </a:extLst>
          </p:cNvPr>
          <p:cNvGrpSpPr/>
          <p:nvPr/>
        </p:nvGrpSpPr>
        <p:grpSpPr>
          <a:xfrm>
            <a:off x="5864577" y="3798709"/>
            <a:ext cx="265289" cy="903112"/>
            <a:chOff x="5864577" y="3798709"/>
            <a:chExt cx="265289" cy="9031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1767D9-6E35-523D-7DCE-673EFB76E2D1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511781-8F9C-88FB-6A13-2392726F6BAE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88578-142E-02EA-BB29-99E3F0C683F9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77349-BB3C-152F-BF19-0E6EF72AF2DD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F609153-405C-856C-8693-F0663D70D1EE}"/>
              </a:ext>
            </a:extLst>
          </p:cNvPr>
          <p:cNvGrpSpPr/>
          <p:nvPr/>
        </p:nvGrpSpPr>
        <p:grpSpPr>
          <a:xfrm rot="5400000">
            <a:off x="5100176" y="4546253"/>
            <a:ext cx="243701" cy="1354653"/>
            <a:chOff x="6567318" y="3639603"/>
            <a:chExt cx="265289" cy="11288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D2037F-A83C-73C2-DC5A-B763E04EA7BA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5D67C8-A355-6AA7-006E-F1A6EE5D614A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88AA44-BBD9-F07E-960A-345DEE18401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5E0D50-E5A0-221A-FF45-494B21511A8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EF588-C61F-CF68-D153-6313C5A804F3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128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/>
              <a:t>R² c’est </a:t>
            </a:r>
          </a:p>
          <a:p>
            <a:pPr lvl="1"/>
            <a:r>
              <a:rPr lang="fr-FR" sz="2000" dirty="0"/>
              <a:t>la mesure de la capacité du modèle </a:t>
            </a:r>
          </a:p>
          <a:p>
            <a:pPr lvl="1"/>
            <a:r>
              <a:rPr lang="fr-FR" sz="2000" dirty="0"/>
              <a:t>à </a:t>
            </a:r>
            <a:r>
              <a:rPr lang="fr-FR" sz="2000" dirty="0">
                <a:highlight>
                  <a:srgbClr val="FFFF00"/>
                </a:highlight>
              </a:rPr>
              <a:t>expliquer la variabilité </a:t>
            </a:r>
            <a:r>
              <a:rPr lang="fr-FR" sz="2000" dirty="0"/>
              <a:t>des mesures par rapport à la moyenne</a:t>
            </a:r>
          </a:p>
          <a:p>
            <a:endParaRPr lang="fr-FR" sz="2400" dirty="0"/>
          </a:p>
          <a:p>
            <a:r>
              <a:rPr lang="fr-FR" sz="2400" dirty="0"/>
              <a:t>R² = SSR/SST</a:t>
            </a:r>
            <a:br>
              <a:rPr lang="fr-FR" sz="2400" dirty="0"/>
            </a:br>
            <a:r>
              <a:rPr lang="fr-FR" sz="2400" dirty="0"/>
              <a:t>Si SSR=SST, la prédiction c'est la</a:t>
            </a:r>
            <a:br>
              <a:rPr lang="fr-FR" sz="2400" dirty="0"/>
            </a:br>
            <a:r>
              <a:rPr lang="fr-FR" sz="2400" dirty="0"/>
              <a:t>moyenne</a:t>
            </a:r>
          </a:p>
          <a:p>
            <a:endParaRPr lang="fr-FR" sz="2400" dirty="0"/>
          </a:p>
          <a:p>
            <a:r>
              <a:rPr lang="fr-FR" sz="2400" dirty="0"/>
              <a:t>SSR = distance entre la valeur </a:t>
            </a:r>
            <a:r>
              <a:rPr lang="fr-FR" sz="2400" dirty="0" err="1"/>
              <a:t>moy</a:t>
            </a:r>
            <a:br>
              <a:rPr lang="fr-FR" sz="2400" dirty="0"/>
            </a:br>
            <a:r>
              <a:rPr lang="fr-FR" sz="2400" dirty="0"/>
              <a:t>et la valeur prédite par le modèle</a:t>
            </a:r>
          </a:p>
          <a:p>
            <a:endParaRPr lang="fr-FR" sz="2400" dirty="0"/>
          </a:p>
          <a:p>
            <a:r>
              <a:rPr lang="fr-FR" sz="2400" dirty="0"/>
              <a:t>SST = distance entre la valeur </a:t>
            </a:r>
            <a:r>
              <a:rPr lang="fr-FR" sz="2400" dirty="0" err="1"/>
              <a:t>moy</a:t>
            </a:r>
            <a:br>
              <a:rPr lang="fr-FR" sz="2400" dirty="0"/>
            </a:br>
            <a:r>
              <a:rPr lang="fr-FR" sz="2400" dirty="0"/>
              <a:t>et la valeur réelle de la </a:t>
            </a:r>
            <a:r>
              <a:rPr lang="fr-FR" sz="2400" dirty="0" err="1"/>
              <a:t>feature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37" y="2369597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105503" y="5239256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C05F-ED62-D77A-1E60-8B26B8D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Regularization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318A7F-9805-D34F-CF8A-8D09CB4F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71795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700" b="1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700" b="1" dirty="0" err="1">
                <a:effectLst/>
                <a:latin typeface="Courier New" panose="02070309020205020404" pitchFamily="49" charset="0"/>
              </a:rPr>
              <a:t>Regularisation</a:t>
            </a:r>
            <a:r>
              <a:rPr lang="fr-FR" sz="1700" b="1" dirty="0">
                <a:effectLst/>
                <a:latin typeface="Courier New" panose="02070309020205020404" pitchFamily="49" charset="0"/>
              </a:rPr>
              <a:t> 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Ridge (</a:t>
            </a:r>
            <a:r>
              <a:rPr lang="fr-FR" sz="17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Thikonov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Distance Euclidienne (ordre 2)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β</a:t>
            </a:r>
            <a:r>
              <a:rPr lang="fr-FR" sz="1700" baseline="-25000" dirty="0">
                <a:effectLst/>
                <a:latin typeface="Courier New" panose="02070309020205020404" pitchFamily="49" charset="0"/>
              </a:rPr>
              <a:t>j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ce sont les coefs du modèle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/>
              <a:t>α le paramètre de régularisation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Forcément positif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Si alpha très grand on ne va pas pouvoir déterminer les coef β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Si alpha = 0 on ne joue que sur β</a:t>
            </a:r>
            <a:r>
              <a:rPr lang="fr-FR" sz="1300" baseline="-25000" dirty="0">
                <a:effectLst/>
                <a:latin typeface="Courier New" panose="02070309020205020404" pitchFamily="49" charset="0"/>
              </a:rPr>
              <a:t>0 </a:t>
            </a:r>
            <a:r>
              <a:rPr lang="fr-FR" sz="1300" dirty="0">
                <a:effectLst/>
                <a:latin typeface="Courier New" panose="02070309020205020404" pitchFamily="49" charset="0"/>
              </a:rPr>
              <a:t>(intercept)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On choisit alpha qui donne le meilleur R²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On parle bien du R² sur les données de test (pas vues)</a:t>
            </a:r>
            <a:endParaRPr lang="fr-FR" sz="1300" dirty="0"/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L'indice va de 1 à p, PAS de 0 à p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/>
              <a:t>On ne touche pas à l'intercept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On cherche à minimiser la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mean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square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error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7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la somme des carrés des coefs	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Au début on peut imaginer que tous les β sont à 0</a:t>
            </a:r>
          </a:p>
          <a:p>
            <a:pPr marL="914400" lvl="2">
              <a:spcBef>
                <a:spcPts val="0"/>
              </a:spcBef>
            </a:pPr>
            <a:r>
              <a:rPr lang="fr-FR" sz="1300" dirty="0">
                <a:effectLst/>
                <a:latin typeface="Courier New" panose="02070309020205020404" pitchFamily="49" charset="0"/>
              </a:rPr>
              <a:t>Quand ils sont plus nuls faut trouver un équilibre entre l'augmentation du beta et l'augmentation de la pénalité Ridge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fr-FR" sz="1700" b="1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700" b="1" dirty="0">
                <a:effectLst/>
                <a:latin typeface="Courier New" panose="02070309020205020404" pitchFamily="49" charset="0"/>
              </a:rPr>
              <a:t>Régularisation </a:t>
            </a:r>
            <a:r>
              <a:rPr lang="fr-FR" sz="17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Lasso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Distance de </a:t>
            </a:r>
            <a:r>
              <a:rPr lang="fr-FR" sz="1700" dirty="0"/>
              <a:t>M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anhattan (ordre 1)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somme des val absolues des β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Lasso est plus forte que Ridge car en général les β sont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inf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à 0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C'est pour ça qu'il faut </a:t>
            </a:r>
            <a:r>
              <a:rPr lang="fr-FR" sz="17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standardiser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 si on ajoute une pénalité</a:t>
            </a:r>
          </a:p>
          <a:p>
            <a:pPr marL="457200" lvl="1">
              <a:spcBef>
                <a:spcPts val="0"/>
              </a:spcBef>
            </a:pPr>
            <a:r>
              <a:rPr lang="fr-FR" sz="1700" dirty="0">
                <a:effectLst/>
                <a:latin typeface="Courier New" panose="02070309020205020404" pitchFamily="49" charset="0"/>
              </a:rPr>
              <a:t>Utiliser Lasso comme features </a:t>
            </a:r>
            <a:r>
              <a:rPr lang="fr-FR" sz="1700" dirty="0" err="1">
                <a:effectLst/>
                <a:latin typeface="Courier New" panose="02070309020205020404" pitchFamily="49" charset="0"/>
              </a:rPr>
              <a:t>selector</a:t>
            </a:r>
            <a:endParaRPr lang="fr-FR" sz="17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fr-FR" sz="1700" dirty="0"/>
              <a:t>Prévient </a:t>
            </a:r>
            <a:r>
              <a:rPr lang="fr-FR" sz="1700" dirty="0">
                <a:effectLst/>
                <a:latin typeface="Courier New" panose="02070309020205020404" pitchFamily="49" charset="0"/>
              </a:rPr>
              <a:t>le sur-apprentissage, permet de réaliser une sélection de variables qui n'ont pas de relation avec y(certains coefs peuvent devenir exactement nuls)</a:t>
            </a:r>
          </a:p>
          <a:p>
            <a:pPr marL="0">
              <a:spcBef>
                <a:spcPts val="0"/>
              </a:spcBef>
            </a:pPr>
            <a:endParaRPr lang="fr-FR" sz="21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A371A201-66DF-0C94-0B58-B9CB5371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090" y="2181883"/>
            <a:ext cx="1904268" cy="90770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144266B-0C2B-9514-A55F-E678B591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891" y="4823065"/>
            <a:ext cx="1716200" cy="75953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70CB3D0-3BA7-48C6-51B2-2C8661870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814" y="971984"/>
            <a:ext cx="5066698" cy="60683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87015A8-2A98-8FAA-30F9-3712EE8C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147" y="1820672"/>
            <a:ext cx="2780005" cy="30033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B3F5329-BE39-F0B4-7281-349D049324B0}"/>
              </a:ext>
            </a:extLst>
          </p:cNvPr>
          <p:cNvSpPr txBox="1"/>
          <p:nvPr/>
        </p:nvSpPr>
        <p:spPr>
          <a:xfrm>
            <a:off x="8600549" y="148311"/>
            <a:ext cx="319189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régularise pour :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- limiter la variance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effectLst/>
                <a:latin typeface="Courier New" panose="02070309020205020404" pitchFamily="49" charset="0"/>
              </a:rPr>
              <a:t>- équilibrer le compromis BV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216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048F2-196C-90EB-BED0-1247E469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Biais Variance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71413-FAAD-10DB-1768-D0097084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Compromis </a:t>
            </a:r>
            <a:r>
              <a:rPr lang="fr-FR" sz="1800" dirty="0"/>
              <a:t>biais-variance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Biais = éloigné de la cible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Variance = dispersé</a:t>
            </a:r>
          </a:p>
          <a:p>
            <a:pPr marL="0">
              <a:spcBef>
                <a:spcPts val="0"/>
              </a:spcBef>
            </a:pPr>
            <a:endParaRPr lang="fr-FR" sz="1800" dirty="0"/>
          </a:p>
          <a:p>
            <a:pPr marL="0">
              <a:spcBef>
                <a:spcPts val="0"/>
              </a:spcBef>
            </a:pPr>
            <a:r>
              <a:rPr lang="fr-FR" sz="1800" dirty="0"/>
              <a:t>Biais = 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erreur de prédiction sur l'échantillon de train</a:t>
            </a: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Variance = la vitesse de variation des prédictions en fonction des x</a:t>
            </a:r>
          </a:p>
          <a:p>
            <a:pPr marL="457200" lvl="1">
              <a:spcBef>
                <a:spcPts val="0"/>
              </a:spcBef>
            </a:pPr>
            <a:endParaRPr lang="fr-FR" sz="1400" dirty="0"/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Trop de variance perf test &lt; Test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Test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Réduire la 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Augmenter la régularisation 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/>
              <a:t>Coef tend vers 0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/>
              <a:t>Augmente le biais car on empêche d'être proche des y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Augmenter la variance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Augmenter le nb de features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La perf sur le train c'est la borne sup de ce qu'on pourrait avoir sur le test</a:t>
            </a: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endParaRPr lang="fr-FR" sz="1400" dirty="0"/>
          </a:p>
          <a:p>
            <a:pPr marL="457200" lvl="1">
              <a:spcBef>
                <a:spcPts val="0"/>
              </a:spcBef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FA872F-C21D-E0A5-AF18-38996447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29" y="200730"/>
            <a:ext cx="3252525" cy="18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824CD-ADD5-4F6E-C3D9-918F13F5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50335-E3E0-D1ED-2D1D-BDE091B6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>
                <a:effectLst/>
                <a:latin typeface="Courier New" panose="02070309020205020404" pitchFamily="49" charset="0"/>
              </a:rPr>
              <a:t>On va estimer la proba que y=1</a:t>
            </a: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Fonction coût = Log </a:t>
            </a:r>
            <a:r>
              <a:rPr lang="fr-FR" dirty="0" err="1">
                <a:effectLst/>
                <a:latin typeface="Courier New" panose="02070309020205020404" pitchFamily="49" charset="0"/>
              </a:rPr>
              <a:t>Loss</a:t>
            </a:r>
            <a:r>
              <a:rPr lang="fr-FR" dirty="0">
                <a:effectLst/>
                <a:latin typeface="Courier New" panose="02070309020205020404" pitchFamily="49" charset="0"/>
              </a:rPr>
              <a:t> = Entropie = H(x) = - Somme Proba(x) * Log(x)</a:t>
            </a:r>
          </a:p>
          <a:p>
            <a:endParaRPr lang="fr-FR" dirty="0">
              <a:effectLst/>
              <a:latin typeface="Courier New" panose="02070309020205020404" pitchFamily="49" charset="0"/>
            </a:endParaRP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Si y=1 il reste plus que yi log(yi_hat)</a:t>
            </a:r>
          </a:p>
          <a:p>
            <a:pPr lvl="1"/>
            <a:r>
              <a:rPr lang="fr-FR" dirty="0">
                <a:effectLst/>
                <a:latin typeface="Courier New" panose="02070309020205020404" pitchFamily="49" charset="0"/>
              </a:rPr>
              <a:t>yi_hat c'est la prédiction. On veut minimiser. On veut yi_hat à 1</a:t>
            </a:r>
          </a:p>
          <a:p>
            <a:r>
              <a:rPr lang="fr-FR" dirty="0">
                <a:effectLst/>
                <a:latin typeface="Courier New" panose="02070309020205020404" pitchFamily="49" charset="0"/>
              </a:rPr>
              <a:t>Si y=0</a:t>
            </a:r>
            <a:endParaRPr lang="fr-FR" sz="2400" dirty="0"/>
          </a:p>
          <a:p>
            <a:pPr lvl="1"/>
            <a:r>
              <a:rPr lang="fr-FR" dirty="0">
                <a:effectLst/>
                <a:latin typeface="Courier New" panose="02070309020205020404" pitchFamily="49" charset="0"/>
              </a:rPr>
              <a:t>On veut yi_hat = 0</a:t>
            </a:r>
          </a:p>
          <a:p>
            <a:r>
              <a:rPr lang="fr-FR" dirty="0"/>
              <a:t>Mesure de performance</a:t>
            </a:r>
          </a:p>
          <a:p>
            <a:pPr lvl="1"/>
            <a:r>
              <a:rPr lang="fr-FR" dirty="0"/>
              <a:t>On peut pas calculer R2 car c'est catégorielle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29DF09-5B24-6AD5-E874-F3CD9DE6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78" y="2344527"/>
            <a:ext cx="5358409" cy="6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sz="2600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</a:t>
            </a:r>
            <a:r>
              <a:rPr lang="en-US" dirty="0">
                <a:highlight>
                  <a:srgbClr val="00FF00"/>
                </a:highlight>
              </a:rPr>
              <a:t>all</a:t>
            </a:r>
            <a:r>
              <a:rPr lang="en-US" dirty="0"/>
              <a:t> </a:t>
            </a:r>
            <a:r>
              <a:rPr lang="en-US" sz="2600" dirty="0"/>
              <a:t>(rappel, </a:t>
            </a:r>
            <a:r>
              <a:rPr lang="en-US" sz="2600" dirty="0" err="1"/>
              <a:t>sensibilité</a:t>
            </a:r>
            <a:r>
              <a:rPr lang="en-US" sz="2600" dirty="0"/>
              <a:t>, True Positive Rate)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o</a:t>
            </a:r>
            <a:r>
              <a:rPr lang="en-US" dirty="0"/>
              <a:t>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  <a:p>
            <a:pPr lvl="1"/>
            <a:r>
              <a:rPr lang="fr-FR" dirty="0"/>
              <a:t>Sensible à la répartition des classes (1% de fraude)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90758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2" grpId="0" animBg="1"/>
      <p:bldP spid="10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E45DA-784E-A556-ED99-BF33D43E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– ROC &amp; AUC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09C29-10BE-CC2F-EC7E-011EA405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ROC Efficacité du récepteur </a:t>
            </a:r>
            <a:r>
              <a:rPr lang="fr-FR" sz="1700" dirty="0"/>
              <a:t>(</a:t>
            </a:r>
            <a:r>
              <a:rPr lang="fr-FR" sz="1700" dirty="0" err="1"/>
              <a:t>receiver</a:t>
            </a:r>
            <a:r>
              <a:rPr lang="fr-FR" sz="1700" dirty="0"/>
              <a:t> operating </a:t>
            </a:r>
            <a:br>
              <a:rPr lang="fr-FR" sz="1700" dirty="0"/>
            </a:br>
            <a:r>
              <a:rPr lang="fr-FR" sz="1700" dirty="0" err="1"/>
              <a:t>characteristic</a:t>
            </a:r>
            <a:r>
              <a:rPr lang="fr-FR" sz="1700" dirty="0"/>
              <a:t>)</a:t>
            </a:r>
            <a:endParaRPr lang="fr-FR" dirty="0"/>
          </a:p>
          <a:p>
            <a:r>
              <a:rPr lang="fr-FR" dirty="0"/>
              <a:t>Classificateurs binaires</a:t>
            </a:r>
          </a:p>
          <a:p>
            <a:r>
              <a:rPr lang="fr-FR" dirty="0"/>
              <a:t>Représenter les performances du modèle sur </a:t>
            </a:r>
            <a:br>
              <a:rPr lang="fr-FR" dirty="0"/>
            </a:br>
            <a:r>
              <a:rPr lang="fr-FR" dirty="0"/>
              <a:t>l'ensemble des seuils de décision possibles (hyperparamètre)</a:t>
            </a:r>
          </a:p>
          <a:p>
            <a:r>
              <a:rPr lang="fr-FR" dirty="0"/>
              <a:t>Le seuil c'est la probabilité qu'une instance appartienne à la classe positive. </a:t>
            </a:r>
          </a:p>
          <a:p>
            <a:r>
              <a:rPr lang="fr-FR" dirty="0"/>
              <a:t>La courbe ROC est tracé en faisant varier le seuil de décision de 0 à 1.</a:t>
            </a:r>
          </a:p>
          <a:p>
            <a:pPr lvl="1"/>
            <a:r>
              <a:rPr lang="fr-FR" dirty="0"/>
              <a:t>Pour chaque seuil, on calcule la sensibilité (TPR) et le taux de faux positifs (FPR).</a:t>
            </a:r>
          </a:p>
          <a:p>
            <a:r>
              <a:rPr lang="fr-FR" dirty="0"/>
              <a:t>Y = True Positive Rate </a:t>
            </a:r>
            <a:r>
              <a:rPr lang="fr-FR" sz="1600" dirty="0"/>
              <a:t>(TP/TP+FN, ligne du bas, </a:t>
            </a:r>
            <a:r>
              <a:rPr lang="fr-FR" sz="1600" dirty="0">
                <a:highlight>
                  <a:srgbClr val="FFFF00"/>
                </a:highlight>
              </a:rPr>
              <a:t>Recall</a:t>
            </a:r>
            <a:r>
              <a:rPr lang="fr-FR" sz="1600" dirty="0"/>
              <a:t>)</a:t>
            </a:r>
            <a:r>
              <a:rPr lang="fr-FR" dirty="0"/>
              <a:t> </a:t>
            </a:r>
          </a:p>
          <a:p>
            <a:r>
              <a:rPr lang="fr-FR" dirty="0"/>
              <a:t>X = False Positive Rate </a:t>
            </a:r>
            <a:r>
              <a:rPr lang="fr-FR" sz="1600" dirty="0"/>
              <a:t>(FP/FP+TN, ligne du haut, </a:t>
            </a:r>
            <a:r>
              <a:rPr lang="fr-FR" sz="1600" dirty="0" err="1"/>
              <a:t>negative</a:t>
            </a:r>
            <a:r>
              <a:rPr lang="fr-FR" sz="1600" dirty="0"/>
              <a:t> instances </a:t>
            </a:r>
            <a:br>
              <a:rPr lang="fr-FR" sz="1600" dirty="0"/>
            </a:br>
            <a:r>
              <a:rPr lang="fr-FR" sz="1600" dirty="0" err="1"/>
              <a:t>classified</a:t>
            </a:r>
            <a:r>
              <a:rPr lang="fr-FR" sz="1600" dirty="0"/>
              <a:t> as positive)</a:t>
            </a:r>
            <a:endParaRPr lang="fr-FR" sz="2400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36012E-781F-67AB-24A0-FFFA5EFC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604" y="4868227"/>
            <a:ext cx="1423036" cy="1423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344CEA-A0C6-F801-F01D-D3C5C92B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25" y="136525"/>
            <a:ext cx="2756015" cy="27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5062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2996</TotalTime>
  <Words>10348</Words>
  <Application>Microsoft Office PowerPoint</Application>
  <PresentationFormat>Grand écran</PresentationFormat>
  <Paragraphs>1241</Paragraphs>
  <Slides>38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50" baseType="lpstr">
      <vt:lpstr>-apple-system</vt:lpstr>
      <vt:lpstr>Aptos</vt:lpstr>
      <vt:lpstr>Arial</vt:lpstr>
      <vt:lpstr>Calibri</vt:lpstr>
      <vt:lpstr>Cambria Math</vt:lpstr>
      <vt:lpstr>Courier New</vt:lpstr>
      <vt:lpstr>Impact</vt:lpstr>
      <vt:lpstr>JetBrains Mono</vt:lpstr>
      <vt:lpstr>Nimbus Roman No9 L</vt:lpstr>
      <vt:lpstr>Times New Roman</vt:lpstr>
      <vt:lpstr>ui-sans-serif</vt:lpstr>
      <vt:lpstr>00_notes_de_stage</vt:lpstr>
      <vt:lpstr>Data collection</vt:lpstr>
      <vt:lpstr>Big Data</vt:lpstr>
      <vt:lpstr>Supervized – Linear Regression</vt:lpstr>
      <vt:lpstr>À propos de R²</vt:lpstr>
      <vt:lpstr>Supervised – Regularization </vt:lpstr>
      <vt:lpstr>Supervised – Biais Variance</vt:lpstr>
      <vt:lpstr>Supervised – Logistic Regression</vt:lpstr>
      <vt:lpstr>Precision, recall &amp; F1 scores</vt:lpstr>
      <vt:lpstr>Supervised – ROC &amp; AUC</vt:lpstr>
      <vt:lpstr>Supervised – ROC &amp; AUC</vt:lpstr>
      <vt:lpstr>Supervised – Decision Tree</vt:lpstr>
      <vt:lpstr>Supervised – Decision Tree</vt:lpstr>
      <vt:lpstr>Supervised – Decision Tree</vt:lpstr>
      <vt:lpstr>Supervised – Random Forest</vt:lpstr>
      <vt:lpstr>Supervised - SVM</vt:lpstr>
      <vt:lpstr>Supervised – Ensemble Learning</vt:lpstr>
      <vt:lpstr>Supervised – Model Selection &amp; Evaluation</vt:lpstr>
      <vt:lpstr>Supervised – Time Series</vt:lpstr>
      <vt:lpstr>Unsupervised - KMEANS</vt:lpstr>
      <vt:lpstr>Unsupervised - DBSCAN</vt:lpstr>
      <vt:lpstr>Unsupervised - PCA</vt:lpstr>
      <vt:lpstr>Unsupervised - NLP</vt:lpstr>
      <vt:lpstr>Unsupervised - Topic Modeling</vt:lpstr>
      <vt:lpstr>Deep Learning</vt:lpstr>
      <vt:lpstr>Deep Learning - Gradient Descent</vt:lpstr>
      <vt:lpstr>Deep Learning - Neural Network</vt:lpstr>
      <vt:lpstr>Deep Learning - TensorFlow</vt:lpstr>
      <vt:lpstr>Deep Learning - Convolutional NN</vt:lpstr>
      <vt:lpstr>Deep Learning - Transfert Learning</vt:lpstr>
      <vt:lpstr>Deep Learning - Generative Advesarial Networks</vt:lpstr>
      <vt:lpstr>Deep Learning - Word Embedding</vt:lpstr>
      <vt:lpstr>Présentation PowerPoint</vt:lpstr>
      <vt:lpstr>Deep Learning - Recurrent NN</vt:lpstr>
      <vt:lpstr>Deep Learning - Recurrent NN</vt:lpstr>
      <vt:lpstr>Deep Learning - Recurrent NN</vt:lpstr>
      <vt:lpstr>Deep Learning - Encoder Decoder</vt:lpstr>
      <vt:lpstr>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2024-06-01T15:18:13Z</dcterms:modified>
</cp:coreProperties>
</file>