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Inter" panose="020B0604020202020204" charset="0"/>
      <p:regular r:id="rId12"/>
      <p:bold r:id="rId13"/>
    </p:embeddedFont>
    <p:embeddedFont>
      <p:font typeface="Inter SemiBold" panose="020B0604020202020204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38402E-A5E1-4089-9301-07062EA28FEA}" v="1" dt="2024-06-03T15:53:38.5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039" autoAdjust="0"/>
  </p:normalViewPr>
  <p:slideViewPr>
    <p:cSldViewPr snapToGrid="0">
      <p:cViewPr varScale="1">
        <p:scale>
          <a:sx n="124" d="100"/>
          <a:sy n="124" d="100"/>
        </p:scale>
        <p:origin x="149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1138402E-A5E1-4089-9301-07062EA28FEA}"/>
    <pc:docChg chg="undo custSel modSld">
      <pc:chgData name="Philippe Baucour" userId="5102170ae7533958" providerId="LiveId" clId="{1138402E-A5E1-4089-9301-07062EA28FEA}" dt="2024-06-03T16:00:09.580" v="197" actId="20577"/>
      <pc:docMkLst>
        <pc:docMk/>
      </pc:docMkLst>
      <pc:sldChg chg="modSp mod modNotesTx">
        <pc:chgData name="Philippe Baucour" userId="5102170ae7533958" providerId="LiveId" clId="{1138402E-A5E1-4089-9301-07062EA28FEA}" dt="2024-06-03T16:00:09.580" v="197" actId="20577"/>
        <pc:sldMkLst>
          <pc:docMk/>
          <pc:sldMk cId="0" sldId="256"/>
        </pc:sldMkLst>
        <pc:spChg chg="mod">
          <ac:chgData name="Philippe Baucour" userId="5102170ae7533958" providerId="LiveId" clId="{1138402E-A5E1-4089-9301-07062EA28FEA}" dt="2024-06-03T16:00:09.580" v="197" actId="20577"/>
          <ac:spMkLst>
            <pc:docMk/>
            <pc:sldMk cId="0" sldId="256"/>
            <ac:spMk id="56" creationId="{00000000-0000-0000-0000-000000000000}"/>
          </ac:spMkLst>
        </pc:spChg>
      </pc:sldChg>
      <pc:sldChg chg="addSp delSp modSp mod chgLayout">
        <pc:chgData name="Philippe Baucour" userId="5102170ae7533958" providerId="LiveId" clId="{1138402E-A5E1-4089-9301-07062EA28FEA}" dt="2024-06-03T15:59:44.466" v="185" actId="404"/>
        <pc:sldMkLst>
          <pc:docMk/>
          <pc:sldMk cId="0" sldId="257"/>
        </pc:sldMkLst>
        <pc:spChg chg="add del mod ord">
          <ac:chgData name="Philippe Baucour" userId="5102170ae7533958" providerId="LiveId" clId="{1138402E-A5E1-4089-9301-07062EA28FEA}" dt="2024-06-03T15:53:24.532" v="12" actId="700"/>
          <ac:spMkLst>
            <pc:docMk/>
            <pc:sldMk cId="0" sldId="257"/>
            <ac:spMk id="2" creationId="{CE6BD398-8D1B-76DA-18B8-35C6F007E5EA}"/>
          </ac:spMkLst>
        </pc:spChg>
        <pc:spChg chg="add mod">
          <ac:chgData name="Philippe Baucour" userId="5102170ae7533958" providerId="LiveId" clId="{1138402E-A5E1-4089-9301-07062EA28FEA}" dt="2024-06-03T15:59:44.466" v="185" actId="404"/>
          <ac:spMkLst>
            <pc:docMk/>
            <pc:sldMk cId="0" sldId="257"/>
            <ac:spMk id="3" creationId="{6BA35C2E-492C-D565-0F37-1BA0BE8FF611}"/>
          </ac:spMkLst>
        </pc:spChg>
        <pc:spChg chg="mod ord">
          <ac:chgData name="Philippe Baucour" userId="5102170ae7533958" providerId="LiveId" clId="{1138402E-A5E1-4089-9301-07062EA28FEA}" dt="2024-06-03T15:53:24.532" v="12" actId="700"/>
          <ac:spMkLst>
            <pc:docMk/>
            <pc:sldMk cId="0" sldId="257"/>
            <ac:spMk id="6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KQAgW2PnA26K1B_kT7taHDvyLYgqLAoaKfjoNPBV29c/edit?usp=sharing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linkedin.com/events/demoday-54-d-couvrezdequoinos-l7200779725894492160/theater/" TargetMode="External"/><Relationship Id="rId5" Type="http://schemas.openxmlformats.org/officeDocument/2006/relationships/hyperlink" Target="https://docs.google.com/spreadsheets/d/1X3DMSP5GmzHSv1KsabI_9P6KcGh0e_pZ8MkJz2bZrvg/edit?usp=sharing" TargetMode="External"/><Relationship Id="rId4" Type="http://schemas.openxmlformats.org/officeDocument/2006/relationships/hyperlink" Target="https://docs.google.com/presentation/d/15fl2DkXq3QWOVrYPi_1tHhvFuwk54DMZ4N-HKu_innA/edit?usp=sharing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5178bf3d4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ga5178bf3d4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fr-FR" b="1" i="0" dirty="0">
                <a:effectLst/>
                <a:latin typeface="inherit"/>
              </a:rPr>
              <a:t>Deck de présentation du </a:t>
            </a:r>
            <a:r>
              <a:rPr lang="fr-FR" b="1" i="0" dirty="0" err="1">
                <a:effectLst/>
                <a:latin typeface="inherit"/>
              </a:rPr>
              <a:t>DemoDay</a:t>
            </a:r>
            <a:r>
              <a:rPr lang="fr-FR" b="1" i="0" dirty="0">
                <a:effectLst/>
                <a:latin typeface="inherit"/>
              </a:rPr>
              <a:t> :</a:t>
            </a:r>
            <a:r>
              <a:rPr lang="fr-FR" b="0" i="0" dirty="0">
                <a:effectLst/>
                <a:latin typeface="inherit"/>
              </a:rPr>
              <a:t> </a:t>
            </a:r>
            <a:r>
              <a:rPr lang="fr-FR" b="0" i="0" dirty="0">
                <a:effectLst/>
                <a:latin typeface="inherit"/>
                <a:hlinkClick r:id="rId3" tooltip="https://docs.google.com/presentation/d/1KQAgW2PnA26K1B_kT7taHDvyLYgqLAoaKfjoNPBV29c/edit?usp=sharing"/>
              </a:rPr>
              <a:t>https://docs.google.com/presentation/d/1KQAgW2PnA26K1B_kT7taHDvyLYgqLAoaKfjoNPBV29c/edit?usp=sharing</a:t>
            </a:r>
            <a:endParaRPr lang="fr-FR" b="0" i="0" dirty="0"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fr-FR" b="1" i="0" dirty="0">
                <a:effectLst/>
                <a:latin typeface="inherit"/>
              </a:rPr>
              <a:t>Template pour les slides :</a:t>
            </a:r>
            <a:r>
              <a:rPr lang="fr-FR" b="0" i="0" dirty="0">
                <a:effectLst/>
                <a:latin typeface="inherit"/>
              </a:rPr>
              <a:t> </a:t>
            </a:r>
            <a:r>
              <a:rPr lang="fr-FR" b="0" i="0" dirty="0">
                <a:effectLst/>
                <a:latin typeface="inherit"/>
                <a:hlinkClick r:id="rId4" tooltip="https://docs.google.com/presentation/d/15fl2DkXq3QWOVrYPi_1tHhvFuwk54DMZ4N-HKu_innA/edit?usp=sharing"/>
              </a:rPr>
              <a:t>https://docs.google.com/presentation/d/15fl2DkXq3QWOVrYPi_1tHhvFuwk54DMZ4N-HKu_innA/edit?usp=sharing</a:t>
            </a:r>
            <a:r>
              <a:rPr lang="fr-FR" b="0" i="0" dirty="0">
                <a:effectLst/>
                <a:latin typeface="gg sans"/>
              </a:rPr>
              <a:t> 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fr-FR" b="1" i="0" dirty="0" err="1">
                <a:effectLst/>
                <a:latin typeface="inherit"/>
              </a:rPr>
              <a:t>Gsheet</a:t>
            </a:r>
            <a:r>
              <a:rPr lang="fr-FR" b="1" i="0" dirty="0">
                <a:effectLst/>
                <a:latin typeface="inherit"/>
              </a:rPr>
              <a:t> de suivi du </a:t>
            </a:r>
            <a:r>
              <a:rPr lang="fr-FR" b="1" i="0" dirty="0" err="1">
                <a:effectLst/>
                <a:latin typeface="inherit"/>
              </a:rPr>
              <a:t>DemoDay</a:t>
            </a:r>
            <a:r>
              <a:rPr lang="fr-FR" b="0" i="0" dirty="0">
                <a:effectLst/>
                <a:latin typeface="inherit"/>
              </a:rPr>
              <a:t> : </a:t>
            </a:r>
            <a:r>
              <a:rPr lang="fr-FR" b="0" i="0" dirty="0">
                <a:effectLst/>
                <a:latin typeface="inherit"/>
                <a:hlinkClick r:id="rId5" tooltip="https://docs.google.com/spreadsheets/d/1X3DMSP5GmzHSv1KsabI_9P6KcGh0e_pZ8MkJz2bZrvg/edit?usp=sharing"/>
              </a:rPr>
              <a:t>https://docs.google.com/spreadsheets/d/1X3DMSP5GmzHSv1KsabI_9P6KcGh0e_pZ8MkJz2bZrvg/edit?usp=sharing</a:t>
            </a:r>
            <a:endParaRPr lang="fr-FR" b="0" i="0" dirty="0"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fr-FR" b="1" i="0" dirty="0">
                <a:effectLst/>
                <a:latin typeface="inherit"/>
              </a:rPr>
              <a:t>Lien de diffusion du </a:t>
            </a:r>
            <a:r>
              <a:rPr lang="fr-FR" b="1" i="0" dirty="0" err="1">
                <a:effectLst/>
                <a:latin typeface="inherit"/>
              </a:rPr>
              <a:t>DemoDay</a:t>
            </a:r>
            <a:r>
              <a:rPr lang="fr-FR" b="0" i="0" dirty="0">
                <a:effectLst/>
                <a:latin typeface="inherit"/>
              </a:rPr>
              <a:t> : </a:t>
            </a:r>
            <a:r>
              <a:rPr lang="fr-FR" b="0" i="0" dirty="0">
                <a:effectLst/>
                <a:latin typeface="inherit"/>
                <a:hlinkClick r:id="rId6" tooltip="https://www.linkedin.com/events/demoday-54-d-couvrezdequoinos-l7200779725894492160/theater/"/>
              </a:rPr>
              <a:t>https://www.linkedin.com/events/demoday-54-d-couvrezdequoinos-l7200779725894492160/theater/</a:t>
            </a:r>
            <a:endParaRPr lang="fr-FR" b="0" i="0" dirty="0">
              <a:effectLst/>
              <a:latin typeface="inheri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c7fec24e0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g1c7fec24e0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5178bf3d4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ga5178bf3d4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c7feb7f43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g1c7feb7f43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c7feb7f43d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g1c7feb7f43d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c7feb7f43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g1c7feb7f43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c7feb7f43d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g1c7feb7f43d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c7feb7f43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1c7feb7f43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5178bf3d4_2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a5178bf3d4_2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DAD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718100" y="866768"/>
            <a:ext cx="6478200" cy="6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fr" sz="21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Your Tech Bootcamp</a:t>
            </a:r>
            <a:endParaRPr sz="210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4500" y="795925"/>
            <a:ext cx="721025" cy="7593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844500" y="2225275"/>
            <a:ext cx="7271700" cy="9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fr" sz="40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Group # - SKIN_Project</a:t>
            </a:r>
            <a:endParaRPr sz="4000" dirty="0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5500" y="-17775"/>
            <a:ext cx="3335400" cy="51612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90600" y="1138675"/>
            <a:ext cx="2513100" cy="3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 sz="2400" dirty="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Group members</a:t>
            </a:r>
            <a:endParaRPr sz="2400" dirty="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2;p14">
            <a:extLst>
              <a:ext uri="{FF2B5EF4-FFF2-40B4-BE49-F238E27FC236}">
                <a16:creationId xmlns:a16="http://schemas.microsoft.com/office/drawing/2014/main" id="{6BA35C2E-492C-D565-0F37-1BA0BE8FF611}"/>
              </a:ext>
            </a:extLst>
          </p:cNvPr>
          <p:cNvSpPr txBox="1">
            <a:spLocks/>
          </p:cNvSpPr>
          <p:nvPr/>
        </p:nvSpPr>
        <p:spPr>
          <a:xfrm>
            <a:off x="3583459" y="1138675"/>
            <a:ext cx="5560540" cy="3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400" dirty="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Dominique OURMIAH – </a:t>
            </a:r>
            <a:r>
              <a:rPr lang="fr-FR" sz="2000" dirty="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Dataset &amp; Model</a:t>
            </a:r>
            <a:endParaRPr lang="fr-FR" sz="2400" dirty="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  <a:p>
            <a:r>
              <a:rPr lang="fr-FR" sz="2400" dirty="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Patrice SINNAH – </a:t>
            </a:r>
            <a:r>
              <a:rPr lang="fr-FR" sz="2000" dirty="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Transfer Learning</a:t>
            </a:r>
            <a:endParaRPr lang="fr-FR" sz="2400" dirty="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  <a:p>
            <a:r>
              <a:rPr lang="fr-FR" sz="2400" dirty="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Philippe BAUCOUR - </a:t>
            </a:r>
            <a:r>
              <a:rPr lang="fr-FR" sz="2000" dirty="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Architecture</a:t>
            </a:r>
            <a:br>
              <a:rPr lang="fr-FR" sz="2400" dirty="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lang="fr-FR" sz="2400" dirty="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Quentin VILCOQUE – </a:t>
            </a:r>
            <a:r>
              <a:rPr lang="fr-FR" sz="2000" dirty="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App &amp; API</a:t>
            </a:r>
            <a:endParaRPr lang="fr-FR" sz="2400" dirty="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ctrTitle" idx="4294967295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Pitch</a:t>
            </a:r>
            <a:endParaRPr sz="2500" i="0" u="none" strike="noStrike" cap="none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ctrTitle" idx="4294967295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Results</a:t>
            </a:r>
            <a:endParaRPr sz="2500" i="0" u="none" strike="noStrike" cap="none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ctrTitle" idx="4294967295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Results</a:t>
            </a:r>
            <a:endParaRPr sz="2500" i="0" u="none" strike="noStrike" cap="none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ctrTitle" idx="4294967295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Solution description</a:t>
            </a:r>
            <a:endParaRPr sz="2500" i="0" u="none" strike="noStrike" cap="none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ctrTitle" idx="4294967295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Solution description</a:t>
            </a:r>
            <a:endParaRPr sz="2500" i="0" u="none" strike="noStrike" cap="none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ctrTitle" idx="4294967295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What’s next? </a:t>
            </a:r>
            <a:endParaRPr sz="2500" i="0" u="none" strike="noStrike" cap="none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104" name="Google Shape;104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DBD0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ctrTitle" idx="4294967295"/>
          </p:nvPr>
        </p:nvSpPr>
        <p:spPr>
          <a:xfrm>
            <a:off x="1089725" y="1970775"/>
            <a:ext cx="62691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52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Any questions ?</a:t>
            </a:r>
            <a:endParaRPr sz="5200" i="0" u="none" strike="noStrike" cap="none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111" name="Google Shape;11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8625" y="3006625"/>
            <a:ext cx="4599299" cy="213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32375" y="915775"/>
            <a:ext cx="797425" cy="83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150</Words>
  <Application>Microsoft Office PowerPoint</Application>
  <PresentationFormat>Affichage à l'écran (16:9)</PresentationFormat>
  <Paragraphs>17</Paragraphs>
  <Slides>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Inter SemiBold</vt:lpstr>
      <vt:lpstr>gg sans</vt:lpstr>
      <vt:lpstr>inherit</vt:lpstr>
      <vt:lpstr>Inter</vt:lpstr>
      <vt:lpstr>Simple Light</vt:lpstr>
      <vt:lpstr>Your Tech Bootcamp</vt:lpstr>
      <vt:lpstr>Group members</vt:lpstr>
      <vt:lpstr>Pitch</vt:lpstr>
      <vt:lpstr>Results</vt:lpstr>
      <vt:lpstr>Results</vt:lpstr>
      <vt:lpstr>Solution description</vt:lpstr>
      <vt:lpstr>Solution description</vt:lpstr>
      <vt:lpstr>What’s next? </vt:lpstr>
      <vt:lpstr>Any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Tech Bootcamp</dc:title>
  <cp:lastModifiedBy>Philippe Baucour</cp:lastModifiedBy>
  <cp:revision>1</cp:revision>
  <dcterms:modified xsi:type="dcterms:W3CDTF">2024-06-03T16:00:17Z</dcterms:modified>
</cp:coreProperties>
</file>