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65391-D5D0-4DFD-81EA-336181E5ECE0}" v="3" dt="2024-06-03T15:02:0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7043" autoAdjust="0"/>
  </p:normalViewPr>
  <p:slideViewPr>
    <p:cSldViewPr snapToGrid="0">
      <p:cViewPr varScale="1">
        <p:scale>
          <a:sx n="133" d="100"/>
          <a:sy n="133" d="100"/>
        </p:scale>
        <p:origin x="27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0BC74BE-4BBC-4066-BCCE-69CD15FAFD90}"/>
    <pc:docChg chg="undo custSel addSld modSld sldOrd">
      <pc:chgData name="Philippe Baucour" userId="5102170ae7533958" providerId="LiveId" clId="{F0BC74BE-4BBC-4066-BCCE-69CD15FAFD90}" dt="2024-06-03T12:22:13.958" v="3848" actId="404"/>
      <pc:docMkLst>
        <pc:docMk/>
      </pc:docMkLst>
      <pc:sldChg chg="modSp mod">
        <pc:chgData name="Philippe Baucour" userId="5102170ae7533958" providerId="LiveId" clId="{F0BC74BE-4BBC-4066-BCCE-69CD15FAFD90}" dt="2024-06-03T12:22:13.958" v="3848" actId="404"/>
        <pc:sldMkLst>
          <pc:docMk/>
          <pc:sldMk cId="3021847302" sldId="256"/>
        </pc:sldMkLst>
        <pc:spChg chg="mod">
          <ac:chgData name="Philippe Baucour" userId="5102170ae7533958" providerId="LiveId" clId="{F0BC74BE-4BBC-4066-BCCE-69CD15FAFD90}" dt="2024-06-03T12:22:13.958" v="3848" actId="404"/>
          <ac:spMkLst>
            <pc:docMk/>
            <pc:sldMk cId="3021847302" sldId="256"/>
            <ac:spMk id="3" creationId="{933BC653-E733-20AF-7AF5-892310AB4321}"/>
          </ac:spMkLst>
        </pc:spChg>
      </pc:sldChg>
      <pc:sldChg chg="modSp mod">
        <pc:chgData name="Philippe Baucour" userId="5102170ae7533958" providerId="LiveId" clId="{F0BC74BE-4BBC-4066-BCCE-69CD15FAFD90}" dt="2024-05-30T15:52:15.530" v="3566" actId="113"/>
        <pc:sldMkLst>
          <pc:docMk/>
          <pc:sldMk cId="1454376076" sldId="257"/>
        </pc:sldMkLst>
        <pc:spChg chg="mod">
          <ac:chgData name="Philippe Baucour" userId="5102170ae7533958" providerId="LiveId" clId="{F0BC74BE-4BBC-4066-BCCE-69CD15FAFD90}" dt="2024-05-30T14:47:26.070" v="1680" actId="20577"/>
          <ac:spMkLst>
            <pc:docMk/>
            <pc:sldMk cId="1454376076" sldId="257"/>
            <ac:spMk id="2" creationId="{BABC651C-E57D-BB0A-CFA9-49EF250DCC6C}"/>
          </ac:spMkLst>
        </pc:spChg>
        <pc:spChg chg="mod">
          <ac:chgData name="Philippe Baucour" userId="5102170ae7533958" providerId="LiveId" clId="{F0BC74BE-4BBC-4066-BCCE-69CD15FAFD90}" dt="2024-05-30T12:07:31.219" v="732" actId="20577"/>
          <ac:spMkLst>
            <pc:docMk/>
            <pc:sldMk cId="1454376076" sldId="257"/>
            <ac:spMk id="3" creationId="{DE8D22BE-4031-711E-7C5F-71519239676F}"/>
          </ac:spMkLst>
        </pc:spChg>
        <pc:spChg chg="mod">
          <ac:chgData name="Philippe Baucour" userId="5102170ae7533958" providerId="LiveId" clId="{F0BC74BE-4BBC-4066-BCCE-69CD15FAFD90}" dt="2024-05-30T15:52:15.530" v="3566" actId="113"/>
          <ac:spMkLst>
            <pc:docMk/>
            <pc:sldMk cId="1454376076" sldId="257"/>
            <ac:spMk id="5" creationId="{CE1B6A19-DD2D-75D3-57C6-9FD0F6611D51}"/>
          </ac:spMkLst>
        </pc:spChg>
        <pc:graphicFrameChg chg="mod modGraphic">
          <ac:chgData name="Philippe Baucour" userId="5102170ae7533958" providerId="LiveId" clId="{F0BC74BE-4BBC-4066-BCCE-69CD15FAFD90}" dt="2024-05-30T15:34:52.227" v="3265" actId="5793"/>
          <ac:graphicFrameMkLst>
            <pc:docMk/>
            <pc:sldMk cId="1454376076" sldId="257"/>
            <ac:graphicFrameMk id="4" creationId="{006B188E-7E51-AF7B-ADCD-9F2183FD9054}"/>
          </ac:graphicFrameMkLst>
        </pc:graphicFrameChg>
      </pc:sldChg>
      <pc:sldChg chg="modSp mod ord modNotesTx">
        <pc:chgData name="Philippe Baucour" userId="5102170ae7533958" providerId="LiveId" clId="{F0BC74BE-4BBC-4066-BCCE-69CD15FAFD90}" dt="2024-05-30T15:49:56.220" v="3515" actId="6549"/>
        <pc:sldMkLst>
          <pc:docMk/>
          <pc:sldMk cId="1665510421" sldId="258"/>
        </pc:sldMkLst>
        <pc:spChg chg="mod">
          <ac:chgData name="Philippe Baucour" userId="5102170ae7533958" providerId="LiveId" clId="{F0BC74BE-4BBC-4066-BCCE-69CD15FAFD90}" dt="2024-05-30T14:42:44.757" v="1593" actId="20577"/>
          <ac:spMkLst>
            <pc:docMk/>
            <pc:sldMk cId="1665510421" sldId="258"/>
            <ac:spMk id="2" creationId="{B7FB0588-A5CA-E030-93DC-A841BE84CF0A}"/>
          </ac:spMkLst>
        </pc:spChg>
        <pc:spChg chg="mod">
          <ac:chgData name="Philippe Baucour" userId="5102170ae7533958" providerId="LiveId" clId="{F0BC74BE-4BBC-4066-BCCE-69CD15FAFD90}" dt="2024-05-30T15:49:56.220" v="3515" actId="6549"/>
          <ac:spMkLst>
            <pc:docMk/>
            <pc:sldMk cId="1665510421" sldId="258"/>
            <ac:spMk id="3" creationId="{02B59F8C-A2D5-F24B-E9C3-2F568E2B20A0}"/>
          </ac:spMkLst>
        </pc:spChg>
        <pc:graphicFrameChg chg="mod modGraphic">
          <ac:chgData name="Philippe Baucour" userId="5102170ae7533958" providerId="LiveId" clId="{F0BC74BE-4BBC-4066-BCCE-69CD15FAFD90}" dt="2024-05-30T15:49:40.283" v="3504" actId="14100"/>
          <ac:graphicFrameMkLst>
            <pc:docMk/>
            <pc:sldMk cId="1665510421" sldId="258"/>
            <ac:graphicFrameMk id="4" creationId="{F1C641D2-46C7-4465-C88A-D3C1E80DB627}"/>
          </ac:graphicFrameMkLst>
        </pc:graphicFrameChg>
      </pc:sldChg>
      <pc:sldChg chg="addSp delSp modSp mod ord modClrScheme chgLayout">
        <pc:chgData name="Philippe Baucour" userId="5102170ae7533958" providerId="LiveId" clId="{F0BC74BE-4BBC-4066-BCCE-69CD15FAFD90}" dt="2024-05-30T15:51:59.071" v="3565" actId="1038"/>
        <pc:sldMkLst>
          <pc:docMk/>
          <pc:sldMk cId="1993136903" sldId="259"/>
        </pc:sldMkLst>
        <pc:spChg chg="mod ord">
          <ac:chgData name="Philippe Baucour" userId="5102170ae7533958" providerId="LiveId" clId="{F0BC74BE-4BBC-4066-BCCE-69CD15FAFD90}" dt="2024-05-29T23:30:00.379" v="177" actId="700"/>
          <ac:spMkLst>
            <pc:docMk/>
            <pc:sldMk cId="1993136903" sldId="259"/>
            <ac:spMk id="2" creationId="{FFD4D88B-0564-CE52-96F3-9EBC5ECE199A}"/>
          </ac:spMkLst>
        </pc:spChg>
        <pc:spChg chg="del">
          <ac:chgData name="Philippe Baucour" userId="5102170ae7533958" providerId="LiveId" clId="{F0BC74BE-4BBC-4066-BCCE-69CD15FAFD90}" dt="2024-05-29T23:29:14.023" v="172" actId="700"/>
          <ac:spMkLst>
            <pc:docMk/>
            <pc:sldMk cId="1993136903" sldId="259"/>
            <ac:spMk id="3" creationId="{05C41000-7B3F-5859-470C-FC698A6D5771}"/>
          </ac:spMkLst>
        </pc:spChg>
        <pc:spChg chg="add mod ord">
          <ac:chgData name="Philippe Baucour" userId="5102170ae7533958" providerId="LiveId" clId="{F0BC74BE-4BBC-4066-BCCE-69CD15FAFD90}" dt="2024-05-30T14:44:48.688" v="1627" actId="20577"/>
          <ac:spMkLst>
            <pc:docMk/>
            <pc:sldMk cId="1993136903" sldId="259"/>
            <ac:spMk id="6" creationId="{D52779D8-5698-4D09-70D7-A4D96C3C2847}"/>
          </ac:spMkLst>
        </pc:spChg>
        <pc:picChg chg="add del mod">
          <ac:chgData name="Philippe Baucour" userId="5102170ae7533958" providerId="LiveId" clId="{F0BC74BE-4BBC-4066-BCCE-69CD15FAFD90}" dt="2024-05-30T14:27:29.994" v="1515" actId="478"/>
          <ac:picMkLst>
            <pc:docMk/>
            <pc:sldMk cId="1993136903" sldId="259"/>
            <ac:picMk id="3" creationId="{B845FC7C-2530-B73B-4D7C-2C709371FF0A}"/>
          </ac:picMkLst>
        </pc:picChg>
        <pc:picChg chg="add mod">
          <ac:chgData name="Philippe Baucour" userId="5102170ae7533958" providerId="LiveId" clId="{F0BC74BE-4BBC-4066-BCCE-69CD15FAFD90}" dt="2024-05-30T15:51:59.071" v="3565" actId="1038"/>
          <ac:picMkLst>
            <pc:docMk/>
            <pc:sldMk cId="1993136903" sldId="259"/>
            <ac:picMk id="4" creationId="{D83B9F90-D8EF-168F-1982-7035B59A23BB}"/>
          </ac:picMkLst>
        </pc:picChg>
        <pc:picChg chg="add del mod">
          <ac:chgData name="Philippe Baucour" userId="5102170ae7533958" providerId="LiveId" clId="{F0BC74BE-4BBC-4066-BCCE-69CD15FAFD90}" dt="2024-05-29T23:52:57.850" v="414" actId="478"/>
          <ac:picMkLst>
            <pc:docMk/>
            <pc:sldMk cId="1993136903" sldId="259"/>
            <ac:picMk id="5" creationId="{770817D7-7DE2-AD58-6BD3-B8229E33BB07}"/>
          </ac:picMkLst>
        </pc:picChg>
        <pc:picChg chg="add del mod">
          <ac:chgData name="Philippe Baucour" userId="5102170ae7533958" providerId="LiveId" clId="{F0BC74BE-4BBC-4066-BCCE-69CD15FAFD90}" dt="2024-05-30T12:01:44.410" v="683" actId="478"/>
          <ac:picMkLst>
            <pc:docMk/>
            <pc:sldMk cId="1993136903" sldId="259"/>
            <ac:picMk id="7" creationId="{308296FC-EAA9-7E15-DD8A-2B753D65AB0C}"/>
          </ac:picMkLst>
        </pc:picChg>
      </pc:sldChg>
      <pc:sldChg chg="modSp mod">
        <pc:chgData name="Philippe Baucour" userId="5102170ae7533958" providerId="LiveId" clId="{F0BC74BE-4BBC-4066-BCCE-69CD15FAFD90}" dt="2024-05-30T15:50:39.879" v="3521" actId="1076"/>
        <pc:sldMkLst>
          <pc:docMk/>
          <pc:sldMk cId="1435471699" sldId="260"/>
        </pc:sldMkLst>
        <pc:spChg chg="mod">
          <ac:chgData name="Philippe Baucour" userId="5102170ae7533958" providerId="LiveId" clId="{F0BC74BE-4BBC-4066-BCCE-69CD15FAFD90}" dt="2024-05-29T23:24:06.576" v="66" actId="20577"/>
          <ac:spMkLst>
            <pc:docMk/>
            <pc:sldMk cId="1435471699" sldId="260"/>
            <ac:spMk id="3" creationId="{644D64C2-54AC-BAFB-3B2F-050649ADB0B7}"/>
          </ac:spMkLst>
        </pc:spChg>
        <pc:graphicFrameChg chg="mod modGraphic">
          <ac:chgData name="Philippe Baucour" userId="5102170ae7533958" providerId="LiveId" clId="{F0BC74BE-4BBC-4066-BCCE-69CD15FAFD90}" dt="2024-05-30T15:50:39.879" v="3521" actId="1076"/>
          <ac:graphicFrameMkLst>
            <pc:docMk/>
            <pc:sldMk cId="1435471699" sldId="260"/>
            <ac:graphicFrameMk id="4" creationId="{ECC0FAB8-8F16-BD34-78A2-3BB583073288}"/>
          </ac:graphicFrameMkLst>
        </pc:graphicFrameChg>
      </pc:sldChg>
      <pc:sldChg chg="addSp delSp modSp mod modNotesTx">
        <pc:chgData name="Philippe Baucour" userId="5102170ae7533958" providerId="LiveId" clId="{F0BC74BE-4BBC-4066-BCCE-69CD15FAFD90}" dt="2024-05-30T15:33:58.369" v="3212" actId="20577"/>
        <pc:sldMkLst>
          <pc:docMk/>
          <pc:sldMk cId="81073224" sldId="261"/>
        </pc:sldMkLst>
        <pc:spChg chg="mod">
          <ac:chgData name="Philippe Baucour" userId="5102170ae7533958" providerId="LiveId" clId="{F0BC74BE-4BBC-4066-BCCE-69CD15FAFD90}" dt="2024-05-30T15:33:58.369" v="3212" actId="20577"/>
          <ac:spMkLst>
            <pc:docMk/>
            <pc:sldMk cId="81073224" sldId="261"/>
            <ac:spMk id="2" creationId="{D47EA453-254C-1B11-8E78-A3E8AC9A3777}"/>
          </ac:spMkLst>
        </pc:spChg>
        <pc:spChg chg="add del mod">
          <ac:chgData name="Philippe Baucour" userId="5102170ae7533958" providerId="LiveId" clId="{F0BC74BE-4BBC-4066-BCCE-69CD15FAFD90}" dt="2024-05-30T12:11:19.189" v="749" actId="478"/>
          <ac:spMkLst>
            <pc:docMk/>
            <pc:sldMk cId="81073224" sldId="261"/>
            <ac:spMk id="3" creationId="{E3128820-260D-5436-7BBF-FD56005E391D}"/>
          </ac:spMkLst>
        </pc:spChg>
        <pc:spChg chg="mod or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4" creationId="{4F2FDD4D-58AF-1B31-5279-A37F58FC41AA}"/>
          </ac:spMkLst>
        </pc:spChg>
        <pc:spChg chg="mod ord">
          <ac:chgData name="Philippe Baucour" userId="5102170ae7533958" providerId="LiveId" clId="{F0BC74BE-4BBC-4066-BCCE-69CD15FAFD90}" dt="2024-05-30T12:34:38.991" v="923" actId="166"/>
          <ac:spMkLst>
            <pc:docMk/>
            <pc:sldMk cId="81073224" sldId="261"/>
            <ac:spMk id="5" creationId="{FEEDBE2B-C3EE-EA41-DE7E-CDFE786AEA71}"/>
          </ac:spMkLst>
        </pc:spChg>
        <pc:spChg chg="mod">
          <ac:chgData name="Philippe Baucour" userId="5102170ae7533958" providerId="LiveId" clId="{F0BC74BE-4BBC-4066-BCCE-69CD15FAFD90}" dt="2024-05-30T12:34:02.334" v="913" actId="20577"/>
          <ac:spMkLst>
            <pc:docMk/>
            <pc:sldMk cId="81073224" sldId="261"/>
            <ac:spMk id="6" creationId="{0EE8AC91-1252-5C59-306C-4E8DD0D7E7E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7" creationId="{8CBB5D08-E319-2A53-59A7-C06AEF8DA532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8" creationId="{55DE1FB0-E5A3-71C6-8913-C6EB5DDFB7CB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9" creationId="{1DC91F1E-BDA1-4E2B-3CA9-CA5E7CE66DED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0" creationId="{3F4608A7-CB8A-3C0A-ECE2-42551883C68E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1" creationId="{0FEA6750-5646-3131-6443-4727E41D0607}"/>
          </ac:spMkLst>
        </pc:spChg>
        <pc:spChg chg="mod">
          <ac:chgData name="Philippe Baucour" userId="5102170ae7533958" providerId="LiveId" clId="{F0BC74BE-4BBC-4066-BCCE-69CD15FAFD90}" dt="2024-05-30T14:54:22.667" v="2117" actId="1037"/>
          <ac:spMkLst>
            <pc:docMk/>
            <pc:sldMk cId="81073224" sldId="261"/>
            <ac:spMk id="12" creationId="{826CC604-C8CB-9419-2540-CAC24AB99BB3}"/>
          </ac:spMkLst>
        </pc:spChg>
        <pc:spChg chg="mod">
          <ac:chgData name="Philippe Baucour" userId="5102170ae7533958" providerId="LiveId" clId="{F0BC74BE-4BBC-4066-BCCE-69CD15FAFD90}" dt="2024-05-30T14:51:34.999" v="1928" actId="1037"/>
          <ac:spMkLst>
            <pc:docMk/>
            <pc:sldMk cId="81073224" sldId="261"/>
            <ac:spMk id="13" creationId="{E8709435-60B7-5A6B-0A23-ECC2CF919E58}"/>
          </ac:spMkLst>
        </pc:spChg>
        <pc:spChg chg="mod">
          <ac:chgData name="Philippe Baucour" userId="5102170ae7533958" providerId="LiveId" clId="{F0BC74BE-4BBC-4066-BCCE-69CD15FAFD90}" dt="2024-05-30T14:54:45.397" v="2120" actId="1076"/>
          <ac:spMkLst>
            <pc:docMk/>
            <pc:sldMk cId="81073224" sldId="261"/>
            <ac:spMk id="14" creationId="{9F953F4B-6B59-F0FB-8CDA-A0CC2FE9D192}"/>
          </ac:spMkLst>
        </pc:spChg>
        <pc:spChg chg="mod">
          <ac:chgData name="Philippe Baucour" userId="5102170ae7533958" providerId="LiveId" clId="{F0BC74BE-4BBC-4066-BCCE-69CD15FAFD90}" dt="2024-05-30T15:25:06.533" v="2821" actId="1035"/>
          <ac:spMkLst>
            <pc:docMk/>
            <pc:sldMk cId="81073224" sldId="261"/>
            <ac:spMk id="15" creationId="{44E807E1-3B54-A23F-E111-6BDD5FC9CD7A}"/>
          </ac:spMkLst>
        </pc:spChg>
        <pc:spChg chg="add mod ord">
          <ac:chgData name="Philippe Baucour" userId="5102170ae7533958" providerId="LiveId" clId="{F0BC74BE-4BBC-4066-BCCE-69CD15FAFD90}" dt="2024-05-30T15:25:12.643" v="2835" actId="1035"/>
          <ac:spMkLst>
            <pc:docMk/>
            <pc:sldMk cId="81073224" sldId="261"/>
            <ac:spMk id="16" creationId="{C4E70A01-7EF3-C290-9D2D-ABD60B526F93}"/>
          </ac:spMkLst>
        </pc:spChg>
        <pc:spChg chg="add mod">
          <ac:chgData name="Philippe Baucour" userId="5102170ae7533958" providerId="LiveId" clId="{F0BC74BE-4BBC-4066-BCCE-69CD15FAFD90}" dt="2024-05-30T15:11:08.767" v="2508" actId="1036"/>
          <ac:spMkLst>
            <pc:docMk/>
            <pc:sldMk cId="81073224" sldId="261"/>
            <ac:spMk id="19" creationId="{164ED441-E02A-5708-9166-88FA6B9ABC2A}"/>
          </ac:spMkLst>
        </pc:spChg>
        <pc:spChg chg="add del mod">
          <ac:chgData name="Philippe Baucour" userId="5102170ae7533958" providerId="LiveId" clId="{F0BC74BE-4BBC-4066-BCCE-69CD15FAFD90}" dt="2024-05-30T14:19:48.507" v="1513" actId="478"/>
          <ac:spMkLst>
            <pc:docMk/>
            <pc:sldMk cId="81073224" sldId="261"/>
            <ac:spMk id="20" creationId="{6ED93CFF-0426-A4B2-B967-ACBE46AF068C}"/>
          </ac:spMkLst>
        </pc:spChg>
        <pc:spChg chg="add mod ord">
          <ac:chgData name="Philippe Baucour" userId="5102170ae7533958" providerId="LiveId" clId="{F0BC74BE-4BBC-4066-BCCE-69CD15FAFD90}" dt="2024-05-30T15:25:00.626" v="2807" actId="1035"/>
          <ac:spMkLst>
            <pc:docMk/>
            <pc:sldMk cId="81073224" sldId="261"/>
            <ac:spMk id="22" creationId="{572C9CFD-AD1C-37FB-39EB-9EA6CEFABDAF}"/>
          </ac:spMkLst>
        </pc:spChg>
        <pc:spChg chg="add mod">
          <ac:chgData name="Philippe Baucour" userId="5102170ae7533958" providerId="LiveId" clId="{F0BC74BE-4BBC-4066-BCCE-69CD15FAFD90}" dt="2024-05-30T15:03:13.306" v="2258"/>
          <ac:spMkLst>
            <pc:docMk/>
            <pc:sldMk cId="81073224" sldId="261"/>
            <ac:spMk id="25" creationId="{356838F8-F583-9AC2-9744-DD9B2B56846D}"/>
          </ac:spMkLst>
        </pc:spChg>
        <pc:spChg chg="add mod">
          <ac:chgData name="Philippe Baucour" userId="5102170ae7533958" providerId="LiveId" clId="{F0BC74BE-4BBC-4066-BCCE-69CD15FAFD90}" dt="2024-05-30T14:49:43.648" v="1845" actId="554"/>
          <ac:spMkLst>
            <pc:docMk/>
            <pc:sldMk cId="81073224" sldId="261"/>
            <ac:spMk id="26" creationId="{803C26DC-98B3-5968-275E-2FCA78F32438}"/>
          </ac:spMkLst>
        </pc:spChg>
        <pc:spChg chg="add del mod">
          <ac:chgData name="Philippe Baucour" userId="5102170ae7533958" providerId="LiveId" clId="{F0BC74BE-4BBC-4066-BCCE-69CD15FAFD90}" dt="2024-05-30T14:19:51.793" v="1514" actId="478"/>
          <ac:spMkLst>
            <pc:docMk/>
            <pc:sldMk cId="81073224" sldId="261"/>
            <ac:spMk id="29" creationId="{45B096F6-DD36-F893-21EF-81CD97999157}"/>
          </ac:spMkLst>
        </pc:spChg>
        <pc:spChg chg="add del mod">
          <ac:chgData name="Philippe Baucour" userId="5102170ae7533958" providerId="LiveId" clId="{F0BC74BE-4BBC-4066-BCCE-69CD15FAFD90}" dt="2024-05-30T15:01:06.557" v="2249" actId="478"/>
          <ac:spMkLst>
            <pc:docMk/>
            <pc:sldMk cId="81073224" sldId="261"/>
            <ac:spMk id="30" creationId="{D09EFB00-3F4B-E570-AAB2-C036909F1427}"/>
          </ac:spMkLst>
        </pc:spChg>
        <pc:spChg chg="add mod">
          <ac:chgData name="Philippe Baucour" userId="5102170ae7533958" providerId="LiveId" clId="{F0BC74BE-4BBC-4066-BCCE-69CD15FAFD90}" dt="2024-05-30T15:01:59.159" v="2257" actId="1076"/>
          <ac:spMkLst>
            <pc:docMk/>
            <pc:sldMk cId="81073224" sldId="261"/>
            <ac:spMk id="34" creationId="{D7A17C00-5658-AA2B-6729-401074D795BC}"/>
          </ac:spMkLst>
        </pc:spChg>
        <pc:spChg chg="add mod">
          <ac:chgData name="Philippe Baucour" userId="5102170ae7533958" providerId="LiveId" clId="{F0BC74BE-4BBC-4066-BCCE-69CD15FAFD90}" dt="2024-05-30T15:19:45.692" v="2670" actId="1076"/>
          <ac:spMkLst>
            <pc:docMk/>
            <pc:sldMk cId="81073224" sldId="261"/>
            <ac:spMk id="36" creationId="{FEE7E6CA-F953-9A9E-7FBB-53CA2C1532FF}"/>
          </ac:spMkLst>
        </pc:spChg>
        <pc:spChg chg="add mod">
          <ac:chgData name="Philippe Baucour" userId="5102170ae7533958" providerId="LiveId" clId="{F0BC74BE-4BBC-4066-BCCE-69CD15FAFD90}" dt="2024-05-30T15:09:19.931" v="2446" actId="20577"/>
          <ac:spMkLst>
            <pc:docMk/>
            <pc:sldMk cId="81073224" sldId="261"/>
            <ac:spMk id="37" creationId="{88B70A23-2602-87C7-D3DA-5AFA2999BB49}"/>
          </ac:spMkLst>
        </pc:spChg>
        <pc:spChg chg="add mod">
          <ac:chgData name="Philippe Baucour" userId="5102170ae7533958" providerId="LiveId" clId="{F0BC74BE-4BBC-4066-BCCE-69CD15FAFD90}" dt="2024-05-30T15:08:38.528" v="2414" actId="1036"/>
          <ac:spMkLst>
            <pc:docMk/>
            <pc:sldMk cId="81073224" sldId="261"/>
            <ac:spMk id="38" creationId="{6470EE65-31B9-EB37-B83C-A666DA32FDB5}"/>
          </ac:spMkLst>
        </pc:spChg>
        <pc:spChg chg="add mod">
          <ac:chgData name="Philippe Baucour" userId="5102170ae7533958" providerId="LiveId" clId="{F0BC74BE-4BBC-4066-BCCE-69CD15FAFD90}" dt="2024-05-30T15:22:23.035" v="2701" actId="20577"/>
          <ac:spMkLst>
            <pc:docMk/>
            <pc:sldMk cId="81073224" sldId="261"/>
            <ac:spMk id="60" creationId="{976A59D2-20A5-2EBF-42D5-BDAE1DDB943E}"/>
          </ac:spMkLst>
        </pc:spChg>
        <pc:spChg chg="add mod">
          <ac:chgData name="Philippe Baucour" userId="5102170ae7533958" providerId="LiveId" clId="{F0BC74BE-4BBC-4066-BCCE-69CD15FAFD90}" dt="2024-05-30T15:12:02.966" v="2530" actId="1076"/>
          <ac:spMkLst>
            <pc:docMk/>
            <pc:sldMk cId="81073224" sldId="261"/>
            <ac:spMk id="69" creationId="{B4908F10-A0CF-B87D-F33C-31D3455481AD}"/>
          </ac:spMkLst>
        </pc:spChg>
        <pc:spChg chg="add mod ord">
          <ac:chgData name="Philippe Baucour" userId="5102170ae7533958" providerId="LiveId" clId="{F0BC74BE-4BBC-4066-BCCE-69CD15FAFD90}" dt="2024-05-30T15:23:56.815" v="2761" actId="790"/>
          <ac:spMkLst>
            <pc:docMk/>
            <pc:sldMk cId="81073224" sldId="261"/>
            <ac:spMk id="70" creationId="{44D72B09-CF65-7238-584C-63BF4CFE7E8A}"/>
          </ac:spMkLst>
        </pc:spChg>
        <pc:spChg chg="add mod">
          <ac:chgData name="Philippe Baucour" userId="5102170ae7533958" providerId="LiveId" clId="{F0BC74BE-4BBC-4066-BCCE-69CD15FAFD90}" dt="2024-05-30T15:16:22.900" v="2650" actId="1076"/>
          <ac:spMkLst>
            <pc:docMk/>
            <pc:sldMk cId="81073224" sldId="261"/>
            <ac:spMk id="71" creationId="{F394B44B-1CC9-D469-8158-8E284F1FAB14}"/>
          </ac:spMkLst>
        </pc:spChg>
        <pc:spChg chg="add mod">
          <ac:chgData name="Philippe Baucour" userId="5102170ae7533958" providerId="LiveId" clId="{F0BC74BE-4BBC-4066-BCCE-69CD15FAFD90}" dt="2024-05-30T15:16:34.983" v="2654" actId="20577"/>
          <ac:spMkLst>
            <pc:docMk/>
            <pc:sldMk cId="81073224" sldId="261"/>
            <ac:spMk id="72" creationId="{59B50C73-A029-7295-2867-17DEFDD0FFA0}"/>
          </ac:spMkLst>
        </pc:spChg>
        <pc:spChg chg="add mod">
          <ac:chgData name="Philippe Baucour" userId="5102170ae7533958" providerId="LiveId" clId="{F0BC74BE-4BBC-4066-BCCE-69CD15FAFD90}" dt="2024-05-30T15:16:52.632" v="2658" actId="6549"/>
          <ac:spMkLst>
            <pc:docMk/>
            <pc:sldMk cId="81073224" sldId="261"/>
            <ac:spMk id="73" creationId="{5FE7E766-FF2E-00B8-0496-1C72A89729ED}"/>
          </ac:spMkLst>
        </pc:spChg>
        <pc:spChg chg="add mod">
          <ac:chgData name="Philippe Baucour" userId="5102170ae7533958" providerId="LiveId" clId="{F0BC74BE-4BBC-4066-BCCE-69CD15FAFD90}" dt="2024-05-30T15:17:11.054" v="2662" actId="6549"/>
          <ac:spMkLst>
            <pc:docMk/>
            <pc:sldMk cId="81073224" sldId="261"/>
            <ac:spMk id="74" creationId="{F03768B0-E95B-986D-5E47-E56F45C266B9}"/>
          </ac:spMkLst>
        </pc:spChg>
        <pc:spChg chg="add mod ord">
          <ac:chgData name="Philippe Baucour" userId="5102170ae7533958" providerId="LiveId" clId="{F0BC74BE-4BBC-4066-BCCE-69CD15FAFD90}" dt="2024-05-30T15:23:22.396" v="2760" actId="1038"/>
          <ac:spMkLst>
            <pc:docMk/>
            <pc:sldMk cId="81073224" sldId="261"/>
            <ac:spMk id="79" creationId="{DB12A87D-FE34-4572-C86E-A0317578E78A}"/>
          </ac:spMkLst>
        </pc:spChg>
        <pc:picChg chg="add mod ord">
          <ac:chgData name="Philippe Baucour" userId="5102170ae7533958" providerId="LiveId" clId="{F0BC74BE-4BBC-4066-BCCE-69CD15FAFD90}" dt="2024-05-30T15:10:21.559" v="2479" actId="1036"/>
          <ac:picMkLst>
            <pc:docMk/>
            <pc:sldMk cId="81073224" sldId="261"/>
            <ac:picMk id="44" creationId="{8E8554D9-4224-F1F4-9C96-131CB223232D}"/>
          </ac:picMkLst>
        </pc:picChg>
        <pc:picChg chg="add mod">
          <ac:chgData name="Philippe Baucour" userId="5102170ae7533958" providerId="LiveId" clId="{F0BC74BE-4BBC-4066-BCCE-69CD15FAFD90}" dt="2024-05-30T15:07:00.429" v="2381" actId="1076"/>
          <ac:picMkLst>
            <pc:docMk/>
            <pc:sldMk cId="81073224" sldId="261"/>
            <ac:picMk id="46" creationId="{1C5B036B-DDD2-5A9F-EAC4-348FA46D2AB7}"/>
          </ac:picMkLst>
        </pc:picChg>
        <pc:picChg chg="add mod">
          <ac:chgData name="Philippe Baucour" userId="5102170ae7533958" providerId="LiveId" clId="{F0BC74BE-4BBC-4066-BCCE-69CD15FAFD90}" dt="2024-05-30T15:06:56.773" v="2380" actId="1076"/>
          <ac:picMkLst>
            <pc:docMk/>
            <pc:sldMk cId="81073224" sldId="261"/>
            <ac:picMk id="48" creationId="{C5F83F95-5352-6F29-6F46-0BC188AB1ECF}"/>
          </ac:picMkLst>
        </pc:picChg>
        <pc:picChg chg="add mod">
          <ac:chgData name="Philippe Baucour" userId="5102170ae7533958" providerId="LiveId" clId="{F0BC74BE-4BBC-4066-BCCE-69CD15FAFD90}" dt="2024-05-30T15:07:09.449" v="2382" actId="571"/>
          <ac:picMkLst>
            <pc:docMk/>
            <pc:sldMk cId="81073224" sldId="261"/>
            <ac:picMk id="49" creationId="{7A1CE866-F909-F16E-4B49-5898D7B3E02A}"/>
          </ac:picMkLst>
        </pc:picChg>
        <pc:picChg chg="add mod">
          <ac:chgData name="Philippe Baucour" userId="5102170ae7533958" providerId="LiveId" clId="{F0BC74BE-4BBC-4066-BCCE-69CD15FAFD90}" dt="2024-05-30T15:08:02.007" v="2387" actId="1076"/>
          <ac:picMkLst>
            <pc:docMk/>
            <pc:sldMk cId="81073224" sldId="261"/>
            <ac:picMk id="50" creationId="{8E5BE443-A235-EAC1-0C7C-74FAEC806B20}"/>
          </ac:picMkLst>
        </pc:picChg>
        <pc:picChg chg="add mod">
          <ac:chgData name="Philippe Baucour" userId="5102170ae7533958" providerId="LiveId" clId="{F0BC74BE-4BBC-4066-BCCE-69CD15FAFD90}" dt="2024-05-30T15:07:17.469" v="2384" actId="571"/>
          <ac:picMkLst>
            <pc:docMk/>
            <pc:sldMk cId="81073224" sldId="261"/>
            <ac:picMk id="51" creationId="{E761B4EF-EF32-4FE2-436C-6B0331E9D902}"/>
          </ac:picMkLst>
        </pc:picChg>
        <pc:picChg chg="add mod">
          <ac:chgData name="Philippe Baucour" userId="5102170ae7533958" providerId="LiveId" clId="{F0BC74BE-4BBC-4066-BCCE-69CD15FAFD90}" dt="2024-05-30T15:07:50.707" v="2386" actId="1076"/>
          <ac:picMkLst>
            <pc:docMk/>
            <pc:sldMk cId="81073224" sldId="261"/>
            <ac:picMk id="53" creationId="{C8FC33B8-368B-7289-164B-83F5C6DDC53C}"/>
          </ac:picMkLst>
        </pc:picChg>
        <pc:picChg chg="add mod ord">
          <ac:chgData name="Philippe Baucour" userId="5102170ae7533958" providerId="LiveId" clId="{F0BC74BE-4BBC-4066-BCCE-69CD15FAFD90}" dt="2024-05-30T15:12:16.857" v="2558" actId="1037"/>
          <ac:picMkLst>
            <pc:docMk/>
            <pc:sldMk cId="81073224" sldId="261"/>
            <ac:picMk id="68" creationId="{66B249DA-53F1-4800-79F2-83008F44E298}"/>
          </ac:picMkLst>
        </pc:picChg>
        <pc:picChg chg="add mod">
          <ac:chgData name="Philippe Baucour" userId="5102170ae7533958" providerId="LiveId" clId="{F0BC74BE-4BBC-4066-BCCE-69CD15FAFD90}" dt="2024-05-30T15:19:29.745" v="2668" actId="571"/>
          <ac:picMkLst>
            <pc:docMk/>
            <pc:sldMk cId="81073224" sldId="261"/>
            <ac:picMk id="75" creationId="{64E3C8AB-F5A2-575F-E1DA-A2263996E440}"/>
          </ac:picMkLst>
        </pc:picChg>
        <pc:picChg chg="add mod">
          <ac:chgData name="Philippe Baucour" userId="5102170ae7533958" providerId="LiveId" clId="{F0BC74BE-4BBC-4066-BCCE-69CD15FAFD90}" dt="2024-05-30T15:21:54.306" v="2686" actId="1035"/>
          <ac:picMkLst>
            <pc:docMk/>
            <pc:sldMk cId="81073224" sldId="261"/>
            <ac:picMk id="78" creationId="{F93112BF-A27C-0625-D169-B59BD6094A53}"/>
          </ac:picMkLst>
        </pc:picChg>
        <pc:picChg chg="add mod">
          <ac:chgData name="Philippe Baucour" userId="5102170ae7533958" providerId="LiveId" clId="{F0BC74BE-4BBC-4066-BCCE-69CD15FAFD90}" dt="2024-05-30T15:24:54.954" v="2796" actId="1076"/>
          <ac:picMkLst>
            <pc:docMk/>
            <pc:sldMk cId="81073224" sldId="261"/>
            <ac:picMk id="1026" creationId="{8C15AE08-F24E-BC7B-CF43-61AAADA87396}"/>
          </ac:picMkLst>
        </pc:pic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7" creationId="{9F55BFA4-887E-E920-F920-A5EF262016DD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18" creationId="{A32B769B-3DE7-64D2-1052-8F065AE22325}"/>
          </ac:cxnSpMkLst>
        </pc:cxnChg>
        <pc:cxnChg chg="mod">
          <ac:chgData name="Philippe Baucour" userId="5102170ae7533958" providerId="LiveId" clId="{F0BC74BE-4BBC-4066-BCCE-69CD15FAFD90}" dt="2024-05-30T14:54:22.667" v="2117" actId="1037"/>
          <ac:cxnSpMkLst>
            <pc:docMk/>
            <pc:sldMk cId="81073224" sldId="261"/>
            <ac:cxnSpMk id="21" creationId="{D16768BA-BB80-3440-5757-5CA6C6699051}"/>
          </ac:cxnSpMkLst>
        </pc:cxnChg>
        <pc:cxnChg chg="add mod">
          <ac:chgData name="Philippe Baucour" userId="5102170ae7533958" providerId="LiveId" clId="{F0BC74BE-4BBC-4066-BCCE-69CD15FAFD90}" dt="2024-05-30T14:51:49.187" v="1964" actId="1038"/>
          <ac:cxnSpMkLst>
            <pc:docMk/>
            <pc:sldMk cId="81073224" sldId="261"/>
            <ac:cxnSpMk id="24" creationId="{3A52607F-3A16-122C-3993-483118E4F871}"/>
          </ac:cxnSpMkLst>
        </pc:cxnChg>
        <pc:cxnChg chg="add mod">
          <ac:chgData name="Philippe Baucour" userId="5102170ae7533958" providerId="LiveId" clId="{F0BC74BE-4BBC-4066-BCCE-69CD15FAFD90}" dt="2024-05-30T12:57:34.858" v="1251" actId="1582"/>
          <ac:cxnSpMkLst>
            <pc:docMk/>
            <pc:sldMk cId="81073224" sldId="261"/>
            <ac:cxnSpMk id="28" creationId="{16231EC5-B3C8-6BDE-AC7B-AE27F7D83A82}"/>
          </ac:cxnSpMkLst>
        </pc:cxnChg>
        <pc:cxnChg chg="add mod">
          <ac:chgData name="Philippe Baucour" userId="5102170ae7533958" providerId="LiveId" clId="{F0BC74BE-4BBC-4066-BCCE-69CD15FAFD90}" dt="2024-05-30T15:19:40.722" v="2669" actId="14100"/>
          <ac:cxnSpMkLst>
            <pc:docMk/>
            <pc:sldMk cId="81073224" sldId="261"/>
            <ac:cxnSpMk id="31" creationId="{1675AD51-80CF-D25D-3D73-68C1364A646F}"/>
          </ac:cxnSpMkLst>
        </pc:cxnChg>
        <pc:cxnChg chg="add mod">
          <ac:chgData name="Philippe Baucour" userId="5102170ae7533958" providerId="LiveId" clId="{F0BC74BE-4BBC-4066-BCCE-69CD15FAFD90}" dt="2024-05-30T15:08:19.808" v="2390" actId="14100"/>
          <ac:cxnSpMkLst>
            <pc:docMk/>
            <pc:sldMk cId="81073224" sldId="261"/>
            <ac:cxnSpMk id="54" creationId="{635BF446-12D7-4AD6-9B3D-2815333DCC9B}"/>
          </ac:cxnSpMkLst>
        </pc:cxnChg>
        <pc:cxnChg chg="add mod">
          <ac:chgData name="Philippe Baucour" userId="5102170ae7533958" providerId="LiveId" clId="{F0BC74BE-4BBC-4066-BCCE-69CD15FAFD90}" dt="2024-05-30T15:08:28.714" v="2393" actId="14100"/>
          <ac:cxnSpMkLst>
            <pc:docMk/>
            <pc:sldMk cId="81073224" sldId="261"/>
            <ac:cxnSpMk id="57" creationId="{D7D31C99-3FC3-6E59-1CC3-01772C1B6005}"/>
          </ac:cxnSpMkLst>
        </pc:cxnChg>
        <pc:cxnChg chg="add mod">
          <ac:chgData name="Philippe Baucour" userId="5102170ae7533958" providerId="LiveId" clId="{F0BC74BE-4BBC-4066-BCCE-69CD15FAFD90}" dt="2024-05-30T15:09:58.299" v="2449" actId="14100"/>
          <ac:cxnSpMkLst>
            <pc:docMk/>
            <pc:sldMk cId="81073224" sldId="261"/>
            <ac:cxnSpMk id="61" creationId="{5C83D54D-077D-D3B6-0DD1-269DAA0C630A}"/>
          </ac:cxnSpMkLst>
        </pc:cxnChg>
        <pc:cxnChg chg="add mod">
          <ac:chgData name="Philippe Baucour" userId="5102170ae7533958" providerId="LiveId" clId="{F0BC74BE-4BBC-4066-BCCE-69CD15FAFD90}" dt="2024-05-30T15:11:08.767" v="2508" actId="1036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addSp modSp new mod ord">
        <pc:chgData name="Philippe Baucour" userId="5102170ae7533958" providerId="LiveId" clId="{F0BC74BE-4BBC-4066-BCCE-69CD15FAFD90}" dt="2024-05-30T20:25:53.735" v="3842"/>
        <pc:sldMkLst>
          <pc:docMk/>
          <pc:sldMk cId="650031998" sldId="262"/>
        </pc:sldMkLst>
        <pc:spChg chg="mod">
          <ac:chgData name="Philippe Baucour" userId="5102170ae7533958" providerId="LiveId" clId="{F0BC74BE-4BBC-4066-BCCE-69CD15FAFD90}" dt="2024-05-30T15:34:06.397" v="3213" actId="20577"/>
          <ac:spMkLst>
            <pc:docMk/>
            <pc:sldMk cId="650031998" sldId="262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44:41.669" v="3412" actId="20577"/>
          <ac:spMkLst>
            <pc:docMk/>
            <pc:sldMk cId="650031998" sldId="262"/>
            <ac:spMk id="3" creationId="{90A48F42-AE65-6241-DD32-1265A95B095B}"/>
          </ac:spMkLst>
        </pc:spChg>
        <pc:graphicFrameChg chg="add mod modGraphic">
          <ac:chgData name="Philippe Baucour" userId="5102170ae7533958" providerId="LiveId" clId="{F0BC74BE-4BBC-4066-BCCE-69CD15FAFD90}" dt="2024-05-30T15:47:34.642" v="3430" actId="1076"/>
          <ac:graphicFrameMkLst>
            <pc:docMk/>
            <pc:sldMk cId="650031998" sldId="262"/>
            <ac:graphicFrameMk id="4" creationId="{C3883C7F-A0D7-3F67-2375-F57C22D30208}"/>
          </ac:graphicFrameMkLst>
        </pc:graphicFrameChg>
      </pc:sldChg>
      <pc:sldChg chg="delSp modSp add mod">
        <pc:chgData name="Philippe Baucour" userId="5102170ae7533958" providerId="LiveId" clId="{F0BC74BE-4BBC-4066-BCCE-69CD15FAFD90}" dt="2024-05-30T15:53:24.937" v="3695" actId="20577"/>
        <pc:sldMkLst>
          <pc:docMk/>
          <pc:sldMk cId="748461784" sldId="263"/>
        </pc:sldMkLst>
        <pc:spChg chg="mod">
          <ac:chgData name="Philippe Baucour" userId="5102170ae7533958" providerId="LiveId" clId="{F0BC74BE-4BBC-4066-BCCE-69CD15FAFD90}" dt="2024-05-30T14:47:43.677" v="1703" actId="27636"/>
          <ac:spMkLst>
            <pc:docMk/>
            <pc:sldMk cId="748461784" sldId="263"/>
            <ac:spMk id="2" creationId="{CC6435C2-E281-9E60-9C01-E0A08C27236E}"/>
          </ac:spMkLst>
        </pc:spChg>
        <pc:spChg chg="mod">
          <ac:chgData name="Philippe Baucour" userId="5102170ae7533958" providerId="LiveId" clId="{F0BC74BE-4BBC-4066-BCCE-69CD15FAFD90}" dt="2024-05-30T15:53:24.937" v="3695" actId="20577"/>
          <ac:spMkLst>
            <pc:docMk/>
            <pc:sldMk cId="748461784" sldId="263"/>
            <ac:spMk id="3" creationId="{90A48F42-AE65-6241-DD32-1265A95B095B}"/>
          </ac:spMkLst>
        </pc:spChg>
        <pc:graphicFrameChg chg="del">
          <ac:chgData name="Philippe Baucour" userId="5102170ae7533958" providerId="LiveId" clId="{F0BC74BE-4BBC-4066-BCCE-69CD15FAFD90}" dt="2024-05-30T14:48:52.359" v="1763" actId="478"/>
          <ac:graphicFrameMkLst>
            <pc:docMk/>
            <pc:sldMk cId="748461784" sldId="263"/>
            <ac:graphicFrameMk id="4" creationId="{C3883C7F-A0D7-3F67-2375-F57C22D30208}"/>
          </ac:graphicFrameMkLst>
        </pc:graphicFrameChg>
      </pc:sldChg>
      <pc:sldChg chg="addSp modSp new mod modClrScheme chgLayout">
        <pc:chgData name="Philippe Baucour" userId="5102170ae7533958" providerId="LiveId" clId="{F0BC74BE-4BBC-4066-BCCE-69CD15FAFD90}" dt="2024-05-30T20:23:49.531" v="3840" actId="20577"/>
        <pc:sldMkLst>
          <pc:docMk/>
          <pc:sldMk cId="2679009207" sldId="264"/>
        </pc:sldMkLst>
        <pc:spChg chg="mod ord">
          <ac:chgData name="Philippe Baucour" userId="5102170ae7533958" providerId="LiveId" clId="{F0BC74BE-4BBC-4066-BCCE-69CD15FAFD90}" dt="2024-05-30T15:36:13.369" v="3288" actId="700"/>
          <ac:spMkLst>
            <pc:docMk/>
            <pc:sldMk cId="2679009207" sldId="264"/>
            <ac:spMk id="2" creationId="{2A25E71F-2411-8EA4-30B4-A3D1494A2930}"/>
          </ac:spMkLst>
        </pc:spChg>
        <pc:spChg chg="add mod ord">
          <ac:chgData name="Philippe Baucour" userId="5102170ae7533958" providerId="LiveId" clId="{F0BC74BE-4BBC-4066-BCCE-69CD15FAFD90}" dt="2024-05-30T20:23:49.531" v="3840" actId="20577"/>
          <ac:spMkLst>
            <pc:docMk/>
            <pc:sldMk cId="2679009207" sldId="264"/>
            <ac:spMk id="3" creationId="{19DC7C3E-7287-BB1B-6C4F-328C69E415F4}"/>
          </ac:spMkLst>
        </pc:spChg>
        <pc:spChg chg="add mod">
          <ac:chgData name="Philippe Baucour" userId="5102170ae7533958" providerId="LiveId" clId="{F0BC74BE-4BBC-4066-BCCE-69CD15FAFD90}" dt="2024-05-30T16:29:03.636" v="3834" actId="14861"/>
          <ac:spMkLst>
            <pc:docMk/>
            <pc:sldMk cId="2679009207" sldId="264"/>
            <ac:spMk id="10" creationId="{130B9D9D-AF6E-DA70-10F9-B6DFA458D3B1}"/>
          </ac:spMkLst>
        </pc:spChg>
        <pc:picChg chg="add mod ord">
          <ac:chgData name="Philippe Baucour" userId="5102170ae7533958" providerId="LiveId" clId="{F0BC74BE-4BBC-4066-BCCE-69CD15FAFD90}" dt="2024-05-30T15:43:22.895" v="3405" actId="1035"/>
          <ac:picMkLst>
            <pc:docMk/>
            <pc:sldMk cId="2679009207" sldId="264"/>
            <ac:picMk id="5" creationId="{C73D1769-5960-47F4-57E4-4177C95FE46F}"/>
          </ac:picMkLst>
        </pc:picChg>
        <pc:picChg chg="add mod">
          <ac:chgData name="Philippe Baucour" userId="5102170ae7533958" providerId="LiveId" clId="{F0BC74BE-4BBC-4066-BCCE-69CD15FAFD90}" dt="2024-05-30T15:43:12.353" v="3348" actId="1037"/>
          <ac:picMkLst>
            <pc:docMk/>
            <pc:sldMk cId="2679009207" sldId="264"/>
            <ac:picMk id="7" creationId="{403043DA-E88D-9976-03C2-BA6D16AB81AB}"/>
          </ac:picMkLst>
        </pc:picChg>
        <pc:picChg chg="add mod">
          <ac:chgData name="Philippe Baucour" userId="5102170ae7533958" providerId="LiveId" clId="{F0BC74BE-4BBC-4066-BCCE-69CD15FAFD90}" dt="2024-05-30T15:43:27.683" v="3407" actId="1035"/>
          <ac:picMkLst>
            <pc:docMk/>
            <pc:sldMk cId="2679009207" sldId="264"/>
            <ac:picMk id="9" creationId="{DF004BFF-12C6-6319-1916-6E21CD6D0210}"/>
          </ac:picMkLst>
        </pc:picChg>
      </pc:sldChg>
    </pc:docChg>
  </pc:docChgLst>
  <pc:docChgLst>
    <pc:chgData name="Philippe Baucour" userId="5102170ae7533958" providerId="LiveId" clId="{5DA65391-D5D0-4DFD-81EA-336181E5ECE0}"/>
    <pc:docChg chg="custSel addSld delSld modSld sldOrd">
      <pc:chgData name="Philippe Baucour" userId="5102170ae7533958" providerId="LiveId" clId="{5DA65391-D5D0-4DFD-81EA-336181E5ECE0}" dt="2024-06-03T16:06:40.852" v="287" actId="6549"/>
      <pc:docMkLst>
        <pc:docMk/>
      </pc:docMkLst>
      <pc:sldChg chg="modSp mod">
        <pc:chgData name="Philippe Baucour" userId="5102170ae7533958" providerId="LiveId" clId="{5DA65391-D5D0-4DFD-81EA-336181E5ECE0}" dt="2024-06-03T14:26:39.168" v="11" actId="20577"/>
        <pc:sldMkLst>
          <pc:docMk/>
          <pc:sldMk cId="3021847302" sldId="256"/>
        </pc:sldMkLst>
        <pc:spChg chg="mod">
          <ac:chgData name="Philippe Baucour" userId="5102170ae7533958" providerId="LiveId" clId="{5DA65391-D5D0-4DFD-81EA-336181E5ECE0}" dt="2024-06-03T14:26:23.933" v="4" actId="6549"/>
          <ac:spMkLst>
            <pc:docMk/>
            <pc:sldMk cId="3021847302" sldId="256"/>
            <ac:spMk id="2" creationId="{35497EC1-0A38-4D8A-37B3-AA6A5FBF57F8}"/>
          </ac:spMkLst>
        </pc:spChg>
        <pc:spChg chg="mod">
          <ac:chgData name="Philippe Baucour" userId="5102170ae7533958" providerId="LiveId" clId="{5DA65391-D5D0-4DFD-81EA-336181E5ECE0}" dt="2024-06-03T14:26:39.168" v="11" actId="20577"/>
          <ac:spMkLst>
            <pc:docMk/>
            <pc:sldMk cId="3021847302" sldId="256"/>
            <ac:spMk id="3" creationId="{933BC653-E733-20AF-7AF5-892310AB4321}"/>
          </ac:spMkLst>
        </pc:spChg>
      </pc:sldChg>
      <pc:sldChg chg="del">
        <pc:chgData name="Philippe Baucour" userId="5102170ae7533958" providerId="LiveId" clId="{5DA65391-D5D0-4DFD-81EA-336181E5ECE0}" dt="2024-06-03T14:26:50.246" v="12" actId="47"/>
        <pc:sldMkLst>
          <pc:docMk/>
          <pc:sldMk cId="1454376076" sldId="257"/>
        </pc:sldMkLst>
      </pc:sldChg>
      <pc:sldChg chg="del">
        <pc:chgData name="Philippe Baucour" userId="5102170ae7533958" providerId="LiveId" clId="{5DA65391-D5D0-4DFD-81EA-336181E5ECE0}" dt="2024-06-03T14:27:17.430" v="30" actId="47"/>
        <pc:sldMkLst>
          <pc:docMk/>
          <pc:sldMk cId="1665510421" sldId="258"/>
        </pc:sldMkLst>
      </pc:sldChg>
      <pc:sldChg chg="del">
        <pc:chgData name="Philippe Baucour" userId="5102170ae7533958" providerId="LiveId" clId="{5DA65391-D5D0-4DFD-81EA-336181E5ECE0}" dt="2024-06-03T14:27:18.547" v="31" actId="47"/>
        <pc:sldMkLst>
          <pc:docMk/>
          <pc:sldMk cId="1435471699" sldId="260"/>
        </pc:sldMkLst>
      </pc:sldChg>
      <pc:sldChg chg="addSp modSp mod">
        <pc:chgData name="Philippe Baucour" userId="5102170ae7533958" providerId="LiveId" clId="{5DA65391-D5D0-4DFD-81EA-336181E5ECE0}" dt="2024-06-03T15:02:11.472" v="216" actId="14100"/>
        <pc:sldMkLst>
          <pc:docMk/>
          <pc:sldMk cId="81073224" sldId="261"/>
        </pc:sldMkLst>
        <pc:spChg chg="mod">
          <ac:chgData name="Philippe Baucour" userId="5102170ae7533958" providerId="LiveId" clId="{5DA65391-D5D0-4DFD-81EA-336181E5ECE0}" dt="2024-06-03T14:27:04.339" v="28" actId="20577"/>
          <ac:spMkLst>
            <pc:docMk/>
            <pc:sldMk cId="81073224" sldId="261"/>
            <ac:spMk id="2" creationId="{D47EA453-254C-1B11-8E78-A3E8AC9A3777}"/>
          </ac:spMkLst>
        </pc:spChg>
        <pc:cxnChg chg="add mod">
          <ac:chgData name="Philippe Baucour" userId="5102170ae7533958" providerId="LiveId" clId="{5DA65391-D5D0-4DFD-81EA-336181E5ECE0}" dt="2024-06-03T15:02:01.113" v="213" actId="1582"/>
          <ac:cxnSpMkLst>
            <pc:docMk/>
            <pc:sldMk cId="81073224" sldId="261"/>
            <ac:cxnSpMk id="20" creationId="{BA3D85B4-B609-04C5-F43A-F1E2059CECF7}"/>
          </ac:cxnSpMkLst>
        </pc:cxnChg>
        <pc:cxnChg chg="add mod">
          <ac:chgData name="Philippe Baucour" userId="5102170ae7533958" providerId="LiveId" clId="{5DA65391-D5D0-4DFD-81EA-336181E5ECE0}" dt="2024-06-03T15:02:11.472" v="216" actId="14100"/>
          <ac:cxnSpMkLst>
            <pc:docMk/>
            <pc:sldMk cId="81073224" sldId="261"/>
            <ac:cxnSpMk id="23" creationId="{FC9791E7-017D-EEF5-F2A4-B7EC8CB7CC35}"/>
          </ac:cxnSpMkLst>
        </pc:cxnChg>
      </pc:sldChg>
      <pc:sldChg chg="del">
        <pc:chgData name="Philippe Baucour" userId="5102170ae7533958" providerId="LiveId" clId="{5DA65391-D5D0-4DFD-81EA-336181E5ECE0}" dt="2024-06-03T14:27:15.529" v="29" actId="47"/>
        <pc:sldMkLst>
          <pc:docMk/>
          <pc:sldMk cId="650031998" sldId="262"/>
        </pc:sldMkLst>
      </pc:sldChg>
      <pc:sldChg chg="del">
        <pc:chgData name="Philippe Baucour" userId="5102170ae7533958" providerId="LiveId" clId="{5DA65391-D5D0-4DFD-81EA-336181E5ECE0}" dt="2024-06-03T14:26:52.356" v="13" actId="47"/>
        <pc:sldMkLst>
          <pc:docMk/>
          <pc:sldMk cId="748461784" sldId="263"/>
        </pc:sldMkLst>
      </pc:sldChg>
      <pc:sldChg chg="delSp modSp mod">
        <pc:chgData name="Philippe Baucour" userId="5102170ae7533958" providerId="LiveId" clId="{5DA65391-D5D0-4DFD-81EA-336181E5ECE0}" dt="2024-06-03T16:06:40.852" v="287" actId="6549"/>
        <pc:sldMkLst>
          <pc:docMk/>
          <pc:sldMk cId="2679009207" sldId="264"/>
        </pc:sldMkLst>
        <pc:spChg chg="mod">
          <ac:chgData name="Philippe Baucour" userId="5102170ae7533958" providerId="LiveId" clId="{5DA65391-D5D0-4DFD-81EA-336181E5ECE0}" dt="2024-06-03T16:06:40.852" v="287" actId="6549"/>
          <ac:spMkLst>
            <pc:docMk/>
            <pc:sldMk cId="2679009207" sldId="264"/>
            <ac:spMk id="2" creationId="{2A25E71F-2411-8EA4-30B4-A3D1494A2930}"/>
          </ac:spMkLst>
        </pc:spChg>
        <pc:spChg chg="mod">
          <ac:chgData name="Philippe Baucour" userId="5102170ae7533958" providerId="LiveId" clId="{5DA65391-D5D0-4DFD-81EA-336181E5ECE0}" dt="2024-06-03T16:06:11.174" v="239" actId="6549"/>
          <ac:spMkLst>
            <pc:docMk/>
            <pc:sldMk cId="2679009207" sldId="264"/>
            <ac:spMk id="3" creationId="{19DC7C3E-7287-BB1B-6C4F-328C69E415F4}"/>
          </ac:spMkLst>
        </pc:spChg>
        <pc:spChg chg="del">
          <ac:chgData name="Philippe Baucour" userId="5102170ae7533958" providerId="LiveId" clId="{5DA65391-D5D0-4DFD-81EA-336181E5ECE0}" dt="2024-06-03T16:06:17.384" v="243" actId="478"/>
          <ac:spMkLst>
            <pc:docMk/>
            <pc:sldMk cId="2679009207" sldId="264"/>
            <ac:spMk id="10" creationId="{130B9D9D-AF6E-DA70-10F9-B6DFA458D3B1}"/>
          </ac:spMkLst>
        </pc:spChg>
        <pc:picChg chg="del">
          <ac:chgData name="Philippe Baucour" userId="5102170ae7533958" providerId="LiveId" clId="{5DA65391-D5D0-4DFD-81EA-336181E5ECE0}" dt="2024-06-03T16:06:14.306" v="241" actId="478"/>
          <ac:picMkLst>
            <pc:docMk/>
            <pc:sldMk cId="2679009207" sldId="264"/>
            <ac:picMk id="5" creationId="{C73D1769-5960-47F4-57E4-4177C95FE46F}"/>
          </ac:picMkLst>
        </pc:picChg>
        <pc:picChg chg="del">
          <ac:chgData name="Philippe Baucour" userId="5102170ae7533958" providerId="LiveId" clId="{5DA65391-D5D0-4DFD-81EA-336181E5ECE0}" dt="2024-06-03T16:06:15.218" v="242" actId="478"/>
          <ac:picMkLst>
            <pc:docMk/>
            <pc:sldMk cId="2679009207" sldId="264"/>
            <ac:picMk id="7" creationId="{403043DA-E88D-9976-03C2-BA6D16AB81AB}"/>
          </ac:picMkLst>
        </pc:picChg>
        <pc:picChg chg="del">
          <ac:chgData name="Philippe Baucour" userId="5102170ae7533958" providerId="LiveId" clId="{5DA65391-D5D0-4DFD-81EA-336181E5ECE0}" dt="2024-06-03T16:06:13.376" v="240" actId="478"/>
          <ac:picMkLst>
            <pc:docMk/>
            <pc:sldMk cId="2679009207" sldId="264"/>
            <ac:picMk id="9" creationId="{DF004BFF-12C6-6319-1916-6E21CD6D0210}"/>
          </ac:picMkLst>
        </pc:picChg>
      </pc:sldChg>
      <pc:sldChg chg="addSp modSp new mod ord modClrScheme chgLayout">
        <pc:chgData name="Philippe Baucour" userId="5102170ae7533958" providerId="LiveId" clId="{5DA65391-D5D0-4DFD-81EA-336181E5ECE0}" dt="2024-06-03T15:55:32.768" v="238" actId="20577"/>
        <pc:sldMkLst>
          <pc:docMk/>
          <pc:sldMk cId="2603449723" sldId="265"/>
        </pc:sldMkLst>
        <pc:spChg chg="mod ord">
          <ac:chgData name="Philippe Baucour" userId="5102170ae7533958" providerId="LiveId" clId="{5DA65391-D5D0-4DFD-81EA-336181E5ECE0}" dt="2024-06-03T14:27:51.759" v="55" actId="700"/>
          <ac:spMkLst>
            <pc:docMk/>
            <pc:sldMk cId="2603449723" sldId="265"/>
            <ac:spMk id="2" creationId="{31586760-E270-298A-00B4-D16D776A7D3C}"/>
          </ac:spMkLst>
        </pc:spChg>
        <pc:spChg chg="add mod ord">
          <ac:chgData name="Philippe Baucour" userId="5102170ae7533958" providerId="LiveId" clId="{5DA65391-D5D0-4DFD-81EA-336181E5ECE0}" dt="2024-06-03T15:55:32.768" v="238" actId="20577"/>
          <ac:spMkLst>
            <pc:docMk/>
            <pc:sldMk cId="2603449723" sldId="265"/>
            <ac:spMk id="3" creationId="{B2448A24-E186-93D6-17BB-174C2C7D27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6CAC-8D75-441E-843C-253CAE92BFB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546AC-EF93-47C0-8722-8A4663BC0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26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execute</a:t>
            </a:r>
            <a:r>
              <a:rPr lang="fr-FR" dirty="0"/>
              <a:t> en local un train.py qui envoie des données sur </a:t>
            </a:r>
            <a:r>
              <a:rPr lang="fr-FR" dirty="0" err="1"/>
              <a:t>mlf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package un model et on l'envoie sur ???</a:t>
            </a:r>
          </a:p>
          <a:p>
            <a:r>
              <a:rPr lang="fr-FR" dirty="0"/>
              <a:t>On l'</a:t>
            </a:r>
            <a:r>
              <a:rPr lang="fr-FR" dirty="0" err="1"/>
              <a:t>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production</a:t>
            </a:r>
          </a:p>
          <a:p>
            <a:r>
              <a:rPr lang="fr-FR" dirty="0"/>
              <a:t>Le </a:t>
            </a:r>
            <a:r>
              <a:rPr lang="fr-FR" dirty="0" err="1"/>
              <a:t>predict</a:t>
            </a:r>
            <a:r>
              <a:rPr lang="fr-FR" dirty="0"/>
              <a:t>() se fait sur le serveur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Il va chercher le modèle et ses paramètres sur </a:t>
            </a:r>
          </a:p>
          <a:p>
            <a:endParaRPr lang="fr-FR" dirty="0"/>
          </a:p>
          <a:p>
            <a:r>
              <a:rPr lang="fr-FR" dirty="0" err="1"/>
              <a:t>Mlflow</a:t>
            </a:r>
            <a:r>
              <a:rPr lang="fr-FR" dirty="0"/>
              <a:t> log model</a:t>
            </a:r>
          </a:p>
          <a:p>
            <a:r>
              <a:rPr lang="fr-FR" dirty="0"/>
              <a:t>Enregistre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546AC-EF93-47C0-8722-8A4663BC06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0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3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92FE-51F2-4FCA-B86D-5680EB758373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4BC0-0D55-4D12-97BD-0C4334994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9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7EC1-0A38-4D8A-37B3-AA6A5FBF5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Skin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BC653-E733-20AF-7AF5-892310AB4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30 05 2024</a:t>
            </a:r>
            <a:br>
              <a:rPr lang="fr-FR" dirty="0"/>
            </a:br>
            <a:r>
              <a:rPr lang="fr-FR" sz="1400" dirty="0"/>
              <a:t>https://github.com/???????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8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86760-E270-298A-00B4-D16D776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Skin Project - </a:t>
            </a:r>
            <a:r>
              <a:rPr lang="fr-FR" dirty="0" err="1"/>
              <a:t>Roles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48A24-E186-93D6-17BB-174C2C7D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Dominique : Dataset, Model    (Philippe)</a:t>
            </a:r>
          </a:p>
          <a:p>
            <a:r>
              <a:rPr lang="fr-FR" dirty="0"/>
              <a:t>Patrice   : Transfer Learning (Quentin)</a:t>
            </a:r>
          </a:p>
          <a:p>
            <a:r>
              <a:rPr lang="fr-FR" dirty="0"/>
              <a:t>Philippe  : </a:t>
            </a:r>
            <a:r>
              <a:rPr lang="fr-FR"/>
              <a:t>Architecture      (</a:t>
            </a:r>
            <a:r>
              <a:rPr lang="fr-FR" dirty="0"/>
              <a:t>Dominique)</a:t>
            </a:r>
          </a:p>
          <a:p>
            <a:r>
              <a:rPr lang="fr-FR" dirty="0"/>
              <a:t>Quentin   : Application &amp; API (Patrice)</a:t>
            </a:r>
          </a:p>
        </p:txBody>
      </p:sp>
    </p:spTree>
    <p:extLst>
      <p:ext uri="{BB962C8B-B14F-4D97-AF65-F5344CB8AC3E}">
        <p14:creationId xmlns:p14="http://schemas.microsoft.com/office/powerpoint/2010/main" val="26034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4D88B-0564-CE52-96F3-9EBC5ECE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Retro-planning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779D8-5698-4D09-70D7-A4D96C3C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4090126" cy="4927283"/>
          </a:xfrm>
        </p:spPr>
        <p:txBody>
          <a:bodyPr>
            <a:normAutofit/>
          </a:bodyPr>
          <a:lstStyle/>
          <a:p>
            <a:r>
              <a:rPr lang="fr-FR" sz="1400" dirty="0"/>
              <a:t>Si l</a:t>
            </a:r>
            <a:r>
              <a:rPr lang="fr-FR" sz="1200" dirty="0"/>
              <a:t>es équipes et sujets sont décidés le </a:t>
            </a:r>
            <a:r>
              <a:rPr lang="fr-FR" sz="1200" dirty="0">
                <a:highlight>
                  <a:srgbClr val="FFFF00"/>
                </a:highlight>
              </a:rPr>
              <a:t>3 juin</a:t>
            </a:r>
            <a:r>
              <a:rPr lang="fr-FR" sz="1200" dirty="0"/>
              <a:t> au soir</a:t>
            </a:r>
          </a:p>
          <a:p>
            <a:r>
              <a:rPr lang="fr-FR" sz="1400" dirty="0"/>
              <a:t>Sprint de DOC</a:t>
            </a:r>
          </a:p>
          <a:p>
            <a:pPr marL="504825" lvl="1" indent="-323850"/>
            <a:r>
              <a:rPr lang="fr-FR" sz="1200" dirty="0"/>
              <a:t>3 jours : mardi 4 – jeudi 6</a:t>
            </a:r>
          </a:p>
          <a:p>
            <a:pPr marL="504825" lvl="1" indent="-323850"/>
            <a:r>
              <a:rPr lang="fr-FR" sz="1200" dirty="0"/>
              <a:t>Recherches, doc, dataset, techno à utiliser, architectures… </a:t>
            </a:r>
          </a:p>
          <a:p>
            <a:pPr marL="504825" lvl="1" indent="-323850"/>
            <a:r>
              <a:rPr lang="fr-FR" sz="1200" dirty="0"/>
              <a:t>Début de POC?</a:t>
            </a:r>
          </a:p>
          <a:p>
            <a:r>
              <a:rPr lang="fr-FR" sz="1600" dirty="0"/>
              <a:t>Sprint de CODE 1/2</a:t>
            </a:r>
          </a:p>
          <a:p>
            <a:pPr marL="449263" lvl="1"/>
            <a:r>
              <a:rPr lang="fr-FR" sz="1200" dirty="0"/>
              <a:t>4 jours : vendredi 7 – lundi 10</a:t>
            </a:r>
          </a:p>
          <a:p>
            <a:r>
              <a:rPr lang="fr-FR" sz="1600" dirty="0"/>
              <a:t>Sprint de CODE 2/2</a:t>
            </a:r>
          </a:p>
          <a:p>
            <a:pPr marL="449263" lvl="1"/>
            <a:r>
              <a:rPr lang="fr-FR" sz="1200" dirty="0"/>
              <a:t>4 jours : mardi 11 – vendredi 14</a:t>
            </a:r>
          </a:p>
          <a:p>
            <a:pPr marL="0" indent="-236537"/>
            <a:r>
              <a:rPr lang="fr-FR" sz="1600" dirty="0"/>
              <a:t>Sprint de SLIDE</a:t>
            </a:r>
          </a:p>
          <a:p>
            <a:pPr marL="457200" lvl="1" indent="-236537"/>
            <a:r>
              <a:rPr lang="fr-FR" sz="1200" dirty="0"/>
              <a:t>1 jour : temps masqué </a:t>
            </a:r>
          </a:p>
          <a:p>
            <a:pPr marL="457200" lvl="1" indent="-236537"/>
            <a:r>
              <a:rPr lang="fr-FR" sz="1200" dirty="0"/>
              <a:t>Samedi 15 et/ou dimanche 16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B9F90-D8EF-168F-1982-7035B59A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6" y="0"/>
            <a:ext cx="787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E70A01-7EF3-C290-9D2D-ABD60B526F93}"/>
              </a:ext>
            </a:extLst>
          </p:cNvPr>
          <p:cNvSpPr/>
          <p:nvPr/>
        </p:nvSpPr>
        <p:spPr>
          <a:xfrm>
            <a:off x="10078736" y="2607524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streamlit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B12A87D-FE34-4572-C86E-A0317578E78A}"/>
              </a:ext>
            </a:extLst>
          </p:cNvPr>
          <p:cNvSpPr txBox="1"/>
          <p:nvPr/>
        </p:nvSpPr>
        <p:spPr>
          <a:xfrm>
            <a:off x="1770410" y="1675911"/>
            <a:ext cx="16193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of version,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4D72B09-CF65-7238-584C-63BF4CFE7E8A}"/>
              </a:ext>
            </a:extLst>
          </p:cNvPr>
          <p:cNvSpPr txBox="1"/>
          <p:nvPr/>
        </p:nvSpPr>
        <p:spPr>
          <a:xfrm>
            <a:off x="4274466" y="3471076"/>
            <a:ext cx="149432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Monitor improvement</a:t>
            </a:r>
          </a:p>
        </p:txBody>
      </p:sp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8E8554D9-4224-F1F4-9C96-131CB223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4" y="1356282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72C9CFD-AD1C-37FB-39EB-9EA6CEFABDAF}"/>
              </a:ext>
            </a:extLst>
          </p:cNvPr>
          <p:cNvSpPr/>
          <p:nvPr/>
        </p:nvSpPr>
        <p:spPr>
          <a:xfrm>
            <a:off x="9756342" y="220154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FastAPI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7EA453-254C-1B11-8E78-A3E8AC9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Skin Project Architecture (</a:t>
            </a:r>
            <a:r>
              <a:rPr lang="fr-FR" dirty="0" err="1"/>
              <a:t>proposal</a:t>
            </a:r>
            <a:r>
              <a:rPr lang="fr-FR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8AC91-1252-5C59-306C-4E8DD0D7E7E2}"/>
              </a:ext>
            </a:extLst>
          </p:cNvPr>
          <p:cNvSpPr/>
          <p:nvPr/>
        </p:nvSpPr>
        <p:spPr>
          <a:xfrm>
            <a:off x="1716157" y="4797435"/>
            <a:ext cx="1865011" cy="90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AWS-EC2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5D08-E319-2A53-59A7-C06AEF8DA532}"/>
              </a:ext>
            </a:extLst>
          </p:cNvPr>
          <p:cNvSpPr/>
          <p:nvPr/>
        </p:nvSpPr>
        <p:spPr>
          <a:xfrm>
            <a:off x="7062359" y="388355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Web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E1FB0-E5A3-71C6-8913-C6EB5DDFB7CB}"/>
              </a:ext>
            </a:extLst>
          </p:cNvPr>
          <p:cNvSpPr/>
          <p:nvPr/>
        </p:nvSpPr>
        <p:spPr>
          <a:xfrm>
            <a:off x="872656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91F1E-BDA1-4E2B-3CA9-CA5E7CE66DED}"/>
              </a:ext>
            </a:extLst>
          </p:cNvPr>
          <p:cNvSpPr/>
          <p:nvPr/>
        </p:nvSpPr>
        <p:spPr>
          <a:xfrm>
            <a:off x="10433447" y="3878357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608A7-CB8A-3C0A-ECE2-42551883C68E}"/>
              </a:ext>
            </a:extLst>
          </p:cNvPr>
          <p:cNvSpPr/>
          <p:nvPr/>
        </p:nvSpPr>
        <p:spPr>
          <a:xfrm>
            <a:off x="7044071" y="4736990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A6750-5646-3131-6443-4727E41D0607}"/>
              </a:ext>
            </a:extLst>
          </p:cNvPr>
          <p:cNvSpPr/>
          <p:nvPr/>
        </p:nvSpPr>
        <p:spPr>
          <a:xfrm>
            <a:off x="8714375" y="4749182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Python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CC604-C8CB-9419-2540-CAC24AB99BB3}"/>
              </a:ext>
            </a:extLst>
          </p:cNvPr>
          <p:cNvSpPr/>
          <p:nvPr/>
        </p:nvSpPr>
        <p:spPr>
          <a:xfrm>
            <a:off x="10494407" y="4730894"/>
            <a:ext cx="1444752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Cell</a:t>
            </a:r>
            <a:r>
              <a:rPr lang="fr-FR" dirty="0">
                <a:solidFill>
                  <a:schemeClr val="tx1"/>
                </a:solidFill>
              </a:rPr>
              <a:t> Phone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09435-60B7-5A6B-0A23-ECC2CF919E58}"/>
              </a:ext>
            </a:extLst>
          </p:cNvPr>
          <p:cNvSpPr/>
          <p:nvPr/>
        </p:nvSpPr>
        <p:spPr>
          <a:xfrm>
            <a:off x="524058" y="2793788"/>
            <a:ext cx="1453739" cy="915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Artifact</a:t>
            </a:r>
            <a:r>
              <a:rPr lang="fr-FR" dirty="0">
                <a:solidFill>
                  <a:schemeClr val="tx1"/>
                </a:solidFill>
              </a:rPr>
              <a:t> Store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AWS - 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53F4B-6B59-F0FB-8CDA-A0CC2FE9D192}"/>
              </a:ext>
            </a:extLst>
          </p:cNvPr>
          <p:cNvSpPr/>
          <p:nvPr/>
        </p:nvSpPr>
        <p:spPr>
          <a:xfrm>
            <a:off x="562447" y="181740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807E1-3B54-A23F-E111-6BDD5FC9CD7A}"/>
              </a:ext>
            </a:extLst>
          </p:cNvPr>
          <p:cNvSpPr/>
          <p:nvPr/>
        </p:nvSpPr>
        <p:spPr>
          <a:xfrm>
            <a:off x="9230466" y="1777951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predict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F55BFA4-887E-E920-F920-A5EF262016D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784735" y="3067417"/>
            <a:ext cx="1575897" cy="8161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32B769B-3DE7-64D2-1052-8F065AE2232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9360632" y="3067417"/>
            <a:ext cx="8831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6768BA-BB80-3440-5757-5CA6C6699051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9360632" y="3067417"/>
            <a:ext cx="1795191" cy="810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2FDD4D-58AF-1B31-5279-A37F58FC41AA}"/>
              </a:ext>
            </a:extLst>
          </p:cNvPr>
          <p:cNvSpPr/>
          <p:nvPr/>
        </p:nvSpPr>
        <p:spPr>
          <a:xfrm>
            <a:off x="8822088" y="2441148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Server </a:t>
            </a:r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ED441-E02A-5708-9166-88FA6B9ABC2A}"/>
              </a:ext>
            </a:extLst>
          </p:cNvPr>
          <p:cNvSpPr/>
          <p:nvPr/>
        </p:nvSpPr>
        <p:spPr>
          <a:xfrm>
            <a:off x="114472" y="4673259"/>
            <a:ext cx="1077087" cy="626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Data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DBE2B-C3EE-EA41-DE7E-CDFE786AEA71}"/>
              </a:ext>
            </a:extLst>
          </p:cNvPr>
          <p:cNvSpPr/>
          <p:nvPr/>
        </p:nvSpPr>
        <p:spPr>
          <a:xfrm>
            <a:off x="1496701" y="2002118"/>
            <a:ext cx="1716951" cy="998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mlflow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Tracking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Heroku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52607F-3A16-122C-3993-483118E4F871}"/>
              </a:ext>
            </a:extLst>
          </p:cNvPr>
          <p:cNvCxnSpPr>
            <a:cxnSpLocks/>
          </p:cNvCxnSpPr>
          <p:nvPr/>
        </p:nvCxnSpPr>
        <p:spPr>
          <a:xfrm flipV="1">
            <a:off x="6221399" y="1129665"/>
            <a:ext cx="0" cy="54151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56838F8-F583-9AC2-9744-DD9B2B56846D}"/>
              </a:ext>
            </a:extLst>
          </p:cNvPr>
          <p:cNvSpPr txBox="1"/>
          <p:nvPr/>
        </p:nvSpPr>
        <p:spPr>
          <a:xfrm>
            <a:off x="6951218" y="1129665"/>
            <a:ext cx="25635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Production/</a:t>
            </a:r>
            <a:r>
              <a:rPr lang="fr-FR" dirty="0" err="1"/>
              <a:t>Consumption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3C26DC-98B3-5968-275E-2FCA78F32438}"/>
              </a:ext>
            </a:extLst>
          </p:cNvPr>
          <p:cNvSpPr txBox="1"/>
          <p:nvPr/>
        </p:nvSpPr>
        <p:spPr>
          <a:xfrm>
            <a:off x="3592289" y="1129665"/>
            <a:ext cx="10775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Modeling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6231EC5-B3C8-6BDE-AC7B-AE27F7D83A8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55177" y="3000973"/>
            <a:ext cx="293486" cy="1796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675AD51-80CF-D25D-3D73-68C1364A646F}"/>
              </a:ext>
            </a:extLst>
          </p:cNvPr>
          <p:cNvCxnSpPr>
            <a:cxnSpLocks/>
          </p:cNvCxnSpPr>
          <p:nvPr/>
        </p:nvCxnSpPr>
        <p:spPr>
          <a:xfrm>
            <a:off x="4131058" y="2767492"/>
            <a:ext cx="4203729" cy="37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7A17C00-5658-AA2B-6729-401074D795BC}"/>
              </a:ext>
            </a:extLst>
          </p:cNvPr>
          <p:cNvSpPr txBox="1"/>
          <p:nvPr/>
        </p:nvSpPr>
        <p:spPr>
          <a:xfrm>
            <a:off x="2153868" y="4113342"/>
            <a:ext cx="2141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E7E6CA-F953-9A9E-7FBB-53CA2C1532FF}"/>
              </a:ext>
            </a:extLst>
          </p:cNvPr>
          <p:cNvSpPr txBox="1"/>
          <p:nvPr/>
        </p:nvSpPr>
        <p:spPr>
          <a:xfrm rot="317205">
            <a:off x="4272646" y="2553347"/>
            <a:ext cx="266611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model &amp;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B70A23-2602-87C7-D3DA-5AFA2999BB49}"/>
              </a:ext>
            </a:extLst>
          </p:cNvPr>
          <p:cNvSpPr txBox="1"/>
          <p:nvPr/>
        </p:nvSpPr>
        <p:spPr>
          <a:xfrm>
            <a:off x="2883061" y="5612919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Train the model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470EE65-31B9-EB37-B83C-A666DA32FDB5}"/>
              </a:ext>
            </a:extLst>
          </p:cNvPr>
          <p:cNvSpPr txBox="1"/>
          <p:nvPr/>
        </p:nvSpPr>
        <p:spPr>
          <a:xfrm>
            <a:off x="3745699" y="4805163"/>
            <a:ext cx="2252540" cy="5078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: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store the model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Somewhere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  <p:pic>
        <p:nvPicPr>
          <p:cNvPr id="46" name="Graphique 45" descr="Ordinateur portable avec un remplissage uni">
            <a:extLst>
              <a:ext uri="{FF2B5EF4-FFF2-40B4-BE49-F238E27FC236}">
                <a16:creationId xmlns:a16="http://schemas.microsoft.com/office/drawing/2014/main" id="{1C5B036B-DDD2-5A9F-EAC4-348FA46D2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587" y="5334103"/>
            <a:ext cx="914400" cy="914400"/>
          </a:xfrm>
          <a:prstGeom prst="rect">
            <a:avLst/>
          </a:prstGeom>
        </p:spPr>
      </p:pic>
      <p:pic>
        <p:nvPicPr>
          <p:cNvPr id="48" name="Graphique 47" descr="Ordinateur avec un remplissage uni">
            <a:extLst>
              <a:ext uri="{FF2B5EF4-FFF2-40B4-BE49-F238E27FC236}">
                <a16:creationId xmlns:a16="http://schemas.microsoft.com/office/drawing/2014/main" id="{C5F83F95-5352-6F29-6F46-0BC188AB1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3413" y="5325952"/>
            <a:ext cx="914400" cy="914400"/>
          </a:xfrm>
          <a:prstGeom prst="rect">
            <a:avLst/>
          </a:prstGeom>
        </p:spPr>
      </p:pic>
      <p:pic>
        <p:nvPicPr>
          <p:cNvPr id="49" name="Graphique 48" descr="Ordinateur avec un remplissage uni">
            <a:extLst>
              <a:ext uri="{FF2B5EF4-FFF2-40B4-BE49-F238E27FC236}">
                <a16:creationId xmlns:a16="http://schemas.microsoft.com/office/drawing/2014/main" id="{7A1CE866-F909-F16E-4B49-5898D7B3E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591" y="5867311"/>
            <a:ext cx="914400" cy="914400"/>
          </a:xfrm>
          <a:prstGeom prst="rect">
            <a:avLst/>
          </a:prstGeom>
        </p:spPr>
      </p:pic>
      <p:pic>
        <p:nvPicPr>
          <p:cNvPr id="50" name="Graphique 49" descr="Ordinateur avec un remplissage uni">
            <a:extLst>
              <a:ext uri="{FF2B5EF4-FFF2-40B4-BE49-F238E27FC236}">
                <a16:creationId xmlns:a16="http://schemas.microsoft.com/office/drawing/2014/main" id="{8E5BE443-A235-EAC1-0C7C-74FAEC806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2487" y="5872955"/>
            <a:ext cx="914400" cy="914400"/>
          </a:xfrm>
          <a:prstGeom prst="rect">
            <a:avLst/>
          </a:prstGeom>
        </p:spPr>
      </p:pic>
      <p:pic>
        <p:nvPicPr>
          <p:cNvPr id="51" name="Graphique 50" descr="Ordinateur avec un remplissage uni">
            <a:extLst>
              <a:ext uri="{FF2B5EF4-FFF2-40B4-BE49-F238E27FC236}">
                <a16:creationId xmlns:a16="http://schemas.microsoft.com/office/drawing/2014/main" id="{E761B4EF-EF32-4FE2-436C-6B0331E9D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1303" y="3568274"/>
            <a:ext cx="914400" cy="914400"/>
          </a:xfrm>
          <a:prstGeom prst="rect">
            <a:avLst/>
          </a:prstGeom>
        </p:spPr>
      </p:pic>
      <p:pic>
        <p:nvPicPr>
          <p:cNvPr id="53" name="Graphique 52" descr="Smartphone avec un remplissage uni">
            <a:extLst>
              <a:ext uri="{FF2B5EF4-FFF2-40B4-BE49-F238E27FC236}">
                <a16:creationId xmlns:a16="http://schemas.microsoft.com/office/drawing/2014/main" id="{C8FC33B8-368B-7289-164B-83F5C6DDC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9583" y="5449519"/>
            <a:ext cx="914400" cy="914400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35BF446-12D7-4AD6-9B3D-2815333DCC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62940" y="5698435"/>
            <a:ext cx="1885723" cy="256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7D31C99-3FC3-6E59-1CC3-01772C1B60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845662" y="5698435"/>
            <a:ext cx="803001" cy="314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76A59D2-20A5-2EBF-42D5-BDAE1DDB943E}"/>
              </a:ext>
            </a:extLst>
          </p:cNvPr>
          <p:cNvSpPr txBox="1"/>
          <p:nvPr/>
        </p:nvSpPr>
        <p:spPr>
          <a:xfrm>
            <a:off x="2460323" y="6274960"/>
            <a:ext cx="12875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Design the model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C83D54D-077D-D3B6-0DD1-269DAA0C63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55177" y="3000973"/>
            <a:ext cx="2209854" cy="748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47D0F58A-048D-F874-6503-5763586A2F2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191559" y="4986394"/>
            <a:ext cx="524598" cy="261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B4908F10-A0CF-B87D-F33C-31D3455481AD}"/>
              </a:ext>
            </a:extLst>
          </p:cNvPr>
          <p:cNvSpPr txBox="1"/>
          <p:nvPr/>
        </p:nvSpPr>
        <p:spPr>
          <a:xfrm>
            <a:off x="313903" y="4379000"/>
            <a:ext cx="1218603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</a:t>
            </a:r>
          </a:p>
        </p:txBody>
      </p:sp>
      <p:pic>
        <p:nvPicPr>
          <p:cNvPr id="68" name="Graphique 67" descr="Télécharger du cloud avec un remplissage uni">
            <a:extLst>
              <a:ext uri="{FF2B5EF4-FFF2-40B4-BE49-F238E27FC236}">
                <a16:creationId xmlns:a16="http://schemas.microsoft.com/office/drawing/2014/main" id="{66B249DA-53F1-4800-79F2-83008F44E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76" y="3883276"/>
            <a:ext cx="626269" cy="62626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F394B44B-1CC9-D469-8158-8E284F1FAB14}"/>
              </a:ext>
            </a:extLst>
          </p:cNvPr>
          <p:cNvSpPr txBox="1"/>
          <p:nvPr/>
        </p:nvSpPr>
        <p:spPr>
          <a:xfrm>
            <a:off x="891249" y="5193941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9B50C73-A029-7295-2867-17DEFDD0FFA0}"/>
              </a:ext>
            </a:extLst>
          </p:cNvPr>
          <p:cNvSpPr txBox="1"/>
          <p:nvPr/>
        </p:nvSpPr>
        <p:spPr>
          <a:xfrm>
            <a:off x="2558557" y="5895152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FE7E766-FF2E-00B8-0496-1C72A89729ED}"/>
              </a:ext>
            </a:extLst>
          </p:cNvPr>
          <p:cNvSpPr txBox="1"/>
          <p:nvPr/>
        </p:nvSpPr>
        <p:spPr>
          <a:xfrm>
            <a:off x="2583114" y="3355065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03768B0-E95B-986D-5E47-E56F45C266B9}"/>
              </a:ext>
            </a:extLst>
          </p:cNvPr>
          <p:cNvSpPr txBox="1"/>
          <p:nvPr/>
        </p:nvSpPr>
        <p:spPr>
          <a:xfrm>
            <a:off x="7601031" y="2141146"/>
            <a:ext cx="36740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pic>
        <p:nvPicPr>
          <p:cNvPr id="102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8C15AE08-F24E-BC7B-CF43-61AAADA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44" y="2015737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64E3C8AB-F5A2-575F-E1DA-A2263996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0" y="1925806"/>
            <a:ext cx="1156664" cy="11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F93112BF-A27C-0625-D169-B59BD6094A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2980" y="3814424"/>
            <a:ext cx="407105" cy="30474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A3D85B4-B609-04C5-F43A-F1E2059CECF7}"/>
              </a:ext>
            </a:extLst>
          </p:cNvPr>
          <p:cNvCxnSpPr/>
          <p:nvPr/>
        </p:nvCxnSpPr>
        <p:spPr>
          <a:xfrm>
            <a:off x="10307553" y="3749567"/>
            <a:ext cx="1631606" cy="26681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C9791E7-017D-EEF5-F2A4-B7EC8CB7CC35}"/>
              </a:ext>
            </a:extLst>
          </p:cNvPr>
          <p:cNvCxnSpPr>
            <a:cxnSpLocks/>
          </p:cNvCxnSpPr>
          <p:nvPr/>
        </p:nvCxnSpPr>
        <p:spPr>
          <a:xfrm flipH="1">
            <a:off x="10494407" y="3749567"/>
            <a:ext cx="1246037" cy="26681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5E71F-2411-8EA4-30B4-A3D1494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Skin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/>
              <a:t>– 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C7C3E-7287-BB1B-6C4F-328C69E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009207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</Template>
  <TotalTime>528</TotalTime>
  <Words>273</Words>
  <Application>Microsoft Office PowerPoint</Application>
  <PresentationFormat>Grand écran</PresentationFormat>
  <Paragraphs>71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00_notes_de_stage</vt:lpstr>
      <vt:lpstr>Skin</vt:lpstr>
      <vt:lpstr>Skin Project - Roles</vt:lpstr>
      <vt:lpstr>Retro-planning</vt:lpstr>
      <vt:lpstr>Skin Project Architecture (proposal)</vt:lpstr>
      <vt:lpstr>Skin project –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Philippe Baucour</dc:creator>
  <cp:lastModifiedBy>Philippe Baucour</cp:lastModifiedBy>
  <cp:revision>1</cp:revision>
  <dcterms:created xsi:type="dcterms:W3CDTF">2024-05-29T21:34:48Z</dcterms:created>
  <dcterms:modified xsi:type="dcterms:W3CDTF">2024-06-03T16:06:42Z</dcterms:modified>
</cp:coreProperties>
</file>