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402E-A5E1-4089-9301-07062EA28FEA}" v="1" dt="2024-06-03T15:53:3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9" autoAdjust="0"/>
  </p:normalViewPr>
  <p:slideViewPr>
    <p:cSldViewPr snapToGrid="0">
      <p:cViewPr varScale="1">
        <p:scale>
          <a:sx n="124" d="100"/>
          <a:sy n="124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QAgW2PnA26K1B_kT7taHDvyLYgqLAoaKfjoNPBV29c/edit?usp=shar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kedin.com/events/demoday-54-d-couvrezdequoinos-l7200779725894492160/theater/" TargetMode="External"/><Relationship Id="rId5" Type="http://schemas.openxmlformats.org/officeDocument/2006/relationships/hyperlink" Target="https://docs.google.com/spreadsheets/d/1X3DMSP5GmzHSv1KsabI_9P6KcGh0e_pZ8MkJz2bZrvg/edit?usp=sharing" TargetMode="External"/><Relationship Id="rId4" Type="http://schemas.openxmlformats.org/officeDocument/2006/relationships/hyperlink" Target="https://docs.google.com/presentation/d/15fl2DkXq3QWOVrYPi_1tHhvFuwk54DMZ4N-HKu_innA/edit?usp=shar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Deck de présentation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1" i="0" dirty="0">
                <a:effectLst/>
                <a:latin typeface="inherit"/>
              </a:rPr>
              <a:t>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3" tooltip="https://docs.google.com/presentation/d/1KQAgW2PnA26K1B_kT7taHDvyLYgqLAoaKfjoNPBV29c/edit?usp=sharing"/>
              </a:rPr>
              <a:t>https://docs.google.com/presentation/d/1KQAgW2PnA26K1B_kT7taHDvyLYgqLAoaKfjoNPBV29c/edit?usp=sharing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Template pour les slides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4" tooltip="https://docs.google.com/presentation/d/15fl2DkXq3QWOVrYPi_1tHhvFuwk54DMZ4N-HKu_innA/edit?usp=sharing"/>
              </a:rPr>
              <a:t>https://docs.google.com/presentation/d/15fl2DkXq3QWOVrYPi_1tHhvFuwk54DMZ4N-HKu_innA/edit?usp=sharing</a:t>
            </a:r>
            <a:r>
              <a:rPr lang="fr-FR" b="0" i="0" dirty="0">
                <a:effectLst/>
                <a:latin typeface="gg sans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effectLst/>
                <a:latin typeface="inherit"/>
              </a:rPr>
              <a:t>Gsheet</a:t>
            </a:r>
            <a:r>
              <a:rPr lang="fr-FR" b="1" i="0" dirty="0">
                <a:effectLst/>
                <a:latin typeface="inherit"/>
              </a:rPr>
              <a:t> de suivi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5" tooltip="https://docs.google.com/spreadsheets/d/1X3DMSP5GmzHSv1KsabI_9P6KcGh0e_pZ8MkJz2bZrvg/edit?usp=sharing"/>
              </a:rPr>
              <a:t>https://docs.google.com/spreadsheets/d/1X3DMSP5GmzHSv1KsabI_9P6KcGh0e_pZ8MkJz2bZrvg/edit?usp=sharing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Lien de diffusion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6" tooltip="https://www.linkedin.com/events/demoday-54-d-couvrezdequoinos-l7200779725894492160/theater/"/>
              </a:rPr>
              <a:t>https://www.linkedin.com/events/demoday-54-d-couvrezdequoinos-l7200779725894492160/theater/</a:t>
            </a:r>
            <a:endParaRPr lang="fr-FR" b="0" i="0" dirty="0">
              <a:effectLst/>
              <a:latin typeface="inheri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feb7f4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c7feb7f43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feb7f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c7feb7f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44500" y="22252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 - SKIN_Project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6BA35C2E-492C-D565-0F37-1BA0BE8FF611}"/>
              </a:ext>
            </a:extLst>
          </p:cNvPr>
          <p:cNvSpPr txBox="1">
            <a:spLocks/>
          </p:cNvSpPr>
          <p:nvPr/>
        </p:nvSpPr>
        <p:spPr>
          <a:xfrm>
            <a:off x="3583459" y="1138675"/>
            <a:ext cx="556054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Dominique OURMIAH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Dataset &amp; Model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Patrice SINNAH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Transfer Learning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Philippe BAUCOUR -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Architecture</a:t>
            </a:r>
            <a:b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Quentin VILCOQUE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 &amp; API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52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</Words>
  <Application>Microsoft Office PowerPoint</Application>
  <PresentationFormat>Affichage à l'écran (16:9)</PresentationFormat>
  <Paragraphs>17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Inter SemiBold</vt:lpstr>
      <vt:lpstr>gg sans</vt:lpstr>
      <vt:lpstr>inherit</vt:lpstr>
      <vt:lpstr>Inter</vt:lpstr>
      <vt:lpstr>Simple Light</vt:lpstr>
      <vt:lpstr>Your Tech Bootcamp</vt:lpstr>
      <vt:lpstr>Group members</vt:lpstr>
      <vt:lpstr>Pitch</vt:lpstr>
      <vt:lpstr>Results</vt:lpstr>
      <vt:lpstr>Results</vt:lpstr>
      <vt:lpstr>Solution description</vt:lpstr>
      <vt:lpstr>Solution description</vt:lpstr>
      <vt:lpstr>What’s next?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2024-06-03T16:01:18Z</dcterms:modified>
</cp:coreProperties>
</file>