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5AED7-C8BC-4CA0-9EC5-CEEAB7556C42}" v="17" dt="2024-04-11T21:37:48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0A5AED7-C8BC-4CA0-9EC5-CEEAB7556C42}"/>
    <pc:docChg chg="undo custSel addSld modSld">
      <pc:chgData name="Philippe Baucour" userId="5102170ae7533958" providerId="LiveId" clId="{F0A5AED7-C8BC-4CA0-9EC5-CEEAB7556C42}" dt="2024-04-11T21:39:14.743" v="850" actId="1037"/>
      <pc:docMkLst>
        <pc:docMk/>
      </pc:docMkLst>
      <pc:sldChg chg="addSp delSp modSp mod">
        <pc:chgData name="Philippe Baucour" userId="5102170ae7533958" providerId="LiveId" clId="{F0A5AED7-C8BC-4CA0-9EC5-CEEAB7556C42}" dt="2024-04-11T20:21:19.265" v="793" actId="552"/>
        <pc:sldMkLst>
          <pc:docMk/>
          <pc:sldMk cId="1969848434" sldId="256"/>
        </pc:sldMkLst>
        <pc:spChg chg="add mod">
          <ac:chgData name="Philippe Baucour" userId="5102170ae7533958" providerId="LiveId" clId="{F0A5AED7-C8BC-4CA0-9EC5-CEEAB7556C42}" dt="2024-04-11T20:20:08.999" v="769" actId="1038"/>
          <ac:spMkLst>
            <pc:docMk/>
            <pc:sldMk cId="1969848434" sldId="256"/>
            <ac:spMk id="2" creationId="{1B8645F2-D626-D9DF-926E-7984227E1A19}"/>
          </ac:spMkLst>
        </pc:spChg>
        <pc:spChg chg="mod">
          <ac:chgData name="Philippe Baucour" userId="5102170ae7533958" providerId="LiveId" clId="{F0A5AED7-C8BC-4CA0-9EC5-CEEAB7556C42}" dt="2024-04-11T11:36:49.445" v="551" actId="14100"/>
          <ac:spMkLst>
            <pc:docMk/>
            <pc:sldMk cId="1969848434" sldId="256"/>
            <ac:spMk id="4" creationId="{9FB80B58-5B24-3BBD-78AA-A13D60A3CEE9}"/>
          </ac:spMkLst>
        </pc:spChg>
        <pc:spChg chg="del">
          <ac:chgData name="Philippe Baucour" userId="5102170ae7533958" providerId="LiveId" clId="{F0A5AED7-C8BC-4CA0-9EC5-CEEAB7556C42}" dt="2024-04-11T11:24:32.793" v="33" actId="478"/>
          <ac:spMkLst>
            <pc:docMk/>
            <pc:sldMk cId="1969848434" sldId="256"/>
            <ac:spMk id="11" creationId="{A68A59E9-88E8-B2E7-04BE-73F0FCCB6CB5}"/>
          </ac:spMkLst>
        </pc:spChg>
        <pc:spChg chg="add mod">
          <ac:chgData name="Philippe Baucour" userId="5102170ae7533958" providerId="LiveId" clId="{F0A5AED7-C8BC-4CA0-9EC5-CEEAB7556C42}" dt="2024-04-11T20:21:19.265" v="793" actId="552"/>
          <ac:spMkLst>
            <pc:docMk/>
            <pc:sldMk cId="1969848434" sldId="256"/>
            <ac:spMk id="12" creationId="{1075B1F9-C037-8FBA-EEB8-A1676D1B0FB5}"/>
          </ac:spMkLst>
        </pc:spChg>
        <pc:spChg chg="mod">
          <ac:chgData name="Philippe Baucour" userId="5102170ae7533958" providerId="LiveId" clId="{F0A5AED7-C8BC-4CA0-9EC5-CEEAB7556C42}" dt="2024-04-11T20:21:19.265" v="793" actId="552"/>
          <ac:spMkLst>
            <pc:docMk/>
            <pc:sldMk cId="1969848434" sldId="256"/>
            <ac:spMk id="14" creationId="{A6ECE262-9E13-9B61-7E7D-239E0FA702ED}"/>
          </ac:spMkLst>
        </pc:spChg>
        <pc:spChg chg="mod">
          <ac:chgData name="Philippe Baucour" userId="5102170ae7533958" providerId="LiveId" clId="{F0A5AED7-C8BC-4CA0-9EC5-CEEAB7556C42}" dt="2024-04-11T11:36:42.195" v="550" actId="1035"/>
          <ac:spMkLst>
            <pc:docMk/>
            <pc:sldMk cId="1969848434" sldId="256"/>
            <ac:spMk id="17" creationId="{62C074A9-1AB9-2EAA-A0F6-5CA211C24537}"/>
          </ac:spMkLst>
        </pc:spChg>
        <pc:spChg chg="del">
          <ac:chgData name="Philippe Baucour" userId="5102170ae7533958" providerId="LiveId" clId="{F0A5AED7-C8BC-4CA0-9EC5-CEEAB7556C42}" dt="2024-04-11T11:24:32.793" v="33" actId="478"/>
          <ac:spMkLst>
            <pc:docMk/>
            <pc:sldMk cId="1969848434" sldId="256"/>
            <ac:spMk id="25" creationId="{60D24B06-9CAE-C2F9-3E3F-DFCA3F3A299D}"/>
          </ac:spMkLst>
        </pc:spChg>
        <pc:spChg chg="del">
          <ac:chgData name="Philippe Baucour" userId="5102170ae7533958" providerId="LiveId" clId="{F0A5AED7-C8BC-4CA0-9EC5-CEEAB7556C42}" dt="2024-04-11T11:24:36.075" v="34" actId="478"/>
          <ac:spMkLst>
            <pc:docMk/>
            <pc:sldMk cId="1969848434" sldId="256"/>
            <ac:spMk id="28" creationId="{CE727802-3D80-A467-C41D-3FF030F68E73}"/>
          </ac:spMkLst>
        </pc:spChg>
        <pc:spChg chg="del">
          <ac:chgData name="Philippe Baucour" userId="5102170ae7533958" providerId="LiveId" clId="{F0A5AED7-C8BC-4CA0-9EC5-CEEAB7556C42}" dt="2024-04-11T11:24:36.075" v="34" actId="478"/>
          <ac:spMkLst>
            <pc:docMk/>
            <pc:sldMk cId="1969848434" sldId="256"/>
            <ac:spMk id="30" creationId="{C535E12E-A082-A058-C785-23F4598521DA}"/>
          </ac:spMkLst>
        </pc:spChg>
        <pc:spChg chg="mod">
          <ac:chgData name="Philippe Baucour" userId="5102170ae7533958" providerId="LiveId" clId="{F0A5AED7-C8BC-4CA0-9EC5-CEEAB7556C42}" dt="2024-04-11T11:19:27.322" v="2" actId="20577"/>
          <ac:spMkLst>
            <pc:docMk/>
            <pc:sldMk cId="1969848434" sldId="256"/>
            <ac:spMk id="32" creationId="{F3C90BE4-0E7A-D01C-6534-C1AD81C0F908}"/>
          </ac:spMkLst>
        </pc:spChg>
        <pc:spChg chg="del">
          <ac:chgData name="Philippe Baucour" userId="5102170ae7533958" providerId="LiveId" clId="{F0A5AED7-C8BC-4CA0-9EC5-CEEAB7556C42}" dt="2024-04-11T11:19:58.900" v="6" actId="478"/>
          <ac:spMkLst>
            <pc:docMk/>
            <pc:sldMk cId="1969848434" sldId="256"/>
            <ac:spMk id="39" creationId="{643500E5-2D17-957D-9D9D-19DC11FD7419}"/>
          </ac:spMkLst>
        </pc:spChg>
        <pc:spChg chg="add mod">
          <ac:chgData name="Philippe Baucour" userId="5102170ae7533958" providerId="LiveId" clId="{F0A5AED7-C8BC-4CA0-9EC5-CEEAB7556C42}" dt="2024-04-11T11:29:13.235" v="200" actId="1037"/>
          <ac:spMkLst>
            <pc:docMk/>
            <pc:sldMk cId="1969848434" sldId="256"/>
            <ac:spMk id="41" creationId="{D0E53881-9EEA-40FE-E76F-1436DCBA6002}"/>
          </ac:spMkLst>
        </pc:spChg>
        <pc:spChg chg="add mod">
          <ac:chgData name="Philippe Baucour" userId="5102170ae7533958" providerId="LiveId" clId="{F0A5AED7-C8BC-4CA0-9EC5-CEEAB7556C42}" dt="2024-04-11T11:32:02.155" v="260" actId="1038"/>
          <ac:spMkLst>
            <pc:docMk/>
            <pc:sldMk cId="1969848434" sldId="256"/>
            <ac:spMk id="43" creationId="{C457BD52-BDF6-973D-3AA3-5838AD78E211}"/>
          </ac:spMkLst>
        </pc:spChg>
        <pc:spChg chg="del">
          <ac:chgData name="Philippe Baucour" userId="5102170ae7533958" providerId="LiveId" clId="{F0A5AED7-C8BC-4CA0-9EC5-CEEAB7556C42}" dt="2024-04-11T11:20:02.153" v="7" actId="478"/>
          <ac:spMkLst>
            <pc:docMk/>
            <pc:sldMk cId="1969848434" sldId="256"/>
            <ac:spMk id="45" creationId="{F3E12846-7CAD-326A-C0CF-DD1E2F238946}"/>
          </ac:spMkLst>
        </pc:spChg>
        <pc:spChg chg="del">
          <ac:chgData name="Philippe Baucour" userId="5102170ae7533958" providerId="LiveId" clId="{F0A5AED7-C8BC-4CA0-9EC5-CEEAB7556C42}" dt="2024-04-11T11:20:02.153" v="7" actId="478"/>
          <ac:spMkLst>
            <pc:docMk/>
            <pc:sldMk cId="1969848434" sldId="256"/>
            <ac:spMk id="46" creationId="{A62A76EA-BFFF-BA4B-80D1-2DC02C818605}"/>
          </ac:spMkLst>
        </pc:spChg>
        <pc:spChg chg="del">
          <ac:chgData name="Philippe Baucour" userId="5102170ae7533958" providerId="LiveId" clId="{F0A5AED7-C8BC-4CA0-9EC5-CEEAB7556C42}" dt="2024-04-11T11:20:02.153" v="7" actId="478"/>
          <ac:spMkLst>
            <pc:docMk/>
            <pc:sldMk cId="1969848434" sldId="256"/>
            <ac:spMk id="48" creationId="{86B50FCC-3753-B152-A8CE-304E6661D1A5}"/>
          </ac:spMkLst>
        </pc:spChg>
        <pc:spChg chg="add mod">
          <ac:chgData name="Philippe Baucour" userId="5102170ae7533958" providerId="LiveId" clId="{F0A5AED7-C8BC-4CA0-9EC5-CEEAB7556C42}" dt="2024-04-11T20:20:31.885" v="789" actId="1037"/>
          <ac:spMkLst>
            <pc:docMk/>
            <pc:sldMk cId="1969848434" sldId="256"/>
            <ac:spMk id="57" creationId="{C96FD5BE-7579-6E00-31E4-3D659EA1D269}"/>
          </ac:spMkLst>
        </pc:spChg>
        <pc:picChg chg="add mod">
          <ac:chgData name="Philippe Baucour" userId="5102170ae7533958" providerId="LiveId" clId="{F0A5AED7-C8BC-4CA0-9EC5-CEEAB7556C42}" dt="2024-04-11T11:21:53.504" v="11" actId="1076"/>
          <ac:picMkLst>
            <pc:docMk/>
            <pc:sldMk cId="1969848434" sldId="256"/>
            <ac:picMk id="3" creationId="{BFD7314F-9237-9CE1-A8F6-D39D4CEED12A}"/>
          </ac:picMkLst>
        </pc:picChg>
        <pc:picChg chg="add mod">
          <ac:chgData name="Philippe Baucour" userId="5102170ae7533958" providerId="LiveId" clId="{F0A5AED7-C8BC-4CA0-9EC5-CEEAB7556C42}" dt="2024-04-11T11:32:02.155" v="260" actId="1038"/>
          <ac:picMkLst>
            <pc:docMk/>
            <pc:sldMk cId="1969848434" sldId="256"/>
            <ac:picMk id="5" creationId="{1FCE8F30-E71D-D33E-9782-C7B29984C38A}"/>
          </ac:picMkLst>
        </pc:picChg>
        <pc:picChg chg="del mod">
          <ac:chgData name="Philippe Baucour" userId="5102170ae7533958" providerId="LiveId" clId="{F0A5AED7-C8BC-4CA0-9EC5-CEEAB7556C42}" dt="2024-04-11T11:24:29.905" v="32" actId="478"/>
          <ac:picMkLst>
            <pc:docMk/>
            <pc:sldMk cId="1969848434" sldId="256"/>
            <ac:picMk id="6" creationId="{A2F10AC5-F13E-A9B1-2AF8-78C0E2867C67}"/>
          </ac:picMkLst>
        </pc:picChg>
        <pc:picChg chg="del">
          <ac:chgData name="Philippe Baucour" userId="5102170ae7533958" providerId="LiveId" clId="{F0A5AED7-C8BC-4CA0-9EC5-CEEAB7556C42}" dt="2024-04-11T11:19:47.995" v="4" actId="478"/>
          <ac:picMkLst>
            <pc:docMk/>
            <pc:sldMk cId="1969848434" sldId="256"/>
            <ac:picMk id="7" creationId="{729E5280-D38E-029D-51B8-7248525A9D6B}"/>
          </ac:picMkLst>
        </pc:picChg>
        <pc:picChg chg="del">
          <ac:chgData name="Philippe Baucour" userId="5102170ae7533958" providerId="LiveId" clId="{F0A5AED7-C8BC-4CA0-9EC5-CEEAB7556C42}" dt="2024-04-11T11:24:36.075" v="34" actId="478"/>
          <ac:picMkLst>
            <pc:docMk/>
            <pc:sldMk cId="1969848434" sldId="256"/>
            <ac:picMk id="8" creationId="{9405F892-E7C1-3C12-693E-84BC79A5EEA1}"/>
          </ac:picMkLst>
        </pc:picChg>
        <pc:picChg chg="del">
          <ac:chgData name="Philippe Baucour" userId="5102170ae7533958" providerId="LiveId" clId="{F0A5AED7-C8BC-4CA0-9EC5-CEEAB7556C42}" dt="2024-04-11T11:21:15.144" v="9" actId="478"/>
          <ac:picMkLst>
            <pc:docMk/>
            <pc:sldMk cId="1969848434" sldId="256"/>
            <ac:picMk id="10" creationId="{6F792E7B-9A71-20DC-71C3-839FFD76E309}"/>
          </ac:picMkLst>
        </pc:picChg>
        <pc:picChg chg="del">
          <ac:chgData name="Philippe Baucour" userId="5102170ae7533958" providerId="LiveId" clId="{F0A5AED7-C8BC-4CA0-9EC5-CEEAB7556C42}" dt="2024-04-11T11:19:44.410" v="3" actId="478"/>
          <ac:picMkLst>
            <pc:docMk/>
            <pc:sldMk cId="1969848434" sldId="256"/>
            <ac:picMk id="13" creationId="{45FA62AE-20A9-07C3-71EF-A18E7F5DACFE}"/>
          </ac:picMkLst>
        </pc:picChg>
        <pc:picChg chg="add mod">
          <ac:chgData name="Philippe Baucour" userId="5102170ae7533958" providerId="LiveId" clId="{F0A5AED7-C8BC-4CA0-9EC5-CEEAB7556C42}" dt="2024-04-11T11:32:02.155" v="260" actId="1038"/>
          <ac:picMkLst>
            <pc:docMk/>
            <pc:sldMk cId="1969848434" sldId="256"/>
            <ac:picMk id="15" creationId="{4AFB6253-DB25-00EC-A336-4690174FA6B7}"/>
          </ac:picMkLst>
        </pc:picChg>
        <pc:picChg chg="del">
          <ac:chgData name="Philippe Baucour" userId="5102170ae7533958" providerId="LiveId" clId="{F0A5AED7-C8BC-4CA0-9EC5-CEEAB7556C42}" dt="2024-04-11T11:24:39.558" v="35" actId="478"/>
          <ac:picMkLst>
            <pc:docMk/>
            <pc:sldMk cId="1969848434" sldId="256"/>
            <ac:picMk id="16" creationId="{3DAB2DE8-BBF6-4A54-6B80-B8152D37E06E}"/>
          </ac:picMkLst>
        </pc:picChg>
        <pc:picChg chg="del">
          <ac:chgData name="Philippe Baucour" userId="5102170ae7533958" providerId="LiveId" clId="{F0A5AED7-C8BC-4CA0-9EC5-CEEAB7556C42}" dt="2024-04-11T11:24:36.075" v="34" actId="478"/>
          <ac:picMkLst>
            <pc:docMk/>
            <pc:sldMk cId="1969848434" sldId="256"/>
            <ac:picMk id="27" creationId="{541591AE-00BC-C3C2-047E-4C0C5E467D53}"/>
          </ac:picMkLst>
        </pc:picChg>
        <pc:picChg chg="del">
          <ac:chgData name="Philippe Baucour" userId="5102170ae7533958" providerId="LiveId" clId="{F0A5AED7-C8BC-4CA0-9EC5-CEEAB7556C42}" dt="2024-04-11T11:32:41.057" v="266" actId="478"/>
          <ac:picMkLst>
            <pc:docMk/>
            <pc:sldMk cId="1969848434" sldId="256"/>
            <ac:picMk id="34" creationId="{5859A6B4-EAE4-2B15-CF2F-B464CD435AF8}"/>
          </ac:picMkLst>
        </pc:picChg>
        <pc:picChg chg="del">
          <ac:chgData name="Philippe Baucour" userId="5102170ae7533958" providerId="LiveId" clId="{F0A5AED7-C8BC-4CA0-9EC5-CEEAB7556C42}" dt="2024-04-11T11:32:43.745" v="267" actId="478"/>
          <ac:picMkLst>
            <pc:docMk/>
            <pc:sldMk cId="1969848434" sldId="256"/>
            <ac:picMk id="35" creationId="{47B635AF-A81D-6DD3-7DA2-D85F505FED38}"/>
          </ac:picMkLst>
        </pc:picChg>
        <pc:picChg chg="mod">
          <ac:chgData name="Philippe Baucour" userId="5102170ae7533958" providerId="LiveId" clId="{F0A5AED7-C8BC-4CA0-9EC5-CEEAB7556C42}" dt="2024-04-11T20:20:49.613" v="790" actId="12788"/>
          <ac:picMkLst>
            <pc:docMk/>
            <pc:sldMk cId="1969848434" sldId="256"/>
            <ac:picMk id="37" creationId="{19602EB7-4309-4991-E8D2-ACEEFBACBB45}"/>
          </ac:picMkLst>
        </pc:picChg>
        <pc:picChg chg="mod">
          <ac:chgData name="Philippe Baucour" userId="5102170ae7533958" providerId="LiveId" clId="{F0A5AED7-C8BC-4CA0-9EC5-CEEAB7556C42}" dt="2024-04-11T11:36:42.195" v="550" actId="1035"/>
          <ac:picMkLst>
            <pc:docMk/>
            <pc:sldMk cId="1969848434" sldId="256"/>
            <ac:picMk id="38" creationId="{5924BB79-8756-D47D-61F0-E2B6B3DC42FA}"/>
          </ac:picMkLst>
        </pc:picChg>
        <pc:picChg chg="del">
          <ac:chgData name="Philippe Baucour" userId="5102170ae7533958" providerId="LiveId" clId="{F0A5AED7-C8BC-4CA0-9EC5-CEEAB7556C42}" dt="2024-04-11T11:20:02.153" v="7" actId="478"/>
          <ac:picMkLst>
            <pc:docMk/>
            <pc:sldMk cId="1969848434" sldId="256"/>
            <ac:picMk id="42" creationId="{B9D1D151-FA4D-0D29-9070-1BB383AA80A3}"/>
          </ac:picMkLst>
        </pc:picChg>
        <pc:picChg chg="del">
          <ac:chgData name="Philippe Baucour" userId="5102170ae7533958" providerId="LiveId" clId="{F0A5AED7-C8BC-4CA0-9EC5-CEEAB7556C42}" dt="2024-04-11T11:20:02.153" v="7" actId="478"/>
          <ac:picMkLst>
            <pc:docMk/>
            <pc:sldMk cId="1969848434" sldId="256"/>
            <ac:picMk id="44" creationId="{740550A6-C4CC-2167-C0CF-2F8912323ADD}"/>
          </ac:picMkLst>
        </pc:picChg>
        <pc:picChg chg="del">
          <ac:chgData name="Philippe Baucour" userId="5102170ae7533958" providerId="LiveId" clId="{F0A5AED7-C8BC-4CA0-9EC5-CEEAB7556C42}" dt="2024-04-11T11:20:02.153" v="7" actId="478"/>
          <ac:picMkLst>
            <pc:docMk/>
            <pc:sldMk cId="1969848434" sldId="256"/>
            <ac:picMk id="47" creationId="{C6484686-5411-5BB0-20DD-44A043AB6A36}"/>
          </ac:picMkLst>
        </pc:picChg>
        <pc:picChg chg="add mod">
          <ac:chgData name="Philippe Baucour" userId="5102170ae7533958" providerId="LiveId" clId="{F0A5AED7-C8BC-4CA0-9EC5-CEEAB7556C42}" dt="2024-04-11T11:32:30.367" v="265" actId="207"/>
          <ac:picMkLst>
            <pc:docMk/>
            <pc:sldMk cId="1969848434" sldId="256"/>
            <ac:picMk id="50" creationId="{7A5EF8F0-05F4-B465-3725-F86A882C34EF}"/>
          </ac:picMkLst>
        </pc:picChg>
        <pc:picChg chg="add mod">
          <ac:chgData name="Philippe Baucour" userId="5102170ae7533958" providerId="LiveId" clId="{F0A5AED7-C8BC-4CA0-9EC5-CEEAB7556C42}" dt="2024-04-11T11:32:26.215" v="264" actId="207"/>
          <ac:picMkLst>
            <pc:docMk/>
            <pc:sldMk cId="1969848434" sldId="256"/>
            <ac:picMk id="51" creationId="{818D8FD6-7E09-3D70-46BD-D72672EE2340}"/>
          </ac:picMkLst>
        </pc:picChg>
        <pc:picChg chg="add mod">
          <ac:chgData name="Philippe Baucour" userId="5102170ae7533958" providerId="LiveId" clId="{F0A5AED7-C8BC-4CA0-9EC5-CEEAB7556C42}" dt="2024-04-11T20:19:22.939" v="733" actId="1036"/>
          <ac:picMkLst>
            <pc:docMk/>
            <pc:sldMk cId="1969848434" sldId="256"/>
            <ac:picMk id="52" creationId="{9C772793-55F7-6202-B3C4-11AE24A981A7}"/>
          </ac:picMkLst>
        </pc:picChg>
        <pc:picChg chg="add mod">
          <ac:chgData name="Philippe Baucour" userId="5102170ae7533958" providerId="LiveId" clId="{F0A5AED7-C8BC-4CA0-9EC5-CEEAB7556C42}" dt="2024-04-11T20:19:22.939" v="733" actId="1036"/>
          <ac:picMkLst>
            <pc:docMk/>
            <pc:sldMk cId="1969848434" sldId="256"/>
            <ac:picMk id="53" creationId="{73416111-F7A4-841D-FB3C-F71FA8499C7B}"/>
          </ac:picMkLst>
        </pc:picChg>
        <pc:picChg chg="add mod">
          <ac:chgData name="Philippe Baucour" userId="5102170ae7533958" providerId="LiveId" clId="{F0A5AED7-C8BC-4CA0-9EC5-CEEAB7556C42}" dt="2024-04-11T20:20:49.613" v="790" actId="12788"/>
          <ac:picMkLst>
            <pc:docMk/>
            <pc:sldMk cId="1969848434" sldId="256"/>
            <ac:picMk id="56" creationId="{7C6C26FE-0680-EF77-33C8-9F478491F64E}"/>
          </ac:picMkLst>
        </pc:picChg>
        <pc:picChg chg="add mod">
          <ac:chgData name="Philippe Baucour" userId="5102170ae7533958" providerId="LiveId" clId="{F0A5AED7-C8BC-4CA0-9EC5-CEEAB7556C42}" dt="2024-04-11T20:20:49.613" v="790" actId="12788"/>
          <ac:picMkLst>
            <pc:docMk/>
            <pc:sldMk cId="1969848434" sldId="256"/>
            <ac:picMk id="58" creationId="{CDD90442-EA1F-1A42-2575-B82A17940FD6}"/>
          </ac:picMkLst>
        </pc:picChg>
        <pc:cxnChg chg="add del mod">
          <ac:chgData name="Philippe Baucour" userId="5102170ae7533958" providerId="LiveId" clId="{F0A5AED7-C8BC-4CA0-9EC5-CEEAB7556C42}" dt="2024-04-11T11:26:35.085" v="52" actId="478"/>
          <ac:cxnSpMkLst>
            <pc:docMk/>
            <pc:sldMk cId="1969848434" sldId="256"/>
            <ac:cxnSpMk id="18" creationId="{16D80F9D-9732-34F8-D453-81E2666D6F59}"/>
          </ac:cxnSpMkLst>
        </pc:cxnChg>
        <pc:cxnChg chg="del">
          <ac:chgData name="Philippe Baucour" userId="5102170ae7533958" providerId="LiveId" clId="{F0A5AED7-C8BC-4CA0-9EC5-CEEAB7556C42}" dt="2024-04-11T11:24:41.453" v="36" actId="478"/>
          <ac:cxnSpMkLst>
            <pc:docMk/>
            <pc:sldMk cId="1969848434" sldId="256"/>
            <ac:cxnSpMk id="19" creationId="{67F8FB3F-7DB5-FF81-DEFE-EE213E4E258A}"/>
          </ac:cxnSpMkLst>
        </pc:cxnChg>
        <pc:cxnChg chg="mod">
          <ac:chgData name="Philippe Baucour" userId="5102170ae7533958" providerId="LiveId" clId="{F0A5AED7-C8BC-4CA0-9EC5-CEEAB7556C42}" dt="2024-04-11T11:32:02.155" v="260" actId="1038"/>
          <ac:cxnSpMkLst>
            <pc:docMk/>
            <pc:sldMk cId="1969848434" sldId="256"/>
            <ac:cxnSpMk id="20" creationId="{F43C0EEB-1317-24EA-5ED6-2012F9F5ABDF}"/>
          </ac:cxnSpMkLst>
        </pc:cxnChg>
        <pc:cxnChg chg="add mod">
          <ac:chgData name="Philippe Baucour" userId="5102170ae7533958" providerId="LiveId" clId="{F0A5AED7-C8BC-4CA0-9EC5-CEEAB7556C42}" dt="2024-04-11T11:32:02.155" v="260" actId="1038"/>
          <ac:cxnSpMkLst>
            <pc:docMk/>
            <pc:sldMk cId="1969848434" sldId="256"/>
            <ac:cxnSpMk id="23" creationId="{CAE0329D-68C8-F69F-C7FE-26EA6F08F11E}"/>
          </ac:cxnSpMkLst>
        </pc:cxnChg>
        <pc:cxnChg chg="del">
          <ac:chgData name="Philippe Baucour" userId="5102170ae7533958" providerId="LiveId" clId="{F0A5AED7-C8BC-4CA0-9EC5-CEEAB7556C42}" dt="2024-04-11T11:24:32.793" v="33" actId="478"/>
          <ac:cxnSpMkLst>
            <pc:docMk/>
            <pc:sldMk cId="1969848434" sldId="256"/>
            <ac:cxnSpMk id="24" creationId="{814937F3-6D04-DD53-FEC4-60784C229CC4}"/>
          </ac:cxnSpMkLst>
        </pc:cxnChg>
        <pc:cxnChg chg="del">
          <ac:chgData name="Philippe Baucour" userId="5102170ae7533958" providerId="LiveId" clId="{F0A5AED7-C8BC-4CA0-9EC5-CEEAB7556C42}" dt="2024-04-11T11:24:32.793" v="33" actId="478"/>
          <ac:cxnSpMkLst>
            <pc:docMk/>
            <pc:sldMk cId="1969848434" sldId="256"/>
            <ac:cxnSpMk id="26" creationId="{470476C8-32A4-9A49-59B4-76A865129026}"/>
          </ac:cxnSpMkLst>
        </pc:cxnChg>
        <pc:cxnChg chg="del">
          <ac:chgData name="Philippe Baucour" userId="5102170ae7533958" providerId="LiveId" clId="{F0A5AED7-C8BC-4CA0-9EC5-CEEAB7556C42}" dt="2024-04-11T11:24:32.793" v="33" actId="478"/>
          <ac:cxnSpMkLst>
            <pc:docMk/>
            <pc:sldMk cId="1969848434" sldId="256"/>
            <ac:cxnSpMk id="29" creationId="{0AB6252A-1F87-6587-8976-66264FC562C8}"/>
          </ac:cxnSpMkLst>
        </pc:cxnChg>
        <pc:cxnChg chg="del">
          <ac:chgData name="Philippe Baucour" userId="5102170ae7533958" providerId="LiveId" clId="{F0A5AED7-C8BC-4CA0-9EC5-CEEAB7556C42}" dt="2024-04-11T11:24:32.793" v="33" actId="478"/>
          <ac:cxnSpMkLst>
            <pc:docMk/>
            <pc:sldMk cId="1969848434" sldId="256"/>
            <ac:cxnSpMk id="31" creationId="{0CB0D1E4-E07F-B1FA-15CB-828D640CF6FE}"/>
          </ac:cxnSpMkLst>
        </pc:cxnChg>
        <pc:cxnChg chg="mod">
          <ac:chgData name="Philippe Baucour" userId="5102170ae7533958" providerId="LiveId" clId="{F0A5AED7-C8BC-4CA0-9EC5-CEEAB7556C42}" dt="2024-04-11T11:32:02.155" v="260" actId="1038"/>
          <ac:cxnSpMkLst>
            <pc:docMk/>
            <pc:sldMk cId="1969848434" sldId="256"/>
            <ac:cxnSpMk id="33" creationId="{41109157-4875-974A-E5CD-36C39602617D}"/>
          </ac:cxnSpMkLst>
        </pc:cxnChg>
        <pc:cxnChg chg="add mod">
          <ac:chgData name="Philippe Baucour" userId="5102170ae7533958" providerId="LiveId" clId="{F0A5AED7-C8BC-4CA0-9EC5-CEEAB7556C42}" dt="2024-04-11T11:32:02.155" v="260" actId="1038"/>
          <ac:cxnSpMkLst>
            <pc:docMk/>
            <pc:sldMk cId="1969848434" sldId="256"/>
            <ac:cxnSpMk id="36" creationId="{3B24656E-6324-734E-CD77-A7943A4DC6DF}"/>
          </ac:cxnSpMkLst>
        </pc:cxnChg>
        <pc:cxnChg chg="mod">
          <ac:chgData name="Philippe Baucour" userId="5102170ae7533958" providerId="LiveId" clId="{F0A5AED7-C8BC-4CA0-9EC5-CEEAB7556C42}" dt="2024-04-11T11:36:42.195" v="550" actId="1035"/>
          <ac:cxnSpMkLst>
            <pc:docMk/>
            <pc:sldMk cId="1969848434" sldId="256"/>
            <ac:cxnSpMk id="40" creationId="{67A9DFEF-C5CA-B0E7-3B53-D89B2B675B93}"/>
          </ac:cxnSpMkLst>
        </pc:cxnChg>
      </pc:sldChg>
      <pc:sldChg chg="add">
        <pc:chgData name="Philippe Baucour" userId="5102170ae7533958" providerId="LiveId" clId="{F0A5AED7-C8BC-4CA0-9EC5-CEEAB7556C42}" dt="2024-04-11T11:19:21.042" v="0"/>
        <pc:sldMkLst>
          <pc:docMk/>
          <pc:sldMk cId="2169634315" sldId="257"/>
        </pc:sldMkLst>
      </pc:sldChg>
      <pc:sldChg chg="delSp modSp add mod">
        <pc:chgData name="Philippe Baucour" userId="5102170ae7533958" providerId="LiveId" clId="{F0A5AED7-C8BC-4CA0-9EC5-CEEAB7556C42}" dt="2024-04-11T21:39:14.743" v="850" actId="1037"/>
        <pc:sldMkLst>
          <pc:docMk/>
          <pc:sldMk cId="795787594" sldId="258"/>
        </pc:sldMkLst>
        <pc:spChg chg="mod">
          <ac:chgData name="Philippe Baucour" userId="5102170ae7533958" providerId="LiveId" clId="{F0A5AED7-C8BC-4CA0-9EC5-CEEAB7556C42}" dt="2024-04-11T21:39:05.791" v="836" actId="1036"/>
          <ac:spMkLst>
            <pc:docMk/>
            <pc:sldMk cId="795787594" sldId="258"/>
            <ac:spMk id="11" creationId="{A68A59E9-88E8-B2E7-04BE-73F0FCCB6CB5}"/>
          </ac:spMkLst>
        </pc:spChg>
        <pc:spChg chg="del">
          <ac:chgData name="Philippe Baucour" userId="5102170ae7533958" providerId="LiveId" clId="{F0A5AED7-C8BC-4CA0-9EC5-CEEAB7556C42}" dt="2024-04-11T21:38:06.035" v="797" actId="478"/>
          <ac:spMkLst>
            <pc:docMk/>
            <pc:sldMk cId="795787594" sldId="258"/>
            <ac:spMk id="14" creationId="{A6ECE262-9E13-9B61-7E7D-239E0FA702ED}"/>
          </ac:spMkLst>
        </pc:spChg>
        <pc:spChg chg="mod">
          <ac:chgData name="Philippe Baucour" userId="5102170ae7533958" providerId="LiveId" clId="{F0A5AED7-C8BC-4CA0-9EC5-CEEAB7556C42}" dt="2024-04-11T21:38:24.628" v="799" actId="1076"/>
          <ac:spMkLst>
            <pc:docMk/>
            <pc:sldMk cId="795787594" sldId="258"/>
            <ac:spMk id="25" creationId="{60D24B06-9CAE-C2F9-3E3F-DFCA3F3A299D}"/>
          </ac:spMkLst>
        </pc:spChg>
        <pc:spChg chg="mod">
          <ac:chgData name="Philippe Baucour" userId="5102170ae7533958" providerId="LiveId" clId="{F0A5AED7-C8BC-4CA0-9EC5-CEEAB7556C42}" dt="2024-04-11T21:39:00.538" v="828" actId="1035"/>
          <ac:spMkLst>
            <pc:docMk/>
            <pc:sldMk cId="795787594" sldId="258"/>
            <ac:spMk id="28" creationId="{CE727802-3D80-A467-C41D-3FF030F68E73}"/>
          </ac:spMkLst>
        </pc:spChg>
        <pc:spChg chg="mod">
          <ac:chgData name="Philippe Baucour" userId="5102170ae7533958" providerId="LiveId" clId="{F0A5AED7-C8BC-4CA0-9EC5-CEEAB7556C42}" dt="2024-04-11T21:39:14.743" v="850" actId="1037"/>
          <ac:spMkLst>
            <pc:docMk/>
            <pc:sldMk cId="795787594" sldId="258"/>
            <ac:spMk id="30" creationId="{C535E12E-A082-A058-C785-23F4598521DA}"/>
          </ac:spMkLst>
        </pc:spChg>
        <pc:picChg chg="del">
          <ac:chgData name="Philippe Baucour" userId="5102170ae7533958" providerId="LiveId" clId="{F0A5AED7-C8BC-4CA0-9EC5-CEEAB7556C42}" dt="2024-04-11T21:37:58.552" v="795" actId="478"/>
          <ac:picMkLst>
            <pc:docMk/>
            <pc:sldMk cId="795787594" sldId="258"/>
            <ac:picMk id="6" creationId="{A2F10AC5-F13E-A9B1-2AF8-78C0E2867C67}"/>
          </ac:picMkLst>
        </pc:picChg>
        <pc:picChg chg="mod">
          <ac:chgData name="Philippe Baucour" userId="5102170ae7533958" providerId="LiveId" clId="{F0A5AED7-C8BC-4CA0-9EC5-CEEAB7556C42}" dt="2024-04-11T21:38:35.699" v="801" actId="1076"/>
          <ac:picMkLst>
            <pc:docMk/>
            <pc:sldMk cId="795787594" sldId="258"/>
            <ac:picMk id="7" creationId="{729E5280-D38E-029D-51B8-7248525A9D6B}"/>
          </ac:picMkLst>
        </pc:picChg>
        <pc:picChg chg="mod">
          <ac:chgData name="Philippe Baucour" userId="5102170ae7533958" providerId="LiveId" clId="{F0A5AED7-C8BC-4CA0-9EC5-CEEAB7556C42}" dt="2024-04-11T21:38:16.116" v="798" actId="1076"/>
          <ac:picMkLst>
            <pc:docMk/>
            <pc:sldMk cId="795787594" sldId="258"/>
            <ac:picMk id="13" creationId="{45FA62AE-20A9-07C3-71EF-A18E7F5DACFE}"/>
          </ac:picMkLst>
        </pc:picChg>
        <pc:cxnChg chg="mod">
          <ac:chgData name="Philippe Baucour" userId="5102170ae7533958" providerId="LiveId" clId="{F0A5AED7-C8BC-4CA0-9EC5-CEEAB7556C42}" dt="2024-04-11T21:38:29.996" v="800" actId="1076"/>
          <ac:cxnSpMkLst>
            <pc:docMk/>
            <pc:sldMk cId="795787594" sldId="258"/>
            <ac:cxnSpMk id="24" creationId="{814937F3-6D04-DD53-FEC4-60784C229CC4}"/>
          </ac:cxnSpMkLst>
        </pc:cxnChg>
        <pc:cxnChg chg="del">
          <ac:chgData name="Philippe Baucour" userId="5102170ae7533958" providerId="LiveId" clId="{F0A5AED7-C8BC-4CA0-9EC5-CEEAB7556C42}" dt="2024-04-11T21:38:02.519" v="796" actId="478"/>
          <ac:cxnSpMkLst>
            <pc:docMk/>
            <pc:sldMk cId="795787594" sldId="258"/>
            <ac:cxnSpMk id="26" creationId="{470476C8-32A4-9A49-59B4-76A865129026}"/>
          </ac:cxnSpMkLst>
        </pc:cxnChg>
        <pc:cxnChg chg="mod">
          <ac:chgData name="Philippe Baucour" userId="5102170ae7533958" providerId="LiveId" clId="{F0A5AED7-C8BC-4CA0-9EC5-CEEAB7556C42}" dt="2024-04-11T21:38:52.417" v="804" actId="1076"/>
          <ac:cxnSpMkLst>
            <pc:docMk/>
            <pc:sldMk cId="795787594" sldId="258"/>
            <ac:cxnSpMk id="29" creationId="{0AB6252A-1F87-6587-8976-66264FC562C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9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03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07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1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7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7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9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2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87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12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B0A5-A2FC-4930-8605-694DD097931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65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.png"/><Relationship Id="rId18" Type="http://schemas.openxmlformats.org/officeDocument/2006/relationships/image" Target="../media/image26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3.pn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microsoft.com/office/2007/relationships/hdphoto" Target="../media/hdphoto1.wdp"/><Relationship Id="rId5" Type="http://schemas.openxmlformats.org/officeDocument/2006/relationships/image" Target="../media/image19.svg"/><Relationship Id="rId1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.svg"/><Relationship Id="rId2" Type="http://schemas.openxmlformats.org/officeDocument/2006/relationships/image" Target="../media/image18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.png"/><Relationship Id="rId5" Type="http://schemas.openxmlformats.org/officeDocument/2006/relationships/image" Target="../media/image21.svg"/><Relationship Id="rId15" Type="http://schemas.openxmlformats.org/officeDocument/2006/relationships/image" Target="../media/image25.png"/><Relationship Id="rId10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microsoft.com/office/2007/relationships/hdphoto" Target="../media/hdphoto1.wdp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B80B58-5B24-3BBD-78AA-A13D60A3CEE9}"/>
              </a:ext>
            </a:extLst>
          </p:cNvPr>
          <p:cNvSpPr/>
          <p:nvPr/>
        </p:nvSpPr>
        <p:spPr>
          <a:xfrm>
            <a:off x="1022305" y="385763"/>
            <a:ext cx="2535283" cy="53685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ECE262-9E13-9B61-7E7D-239E0FA702ED}"/>
              </a:ext>
            </a:extLst>
          </p:cNvPr>
          <p:cNvSpPr txBox="1"/>
          <p:nvPr/>
        </p:nvSpPr>
        <p:spPr>
          <a:xfrm>
            <a:off x="3835980" y="1858648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nominatim.openstreetmap.org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C074A9-1AB9-2EAA-A0F6-5CA211C24537}"/>
              </a:ext>
            </a:extLst>
          </p:cNvPr>
          <p:cNvSpPr txBox="1"/>
          <p:nvPr/>
        </p:nvSpPr>
        <p:spPr>
          <a:xfrm>
            <a:off x="4008161" y="4769089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cities.csv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43C0EEB-1317-24EA-5ED6-2012F9F5ABDF}"/>
              </a:ext>
            </a:extLst>
          </p:cNvPr>
          <p:cNvCxnSpPr>
            <a:cxnSpLocks/>
          </p:cNvCxnSpPr>
          <p:nvPr/>
        </p:nvCxnSpPr>
        <p:spPr>
          <a:xfrm flipV="1">
            <a:off x="2217807" y="1572068"/>
            <a:ext cx="2022344" cy="101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3C90BE4-0E7A-D01C-6534-C1AD81C0F908}"/>
              </a:ext>
            </a:extLst>
          </p:cNvPr>
          <p:cNvSpPr txBox="1"/>
          <p:nvPr/>
        </p:nvSpPr>
        <p:spPr>
          <a:xfrm>
            <a:off x="902527" y="123138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kayak_part1.ipynb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1109157-4875-974A-E5CD-36C39602617D}"/>
              </a:ext>
            </a:extLst>
          </p:cNvPr>
          <p:cNvCxnSpPr>
            <a:cxnSpLocks/>
          </p:cNvCxnSpPr>
          <p:nvPr/>
        </p:nvCxnSpPr>
        <p:spPr>
          <a:xfrm flipH="1">
            <a:off x="2217807" y="1767552"/>
            <a:ext cx="197931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que 36" descr="Fusion avec un remplissage uni">
            <a:extLst>
              <a:ext uri="{FF2B5EF4-FFF2-40B4-BE49-F238E27FC236}">
                <a16:creationId xmlns:a16="http://schemas.microsoft.com/office/drawing/2014/main" id="{19602EB7-4309-4991-E8D2-ACEEFBAC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766190" y="3053977"/>
            <a:ext cx="914400" cy="9144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924BB79-8756-D47D-61F0-E2B6B3DC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459" y="5024710"/>
            <a:ext cx="531907" cy="729648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7A9DFEF-C5CA-B0E7-3B53-D89B2B675B93}"/>
              </a:ext>
            </a:extLst>
          </p:cNvPr>
          <p:cNvCxnSpPr>
            <a:cxnSpLocks/>
          </p:cNvCxnSpPr>
          <p:nvPr/>
        </p:nvCxnSpPr>
        <p:spPr>
          <a:xfrm>
            <a:off x="3178549" y="5118908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que 2" descr="Liste avec un remplissage uni">
            <a:extLst>
              <a:ext uri="{FF2B5EF4-FFF2-40B4-BE49-F238E27FC236}">
                <a16:creationId xmlns:a16="http://schemas.microsoft.com/office/drawing/2014/main" id="{BFD7314F-9237-9CE1-A8F6-D39D4CEED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6417" y="523842"/>
            <a:ext cx="914400" cy="914400"/>
          </a:xfrm>
          <a:prstGeom prst="rect">
            <a:avLst/>
          </a:prstGeom>
        </p:spPr>
      </p:pic>
      <p:pic>
        <p:nvPicPr>
          <p:cNvPr id="5" name="Graphique 4" descr="Synchronisation avec le cloud avec un remplissage uni">
            <a:extLst>
              <a:ext uri="{FF2B5EF4-FFF2-40B4-BE49-F238E27FC236}">
                <a16:creationId xmlns:a16="http://schemas.microsoft.com/office/drawing/2014/main" id="{1FCE8F30-E71D-D33E-9782-C7B29984C3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0365" y="1173801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075B1F9-C037-8FBA-EEB8-A1676D1B0FB5}"/>
              </a:ext>
            </a:extLst>
          </p:cNvPr>
          <p:cNvSpPr txBox="1"/>
          <p:nvPr/>
        </p:nvSpPr>
        <p:spPr>
          <a:xfrm>
            <a:off x="3835980" y="2756806"/>
            <a:ext cx="458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api.openweathermap.org/data/2.5/forecast</a:t>
            </a:r>
          </a:p>
        </p:txBody>
      </p:sp>
      <p:pic>
        <p:nvPicPr>
          <p:cNvPr id="15" name="Graphique 14" descr="Synchronisation avec le cloud avec un remplissage uni">
            <a:extLst>
              <a:ext uri="{FF2B5EF4-FFF2-40B4-BE49-F238E27FC236}">
                <a16:creationId xmlns:a16="http://schemas.microsoft.com/office/drawing/2014/main" id="{4AFB6253-DB25-00EC-A336-4690174FA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8653" y="2083408"/>
            <a:ext cx="914400" cy="914400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AE0329D-68C8-F69F-C7FE-26EA6F08F11E}"/>
              </a:ext>
            </a:extLst>
          </p:cNvPr>
          <p:cNvCxnSpPr>
            <a:cxnSpLocks/>
          </p:cNvCxnSpPr>
          <p:nvPr/>
        </p:nvCxnSpPr>
        <p:spPr>
          <a:xfrm flipV="1">
            <a:off x="2196291" y="2404339"/>
            <a:ext cx="2022344" cy="101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B24656E-6324-734E-CD77-A7943A4DC6DF}"/>
              </a:ext>
            </a:extLst>
          </p:cNvPr>
          <p:cNvCxnSpPr>
            <a:cxnSpLocks/>
          </p:cNvCxnSpPr>
          <p:nvPr/>
        </p:nvCxnSpPr>
        <p:spPr>
          <a:xfrm flipH="1">
            <a:off x="2196291" y="2599823"/>
            <a:ext cx="197931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D0E53881-9EEA-40FE-E76F-1436DCBA6002}"/>
              </a:ext>
            </a:extLst>
          </p:cNvPr>
          <p:cNvSpPr txBox="1"/>
          <p:nvPr/>
        </p:nvSpPr>
        <p:spPr>
          <a:xfrm>
            <a:off x="2602304" y="263431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457BD52-BDF6-973D-3AA3-5838AD78E211}"/>
              </a:ext>
            </a:extLst>
          </p:cNvPr>
          <p:cNvSpPr txBox="1"/>
          <p:nvPr/>
        </p:nvSpPr>
        <p:spPr>
          <a:xfrm>
            <a:off x="2486480" y="180525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GPS</a:t>
            </a:r>
          </a:p>
        </p:txBody>
      </p:sp>
      <p:pic>
        <p:nvPicPr>
          <p:cNvPr id="50" name="Graphique 49" descr="Tableau contour">
            <a:extLst>
              <a:ext uri="{FF2B5EF4-FFF2-40B4-BE49-F238E27FC236}">
                <a16:creationId xmlns:a16="http://schemas.microsoft.com/office/drawing/2014/main" id="{7A5EF8F0-05F4-B465-3725-F86A882C34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98929" y="1438242"/>
            <a:ext cx="601723" cy="601723"/>
          </a:xfrm>
          <a:prstGeom prst="rect">
            <a:avLst/>
          </a:prstGeom>
        </p:spPr>
      </p:pic>
      <p:pic>
        <p:nvPicPr>
          <p:cNvPr id="51" name="Graphique 50" descr="Tableau contour">
            <a:extLst>
              <a:ext uri="{FF2B5EF4-FFF2-40B4-BE49-F238E27FC236}">
                <a16:creationId xmlns:a16="http://schemas.microsoft.com/office/drawing/2014/main" id="{818D8FD6-7E09-3D70-46BD-D72672EE23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5025" y="2188050"/>
            <a:ext cx="601723" cy="601723"/>
          </a:xfrm>
          <a:prstGeom prst="rect">
            <a:avLst/>
          </a:prstGeom>
        </p:spPr>
      </p:pic>
      <p:pic>
        <p:nvPicPr>
          <p:cNvPr id="52" name="Graphique 51" descr="Tableau contour">
            <a:extLst>
              <a:ext uri="{FF2B5EF4-FFF2-40B4-BE49-F238E27FC236}">
                <a16:creationId xmlns:a16="http://schemas.microsoft.com/office/drawing/2014/main" id="{9C772793-55F7-6202-B3C4-11AE24A981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8701" y="2964609"/>
            <a:ext cx="601723" cy="601723"/>
          </a:xfrm>
          <a:prstGeom prst="rect">
            <a:avLst/>
          </a:prstGeom>
        </p:spPr>
      </p:pic>
      <p:pic>
        <p:nvPicPr>
          <p:cNvPr id="53" name="Graphique 52" descr="Tableau contour">
            <a:extLst>
              <a:ext uri="{FF2B5EF4-FFF2-40B4-BE49-F238E27FC236}">
                <a16:creationId xmlns:a16="http://schemas.microsoft.com/office/drawing/2014/main" id="{73416111-F7A4-841D-FB3C-F71FA8499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3312" y="2964318"/>
            <a:ext cx="601723" cy="601723"/>
          </a:xfrm>
          <a:prstGeom prst="rect">
            <a:avLst/>
          </a:prstGeom>
        </p:spPr>
      </p:pic>
      <p:pic>
        <p:nvPicPr>
          <p:cNvPr id="56" name="Graphique 55" descr="Tête avec engrenages avec un remplissage uni">
            <a:extLst>
              <a:ext uri="{FF2B5EF4-FFF2-40B4-BE49-F238E27FC236}">
                <a16:creationId xmlns:a16="http://schemas.microsoft.com/office/drawing/2014/main" id="{7C6C26FE-0680-EF77-33C8-9F478491F6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36980" y="4393316"/>
            <a:ext cx="772820" cy="772820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C96FD5BE-7579-6E00-31E4-3D659EA1D269}"/>
              </a:ext>
            </a:extLst>
          </p:cNvPr>
          <p:cNvSpPr txBox="1"/>
          <p:nvPr/>
        </p:nvSpPr>
        <p:spPr>
          <a:xfrm>
            <a:off x="2485516" y="446122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ranking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8" name="Graphique 57" descr="Tableau contour">
            <a:extLst>
              <a:ext uri="{FF2B5EF4-FFF2-40B4-BE49-F238E27FC236}">
                <a16:creationId xmlns:a16="http://schemas.microsoft.com/office/drawing/2014/main" id="{CDD90442-EA1F-1A42-2575-B82A17940F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22529" y="3729377"/>
            <a:ext cx="601723" cy="60172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B8645F2-D626-D9DF-926E-7984227E1A19}"/>
              </a:ext>
            </a:extLst>
          </p:cNvPr>
          <p:cNvSpPr txBox="1"/>
          <p:nvPr/>
        </p:nvSpPr>
        <p:spPr>
          <a:xfrm>
            <a:off x="1864093" y="614212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cities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4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B80B58-5B24-3BBD-78AA-A13D60A3CEE9}"/>
              </a:ext>
            </a:extLst>
          </p:cNvPr>
          <p:cNvSpPr/>
          <p:nvPr/>
        </p:nvSpPr>
        <p:spPr>
          <a:xfrm>
            <a:off x="1022305" y="385763"/>
            <a:ext cx="2535283" cy="62150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Document avec un remplissage uni">
            <a:extLst>
              <a:ext uri="{FF2B5EF4-FFF2-40B4-BE49-F238E27FC236}">
                <a16:creationId xmlns:a16="http://schemas.microsoft.com/office/drawing/2014/main" id="{A2F10AC5-F13E-A9B1-2AF8-78C0E28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9530" y="1391586"/>
            <a:ext cx="822960" cy="822960"/>
          </a:xfrm>
          <a:prstGeom prst="rect">
            <a:avLst/>
          </a:prstGeom>
        </p:spPr>
      </p:pic>
      <p:pic>
        <p:nvPicPr>
          <p:cNvPr id="7" name="Graphique 6" descr="Document avec un remplissage uni">
            <a:extLst>
              <a:ext uri="{FF2B5EF4-FFF2-40B4-BE49-F238E27FC236}">
                <a16:creationId xmlns:a16="http://schemas.microsoft.com/office/drawing/2014/main" id="{729E5280-D38E-029D-51B8-7248525A9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4130" y="2590211"/>
            <a:ext cx="822960" cy="822960"/>
          </a:xfrm>
          <a:prstGeom prst="rect">
            <a:avLst/>
          </a:prstGeom>
        </p:spPr>
      </p:pic>
      <p:pic>
        <p:nvPicPr>
          <p:cNvPr id="8" name="Graphique 7" descr="Document avec un remplissage uni">
            <a:extLst>
              <a:ext uri="{FF2B5EF4-FFF2-40B4-BE49-F238E27FC236}">
                <a16:creationId xmlns:a16="http://schemas.microsoft.com/office/drawing/2014/main" id="{9405F892-E7C1-3C12-693E-84BC79A5E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5854" y="4012186"/>
            <a:ext cx="822960" cy="822960"/>
          </a:xfrm>
          <a:prstGeom prst="rect">
            <a:avLst/>
          </a:prstGeom>
        </p:spPr>
      </p:pic>
      <p:pic>
        <p:nvPicPr>
          <p:cNvPr id="10" name="Graphique 9" descr="Flèche en cercle avec un remplissage uni">
            <a:extLst>
              <a:ext uri="{FF2B5EF4-FFF2-40B4-BE49-F238E27FC236}">
                <a16:creationId xmlns:a16="http://schemas.microsoft.com/office/drawing/2014/main" id="{6F792E7B-9A71-20DC-71C3-839FFD76E3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6891" y="1924887"/>
            <a:ext cx="2379589" cy="237958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68A59E9-88E8-B2E7-04BE-73F0FCCB6CB5}"/>
              </a:ext>
            </a:extLst>
          </p:cNvPr>
          <p:cNvSpPr txBox="1"/>
          <p:nvPr/>
        </p:nvSpPr>
        <p:spPr>
          <a:xfrm>
            <a:off x="7707218" y="284780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hotels_list.json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5FA62AE-20A9-07C3-71EF-A18E7F5DAC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25" b="96945" l="5252" r="93217">
                        <a14:foregroundMark x1="5252" y1="8350" x2="5252" y2="8350"/>
                        <a14:foregroundMark x1="23632" y1="7128" x2="23632" y2="7128"/>
                        <a14:foregroundMark x1="47702" y1="88187" x2="47702" y2="88187"/>
                        <a14:foregroundMark x1="33698" y1="87373" x2="33698" y2="87373"/>
                        <a14:foregroundMark x1="35230" y1="81263" x2="35230" y2="81263"/>
                        <a14:foregroundMark x1="31291" y1="95112" x2="31291" y2="95112"/>
                        <a14:foregroundMark x1="81182" y1="88595" x2="81182" y2="88595"/>
                        <a14:foregroundMark x1="93654" y1="88187" x2="93654" y2="88187"/>
                        <a14:foregroundMark x1="59300" y1="96945" x2="59300" y2="96945"/>
                        <a14:foregroundMark x1="59300" y1="96945" x2="59300" y2="96945"/>
                        <a14:foregroundMark x1="86214" y1="80652" x2="86214" y2="80652"/>
                        <a14:foregroundMark x1="86214" y1="74542" x2="86214" y2="74542"/>
                        <a14:foregroundMark x1="8753" y1="9980" x2="8753" y2="9980"/>
                        <a14:foregroundMark x1="12473" y1="9980" x2="12473" y2="9980"/>
                        <a14:foregroundMark x1="33917" y1="24847" x2="33917" y2="24847"/>
                        <a14:foregroundMark x1="39606" y1="27088" x2="39606" y2="27088"/>
                        <a14:foregroundMark x1="44858" y1="25255" x2="44858" y2="25255"/>
                        <a14:foregroundMark x1="53829" y1="24847" x2="53829" y2="24847"/>
                        <a14:foregroundMark x1="61050" y1="26273" x2="61050" y2="26273"/>
                        <a14:foregroundMark x1="65208" y1="27088" x2="65208" y2="27088"/>
                        <a14:foregroundMark x1="75711" y1="27495" x2="75711" y2="27495"/>
                        <a14:foregroundMark x1="77681" y1="86151" x2="77681" y2="86151"/>
                        <a14:foregroundMark x1="87746" y1="90631" x2="87746" y2="90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2256" y="1979518"/>
            <a:ext cx="710203" cy="76304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6ECE262-9E13-9B61-7E7D-239E0FA702ED}"/>
              </a:ext>
            </a:extLst>
          </p:cNvPr>
          <p:cNvSpPr txBox="1"/>
          <p:nvPr/>
        </p:nvSpPr>
        <p:spPr>
          <a:xfrm>
            <a:off x="4453169" y="1130465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one_city.json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DAB2DE8-BBF6-4A54-6B80-B8152D37E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1262" y="167318"/>
            <a:ext cx="531907" cy="7296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2C074A9-1AB9-2EAA-A0F6-5CA211C24537}"/>
              </a:ext>
            </a:extLst>
          </p:cNvPr>
          <p:cNvSpPr txBox="1"/>
          <p:nvPr/>
        </p:nvSpPr>
        <p:spPr>
          <a:xfrm>
            <a:off x="4515118" y="20027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cities.csv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7F8FB3F-7DB5-FF81-DEFE-EE213E4E258A}"/>
              </a:ext>
            </a:extLst>
          </p:cNvPr>
          <p:cNvCxnSpPr>
            <a:cxnSpLocks/>
          </p:cNvCxnSpPr>
          <p:nvPr/>
        </p:nvCxnSpPr>
        <p:spPr>
          <a:xfrm flipH="1">
            <a:off x="2987040" y="656379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43C0EEB-1317-24EA-5ED6-2012F9F5ABDF}"/>
              </a:ext>
            </a:extLst>
          </p:cNvPr>
          <p:cNvCxnSpPr>
            <a:cxnSpLocks/>
          </p:cNvCxnSpPr>
          <p:nvPr/>
        </p:nvCxnSpPr>
        <p:spPr>
          <a:xfrm>
            <a:off x="3068821" y="1438242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14937F3-6D04-DD53-FEC4-60784C229CC4}"/>
              </a:ext>
            </a:extLst>
          </p:cNvPr>
          <p:cNvCxnSpPr>
            <a:cxnSpLocks/>
          </p:cNvCxnSpPr>
          <p:nvPr/>
        </p:nvCxnSpPr>
        <p:spPr>
          <a:xfrm>
            <a:off x="6240345" y="2445415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60D24B06-9CAE-C2F9-3E3F-DFCA3F3A299D}"/>
              </a:ext>
            </a:extLst>
          </p:cNvPr>
          <p:cNvSpPr txBox="1"/>
          <p:nvPr/>
        </p:nvSpPr>
        <p:spPr>
          <a:xfrm>
            <a:off x="6072587" y="1791914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scraper_hotels_per_city.py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70476C8-32A4-9A49-59B4-76A865129026}"/>
              </a:ext>
            </a:extLst>
          </p:cNvPr>
          <p:cNvCxnSpPr>
            <a:cxnSpLocks/>
          </p:cNvCxnSpPr>
          <p:nvPr/>
        </p:nvCxnSpPr>
        <p:spPr>
          <a:xfrm>
            <a:off x="4682490" y="1951119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541591AE-00BC-C3C2-047E-4C0C5E467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25" b="96945" l="5252" r="93217">
                        <a14:foregroundMark x1="5252" y1="8350" x2="5252" y2="8350"/>
                        <a14:foregroundMark x1="23632" y1="7128" x2="23632" y2="7128"/>
                        <a14:foregroundMark x1="47702" y1="88187" x2="47702" y2="88187"/>
                        <a14:foregroundMark x1="33698" y1="87373" x2="33698" y2="87373"/>
                        <a14:foregroundMark x1="35230" y1="81263" x2="35230" y2="81263"/>
                        <a14:foregroundMark x1="31291" y1="95112" x2="31291" y2="95112"/>
                        <a14:foregroundMark x1="81182" y1="88595" x2="81182" y2="88595"/>
                        <a14:foregroundMark x1="93654" y1="88187" x2="93654" y2="88187"/>
                        <a14:foregroundMark x1="59300" y1="96945" x2="59300" y2="96945"/>
                        <a14:foregroundMark x1="59300" y1="96945" x2="59300" y2="96945"/>
                        <a14:foregroundMark x1="86214" y1="80652" x2="86214" y2="80652"/>
                        <a14:foregroundMark x1="86214" y1="74542" x2="86214" y2="74542"/>
                        <a14:foregroundMark x1="8753" y1="9980" x2="8753" y2="9980"/>
                        <a14:foregroundMark x1="12473" y1="9980" x2="12473" y2="9980"/>
                        <a14:foregroundMark x1="33917" y1="24847" x2="33917" y2="24847"/>
                        <a14:foregroundMark x1="39606" y1="27088" x2="39606" y2="27088"/>
                        <a14:foregroundMark x1="44858" y1="25255" x2="44858" y2="25255"/>
                        <a14:foregroundMark x1="53829" y1="24847" x2="53829" y2="24847"/>
                        <a14:foregroundMark x1="61050" y1="26273" x2="61050" y2="26273"/>
                        <a14:foregroundMark x1="65208" y1="27088" x2="65208" y2="27088"/>
                        <a14:foregroundMark x1="75711" y1="27495" x2="75711" y2="27495"/>
                        <a14:foregroundMark x1="77681" y1="86151" x2="77681" y2="86151"/>
                        <a14:foregroundMark x1="87746" y1="90631" x2="87746" y2="90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0096" y="3630666"/>
            <a:ext cx="710203" cy="76304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E727802-3D80-A467-C41D-3FF030F68E73}"/>
              </a:ext>
            </a:extLst>
          </p:cNvPr>
          <p:cNvSpPr txBox="1"/>
          <p:nvPr/>
        </p:nvSpPr>
        <p:spPr>
          <a:xfrm>
            <a:off x="5892715" y="439578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scraper_attributes.py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B6252A-1F87-6587-8976-66264FC562C8}"/>
              </a:ext>
            </a:extLst>
          </p:cNvPr>
          <p:cNvCxnSpPr>
            <a:cxnSpLocks/>
          </p:cNvCxnSpPr>
          <p:nvPr/>
        </p:nvCxnSpPr>
        <p:spPr>
          <a:xfrm flipH="1">
            <a:off x="6315470" y="3390079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535E12E-A082-A058-C785-23F4598521DA}"/>
              </a:ext>
            </a:extLst>
          </p:cNvPr>
          <p:cNvSpPr txBox="1"/>
          <p:nvPr/>
        </p:nvSpPr>
        <p:spPr>
          <a:xfrm>
            <a:off x="4262203" y="477482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hotels_attributes.json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CB0D1E4-E07F-B1FA-15CB-828D640CF6FE}"/>
              </a:ext>
            </a:extLst>
          </p:cNvPr>
          <p:cNvCxnSpPr>
            <a:cxnSpLocks/>
          </p:cNvCxnSpPr>
          <p:nvPr/>
        </p:nvCxnSpPr>
        <p:spPr>
          <a:xfrm flipH="1">
            <a:off x="4881436" y="3958205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3C90BE4-0E7A-D01C-6534-C1AD81C0F908}"/>
              </a:ext>
            </a:extLst>
          </p:cNvPr>
          <p:cNvSpPr txBox="1"/>
          <p:nvPr/>
        </p:nvSpPr>
        <p:spPr>
          <a:xfrm>
            <a:off x="902527" y="123138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kayak_part2.ipynb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1109157-4875-974A-E5CD-36C39602617D}"/>
              </a:ext>
            </a:extLst>
          </p:cNvPr>
          <p:cNvCxnSpPr>
            <a:cxnSpLocks/>
          </p:cNvCxnSpPr>
          <p:nvPr/>
        </p:nvCxnSpPr>
        <p:spPr>
          <a:xfrm flipH="1">
            <a:off x="3286018" y="4462972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Document avec un remplissage uni">
            <a:extLst>
              <a:ext uri="{FF2B5EF4-FFF2-40B4-BE49-F238E27FC236}">
                <a16:creationId xmlns:a16="http://schemas.microsoft.com/office/drawing/2014/main" id="{5859A6B4-EAE4-2B15-CF2F-B464CD435A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8679" y="4452807"/>
            <a:ext cx="822960" cy="822960"/>
          </a:xfrm>
          <a:prstGeom prst="rect">
            <a:avLst/>
          </a:prstGeom>
        </p:spPr>
      </p:pic>
      <p:pic>
        <p:nvPicPr>
          <p:cNvPr id="35" name="Graphique 34" descr="Document avec un remplissage uni">
            <a:extLst>
              <a:ext uri="{FF2B5EF4-FFF2-40B4-BE49-F238E27FC236}">
                <a16:creationId xmlns:a16="http://schemas.microsoft.com/office/drawing/2014/main" id="{47B635AF-A81D-6DD3-7DA2-D85F505FE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3392" y="4462972"/>
            <a:ext cx="822960" cy="822960"/>
          </a:xfrm>
          <a:prstGeom prst="rect">
            <a:avLst/>
          </a:prstGeom>
        </p:spPr>
      </p:pic>
      <p:pic>
        <p:nvPicPr>
          <p:cNvPr id="37" name="Graphique 36" descr="Fusion avec un remplissage uni">
            <a:extLst>
              <a:ext uri="{FF2B5EF4-FFF2-40B4-BE49-F238E27FC236}">
                <a16:creationId xmlns:a16="http://schemas.microsoft.com/office/drawing/2014/main" id="{19602EB7-4309-4991-E8D2-ACEEFBACBB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571118" y="4852297"/>
            <a:ext cx="914400" cy="9144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924BB79-8756-D47D-61F0-E2B6B3DC42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3211" y="5792806"/>
            <a:ext cx="531907" cy="72964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643500E5-2D17-957D-9D9D-19DC11FD7419}"/>
              </a:ext>
            </a:extLst>
          </p:cNvPr>
          <p:cNvSpPr txBox="1"/>
          <p:nvPr/>
        </p:nvSpPr>
        <p:spPr>
          <a:xfrm>
            <a:off x="4266282" y="5544816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travel_data.csv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7A9DFEF-C5CA-B0E7-3B53-D89B2B675B93}"/>
              </a:ext>
            </a:extLst>
          </p:cNvPr>
          <p:cNvCxnSpPr>
            <a:cxnSpLocks/>
          </p:cNvCxnSpPr>
          <p:nvPr/>
        </p:nvCxnSpPr>
        <p:spPr>
          <a:xfrm>
            <a:off x="3068821" y="5887004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que 41" descr="Synchronisation avec le cloud avec un remplissage uni">
            <a:extLst>
              <a:ext uri="{FF2B5EF4-FFF2-40B4-BE49-F238E27FC236}">
                <a16:creationId xmlns:a16="http://schemas.microsoft.com/office/drawing/2014/main" id="{B9D1D151-FA4D-0D29-9070-1BB383AA80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0982" y="5693991"/>
            <a:ext cx="914400" cy="914400"/>
          </a:xfrm>
          <a:prstGeom prst="rect">
            <a:avLst/>
          </a:prstGeom>
        </p:spPr>
      </p:pic>
      <p:pic>
        <p:nvPicPr>
          <p:cNvPr id="44" name="Graphique 43" descr="Base de données avec un remplissage uni">
            <a:extLst>
              <a:ext uri="{FF2B5EF4-FFF2-40B4-BE49-F238E27FC236}">
                <a16:creationId xmlns:a16="http://schemas.microsoft.com/office/drawing/2014/main" id="{740550A6-C4CC-2167-C0CF-2F8912323A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7048" y="6178601"/>
            <a:ext cx="506514" cy="506514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3E12846-7CAD-326A-C0CF-DD1E2F238946}"/>
              </a:ext>
            </a:extLst>
          </p:cNvPr>
          <p:cNvSpPr txBox="1"/>
          <p:nvPr/>
        </p:nvSpPr>
        <p:spPr>
          <a:xfrm>
            <a:off x="7704032" y="613304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travel_data.sql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62A76EA-BFFF-BA4B-80D1-2DC02C818605}"/>
              </a:ext>
            </a:extLst>
          </p:cNvPr>
          <p:cNvSpPr txBox="1"/>
          <p:nvPr/>
        </p:nvSpPr>
        <p:spPr>
          <a:xfrm>
            <a:off x="6596889" y="555252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C6484686-5411-5BB0-20DD-44A043AB6A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961" y="5694150"/>
            <a:ext cx="294639" cy="40417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86B50FCC-3753-B152-A8CE-304E6661D1A5}"/>
              </a:ext>
            </a:extLst>
          </p:cNvPr>
          <p:cNvSpPr txBox="1"/>
          <p:nvPr/>
        </p:nvSpPr>
        <p:spPr>
          <a:xfrm>
            <a:off x="7704032" y="552998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travel_data.csv</a:t>
            </a:r>
          </a:p>
        </p:txBody>
      </p:sp>
    </p:spTree>
    <p:extLst>
      <p:ext uri="{BB962C8B-B14F-4D97-AF65-F5344CB8AC3E}">
        <p14:creationId xmlns:p14="http://schemas.microsoft.com/office/powerpoint/2010/main" val="216963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B80B58-5B24-3BBD-78AA-A13D60A3CEE9}"/>
              </a:ext>
            </a:extLst>
          </p:cNvPr>
          <p:cNvSpPr/>
          <p:nvPr/>
        </p:nvSpPr>
        <p:spPr>
          <a:xfrm>
            <a:off x="1022305" y="385763"/>
            <a:ext cx="2535283" cy="62150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 descr="Document avec un remplissage uni">
            <a:extLst>
              <a:ext uri="{FF2B5EF4-FFF2-40B4-BE49-F238E27FC236}">
                <a16:creationId xmlns:a16="http://schemas.microsoft.com/office/drawing/2014/main" id="{729E5280-D38E-029D-51B8-7248525A9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339" y="2280880"/>
            <a:ext cx="822960" cy="822960"/>
          </a:xfrm>
          <a:prstGeom prst="rect">
            <a:avLst/>
          </a:prstGeom>
        </p:spPr>
      </p:pic>
      <p:pic>
        <p:nvPicPr>
          <p:cNvPr id="8" name="Graphique 7" descr="Document avec un remplissage uni">
            <a:extLst>
              <a:ext uri="{FF2B5EF4-FFF2-40B4-BE49-F238E27FC236}">
                <a16:creationId xmlns:a16="http://schemas.microsoft.com/office/drawing/2014/main" id="{9405F892-E7C1-3C12-693E-84BC79A5E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5854" y="4012186"/>
            <a:ext cx="822960" cy="822960"/>
          </a:xfrm>
          <a:prstGeom prst="rect">
            <a:avLst/>
          </a:prstGeom>
        </p:spPr>
      </p:pic>
      <p:pic>
        <p:nvPicPr>
          <p:cNvPr id="10" name="Graphique 9" descr="Flèche en cercle avec un remplissage uni">
            <a:extLst>
              <a:ext uri="{FF2B5EF4-FFF2-40B4-BE49-F238E27FC236}">
                <a16:creationId xmlns:a16="http://schemas.microsoft.com/office/drawing/2014/main" id="{6F792E7B-9A71-20DC-71C3-839FFD76E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6891" y="1924887"/>
            <a:ext cx="2379589" cy="237958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68A59E9-88E8-B2E7-04BE-73F0FCCB6CB5}"/>
              </a:ext>
            </a:extLst>
          </p:cNvPr>
          <p:cNvSpPr txBox="1"/>
          <p:nvPr/>
        </p:nvSpPr>
        <p:spPr>
          <a:xfrm>
            <a:off x="5546999" y="203688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hotels_list.json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5FA62AE-20A9-07C3-71EF-A18E7F5DAC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25" b="96945" l="5252" r="93217">
                        <a14:foregroundMark x1="5252" y1="8350" x2="5252" y2="8350"/>
                        <a14:foregroundMark x1="23632" y1="7128" x2="23632" y2="7128"/>
                        <a14:foregroundMark x1="47702" y1="88187" x2="47702" y2="88187"/>
                        <a14:foregroundMark x1="33698" y1="87373" x2="33698" y2="87373"/>
                        <a14:foregroundMark x1="35230" y1="81263" x2="35230" y2="81263"/>
                        <a14:foregroundMark x1="31291" y1="95112" x2="31291" y2="95112"/>
                        <a14:foregroundMark x1="81182" y1="88595" x2="81182" y2="88595"/>
                        <a14:foregroundMark x1="93654" y1="88187" x2="93654" y2="88187"/>
                        <a14:foregroundMark x1="59300" y1="96945" x2="59300" y2="96945"/>
                        <a14:foregroundMark x1="59300" y1="96945" x2="59300" y2="96945"/>
                        <a14:foregroundMark x1="86214" y1="80652" x2="86214" y2="80652"/>
                        <a14:foregroundMark x1="86214" y1="74542" x2="86214" y2="74542"/>
                        <a14:foregroundMark x1="8753" y1="9980" x2="8753" y2="9980"/>
                        <a14:foregroundMark x1="12473" y1="9980" x2="12473" y2="9980"/>
                        <a14:foregroundMark x1="33917" y1="24847" x2="33917" y2="24847"/>
                        <a14:foregroundMark x1="39606" y1="27088" x2="39606" y2="27088"/>
                        <a14:foregroundMark x1="44858" y1="25255" x2="44858" y2="25255"/>
                        <a14:foregroundMark x1="53829" y1="24847" x2="53829" y2="24847"/>
                        <a14:foregroundMark x1="61050" y1="26273" x2="61050" y2="26273"/>
                        <a14:foregroundMark x1="65208" y1="27088" x2="65208" y2="27088"/>
                        <a14:foregroundMark x1="75711" y1="27495" x2="75711" y2="27495"/>
                        <a14:foregroundMark x1="77681" y1="86151" x2="77681" y2="86151"/>
                        <a14:foregroundMark x1="87746" y1="90631" x2="87746" y2="90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1262" y="1497076"/>
            <a:ext cx="710203" cy="76304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DAB2DE8-BBF6-4A54-6B80-B8152D37E0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1262" y="167318"/>
            <a:ext cx="531907" cy="7296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2C074A9-1AB9-2EAA-A0F6-5CA211C24537}"/>
              </a:ext>
            </a:extLst>
          </p:cNvPr>
          <p:cNvSpPr txBox="1"/>
          <p:nvPr/>
        </p:nvSpPr>
        <p:spPr>
          <a:xfrm>
            <a:off x="4515118" y="20027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cities.csv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7F8FB3F-7DB5-FF81-DEFE-EE213E4E258A}"/>
              </a:ext>
            </a:extLst>
          </p:cNvPr>
          <p:cNvCxnSpPr>
            <a:cxnSpLocks/>
          </p:cNvCxnSpPr>
          <p:nvPr/>
        </p:nvCxnSpPr>
        <p:spPr>
          <a:xfrm flipH="1">
            <a:off x="2987040" y="656379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43C0EEB-1317-24EA-5ED6-2012F9F5ABDF}"/>
              </a:ext>
            </a:extLst>
          </p:cNvPr>
          <p:cNvCxnSpPr>
            <a:cxnSpLocks/>
          </p:cNvCxnSpPr>
          <p:nvPr/>
        </p:nvCxnSpPr>
        <p:spPr>
          <a:xfrm>
            <a:off x="3068821" y="1438242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14937F3-6D04-DD53-FEC4-60784C229CC4}"/>
              </a:ext>
            </a:extLst>
          </p:cNvPr>
          <p:cNvCxnSpPr>
            <a:cxnSpLocks/>
          </p:cNvCxnSpPr>
          <p:nvPr/>
        </p:nvCxnSpPr>
        <p:spPr>
          <a:xfrm>
            <a:off x="4772152" y="1956311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60D24B06-9CAE-C2F9-3E3F-DFCA3F3A299D}"/>
              </a:ext>
            </a:extLst>
          </p:cNvPr>
          <p:cNvSpPr txBox="1"/>
          <p:nvPr/>
        </p:nvSpPr>
        <p:spPr>
          <a:xfrm>
            <a:off x="3836480" y="1242267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scraper_hotels_per_city.py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541591AE-00BC-C3C2-047E-4C0C5E467D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25" b="96945" l="5252" r="93217">
                        <a14:foregroundMark x1="5252" y1="8350" x2="5252" y2="8350"/>
                        <a14:foregroundMark x1="23632" y1="7128" x2="23632" y2="7128"/>
                        <a14:foregroundMark x1="47702" y1="88187" x2="47702" y2="88187"/>
                        <a14:foregroundMark x1="33698" y1="87373" x2="33698" y2="87373"/>
                        <a14:foregroundMark x1="35230" y1="81263" x2="35230" y2="81263"/>
                        <a14:foregroundMark x1="31291" y1="95112" x2="31291" y2="95112"/>
                        <a14:foregroundMark x1="81182" y1="88595" x2="81182" y2="88595"/>
                        <a14:foregroundMark x1="93654" y1="88187" x2="93654" y2="88187"/>
                        <a14:foregroundMark x1="59300" y1="96945" x2="59300" y2="96945"/>
                        <a14:foregroundMark x1="59300" y1="96945" x2="59300" y2="96945"/>
                        <a14:foregroundMark x1="86214" y1="80652" x2="86214" y2="80652"/>
                        <a14:foregroundMark x1="86214" y1="74542" x2="86214" y2="74542"/>
                        <a14:foregroundMark x1="8753" y1="9980" x2="8753" y2="9980"/>
                        <a14:foregroundMark x1="12473" y1="9980" x2="12473" y2="9980"/>
                        <a14:foregroundMark x1="33917" y1="24847" x2="33917" y2="24847"/>
                        <a14:foregroundMark x1="39606" y1="27088" x2="39606" y2="27088"/>
                        <a14:foregroundMark x1="44858" y1="25255" x2="44858" y2="25255"/>
                        <a14:foregroundMark x1="53829" y1="24847" x2="53829" y2="24847"/>
                        <a14:foregroundMark x1="61050" y1="26273" x2="61050" y2="26273"/>
                        <a14:foregroundMark x1="65208" y1="27088" x2="65208" y2="27088"/>
                        <a14:foregroundMark x1="75711" y1="27495" x2="75711" y2="27495"/>
                        <a14:foregroundMark x1="77681" y1="86151" x2="77681" y2="86151"/>
                        <a14:foregroundMark x1="87746" y1="90631" x2="87746" y2="90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0096" y="3630666"/>
            <a:ext cx="710203" cy="76304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E727802-3D80-A467-C41D-3FF030F68E73}"/>
              </a:ext>
            </a:extLst>
          </p:cNvPr>
          <p:cNvSpPr txBox="1"/>
          <p:nvPr/>
        </p:nvSpPr>
        <p:spPr>
          <a:xfrm>
            <a:off x="5642779" y="4377494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scraper_attributes.py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B6252A-1F87-6587-8976-66264FC562C8}"/>
              </a:ext>
            </a:extLst>
          </p:cNvPr>
          <p:cNvCxnSpPr>
            <a:cxnSpLocks/>
          </p:cNvCxnSpPr>
          <p:nvPr/>
        </p:nvCxnSpPr>
        <p:spPr>
          <a:xfrm>
            <a:off x="5914869" y="3174132"/>
            <a:ext cx="15171" cy="3837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535E12E-A082-A058-C785-23F4598521DA}"/>
              </a:ext>
            </a:extLst>
          </p:cNvPr>
          <p:cNvSpPr txBox="1"/>
          <p:nvPr/>
        </p:nvSpPr>
        <p:spPr>
          <a:xfrm>
            <a:off x="4152475" y="477482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hotels_attributes.json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CB0D1E4-E07F-B1FA-15CB-828D640CF6FE}"/>
              </a:ext>
            </a:extLst>
          </p:cNvPr>
          <p:cNvCxnSpPr>
            <a:cxnSpLocks/>
          </p:cNvCxnSpPr>
          <p:nvPr/>
        </p:nvCxnSpPr>
        <p:spPr>
          <a:xfrm flipH="1">
            <a:off x="4881436" y="3958205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3C90BE4-0E7A-D01C-6534-C1AD81C0F908}"/>
              </a:ext>
            </a:extLst>
          </p:cNvPr>
          <p:cNvSpPr txBox="1"/>
          <p:nvPr/>
        </p:nvSpPr>
        <p:spPr>
          <a:xfrm>
            <a:off x="902527" y="123138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kayak_part2.ipynb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1109157-4875-974A-E5CD-36C39602617D}"/>
              </a:ext>
            </a:extLst>
          </p:cNvPr>
          <p:cNvCxnSpPr>
            <a:cxnSpLocks/>
          </p:cNvCxnSpPr>
          <p:nvPr/>
        </p:nvCxnSpPr>
        <p:spPr>
          <a:xfrm flipH="1">
            <a:off x="3286018" y="4462972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Document avec un remplissage uni">
            <a:extLst>
              <a:ext uri="{FF2B5EF4-FFF2-40B4-BE49-F238E27FC236}">
                <a16:creationId xmlns:a16="http://schemas.microsoft.com/office/drawing/2014/main" id="{5859A6B4-EAE4-2B15-CF2F-B464CD435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679" y="4452807"/>
            <a:ext cx="822960" cy="822960"/>
          </a:xfrm>
          <a:prstGeom prst="rect">
            <a:avLst/>
          </a:prstGeom>
        </p:spPr>
      </p:pic>
      <p:pic>
        <p:nvPicPr>
          <p:cNvPr id="35" name="Graphique 34" descr="Document avec un remplissage uni">
            <a:extLst>
              <a:ext uri="{FF2B5EF4-FFF2-40B4-BE49-F238E27FC236}">
                <a16:creationId xmlns:a16="http://schemas.microsoft.com/office/drawing/2014/main" id="{47B635AF-A81D-6DD3-7DA2-D85F505F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392" y="4462972"/>
            <a:ext cx="822960" cy="822960"/>
          </a:xfrm>
          <a:prstGeom prst="rect">
            <a:avLst/>
          </a:prstGeom>
        </p:spPr>
      </p:pic>
      <p:pic>
        <p:nvPicPr>
          <p:cNvPr id="37" name="Graphique 36" descr="Fusion avec un remplissage uni">
            <a:extLst>
              <a:ext uri="{FF2B5EF4-FFF2-40B4-BE49-F238E27FC236}">
                <a16:creationId xmlns:a16="http://schemas.microsoft.com/office/drawing/2014/main" id="{19602EB7-4309-4991-E8D2-ACEEFBACBB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571118" y="4852297"/>
            <a:ext cx="914400" cy="9144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924BB79-8756-D47D-61F0-E2B6B3DC42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3211" y="5792806"/>
            <a:ext cx="531907" cy="72964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643500E5-2D17-957D-9D9D-19DC11FD7419}"/>
              </a:ext>
            </a:extLst>
          </p:cNvPr>
          <p:cNvSpPr txBox="1"/>
          <p:nvPr/>
        </p:nvSpPr>
        <p:spPr>
          <a:xfrm>
            <a:off x="4266282" y="5544816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travel_data.csv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7A9DFEF-C5CA-B0E7-3B53-D89B2B675B93}"/>
              </a:ext>
            </a:extLst>
          </p:cNvPr>
          <p:cNvCxnSpPr>
            <a:cxnSpLocks/>
          </p:cNvCxnSpPr>
          <p:nvPr/>
        </p:nvCxnSpPr>
        <p:spPr>
          <a:xfrm>
            <a:off x="3068821" y="5887004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que 41" descr="Synchronisation avec le cloud avec un remplissage uni">
            <a:extLst>
              <a:ext uri="{FF2B5EF4-FFF2-40B4-BE49-F238E27FC236}">
                <a16:creationId xmlns:a16="http://schemas.microsoft.com/office/drawing/2014/main" id="{B9D1D151-FA4D-0D29-9070-1BB383AA80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0982" y="5693991"/>
            <a:ext cx="914400" cy="914400"/>
          </a:xfrm>
          <a:prstGeom prst="rect">
            <a:avLst/>
          </a:prstGeom>
        </p:spPr>
      </p:pic>
      <p:pic>
        <p:nvPicPr>
          <p:cNvPr id="44" name="Graphique 43" descr="Base de données avec un remplissage uni">
            <a:extLst>
              <a:ext uri="{FF2B5EF4-FFF2-40B4-BE49-F238E27FC236}">
                <a16:creationId xmlns:a16="http://schemas.microsoft.com/office/drawing/2014/main" id="{740550A6-C4CC-2167-C0CF-2F8912323A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17048" y="6178601"/>
            <a:ext cx="506514" cy="506514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3E12846-7CAD-326A-C0CF-DD1E2F238946}"/>
              </a:ext>
            </a:extLst>
          </p:cNvPr>
          <p:cNvSpPr txBox="1"/>
          <p:nvPr/>
        </p:nvSpPr>
        <p:spPr>
          <a:xfrm>
            <a:off x="7704032" y="613304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travel_data.sql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62A76EA-BFFF-BA4B-80D1-2DC02C818605}"/>
              </a:ext>
            </a:extLst>
          </p:cNvPr>
          <p:cNvSpPr txBox="1"/>
          <p:nvPr/>
        </p:nvSpPr>
        <p:spPr>
          <a:xfrm>
            <a:off x="6596889" y="555252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C6484686-5411-5BB0-20DD-44A043AB6A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0961" y="5694150"/>
            <a:ext cx="294639" cy="40417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86B50FCC-3753-B152-A8CE-304E6661D1A5}"/>
              </a:ext>
            </a:extLst>
          </p:cNvPr>
          <p:cNvSpPr txBox="1"/>
          <p:nvPr/>
        </p:nvSpPr>
        <p:spPr>
          <a:xfrm>
            <a:off x="7704032" y="552998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travel_data.csv</a:t>
            </a:r>
          </a:p>
        </p:txBody>
      </p:sp>
    </p:spTree>
    <p:extLst>
      <p:ext uri="{BB962C8B-B14F-4D97-AF65-F5344CB8AC3E}">
        <p14:creationId xmlns:p14="http://schemas.microsoft.com/office/powerpoint/2010/main" val="79578759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55</TotalTime>
  <Words>131</Words>
  <Application>Microsoft Office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00_notes_de_stage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Baucour</dc:creator>
  <cp:lastModifiedBy>Philippe Baucour</cp:lastModifiedBy>
  <cp:revision>1</cp:revision>
  <dcterms:created xsi:type="dcterms:W3CDTF">2024-04-11T07:01:48Z</dcterms:created>
  <dcterms:modified xsi:type="dcterms:W3CDTF">2024-04-11T21:39:24Z</dcterms:modified>
</cp:coreProperties>
</file>