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F4A"/>
    <a:srgbClr val="E41A1C"/>
    <a:srgbClr val="FF7F00"/>
    <a:srgbClr val="984EA3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78893-C073-4E4D-9121-4B5161C44C33}" v="16" dt="2024-05-11T13:56:49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378893-C073-4E4D-9121-4B5161C44C33}"/>
    <pc:docChg chg="undo custSel addSld modSld sldOrd">
      <pc:chgData name="Philippe Baucour" userId="5102170ae7533958" providerId="LiveId" clId="{92378893-C073-4E4D-9121-4B5161C44C33}" dt="2024-05-11T14:00:37.121" v="230" actId="1076"/>
      <pc:docMkLst>
        <pc:docMk/>
      </pc:docMkLst>
      <pc:sldChg chg="addSp delSp modSp new mod">
        <pc:chgData name="Philippe Baucour" userId="5102170ae7533958" providerId="LiveId" clId="{92378893-C073-4E4D-9121-4B5161C44C33}" dt="2024-05-11T12:33:20.611" v="97" actId="20577"/>
        <pc:sldMkLst>
          <pc:docMk/>
          <pc:sldMk cId="3016728680" sldId="258"/>
        </pc:sldMkLst>
        <pc:spChg chg="add del">
          <ac:chgData name="Philippe Baucour" userId="5102170ae7533958" providerId="LiveId" clId="{92378893-C073-4E4D-9121-4B5161C44C33}" dt="2024-05-11T12:25:55.589" v="2" actId="22"/>
          <ac:spMkLst>
            <pc:docMk/>
            <pc:sldMk cId="3016728680" sldId="258"/>
            <ac:spMk id="3" creationId="{2CD646F2-AB5A-A9A1-78F7-DC55A37FFDEE}"/>
          </ac:spMkLst>
        </pc:spChg>
        <pc:spChg chg="add mod">
          <ac:chgData name="Philippe Baucour" userId="5102170ae7533958" providerId="LiveId" clId="{92378893-C073-4E4D-9121-4B5161C44C33}" dt="2024-05-11T12:27:52.372" v="18" actId="207"/>
          <ac:spMkLst>
            <pc:docMk/>
            <pc:sldMk cId="3016728680" sldId="258"/>
            <ac:spMk id="6" creationId="{7E66F526-817A-2893-EAF0-97089D7A662A}"/>
          </ac:spMkLst>
        </pc:spChg>
        <pc:spChg chg="add mod">
          <ac:chgData name="Philippe Baucour" userId="5102170ae7533958" providerId="LiveId" clId="{92378893-C073-4E4D-9121-4B5161C44C33}" dt="2024-05-11T12:27:10.185" v="10" actId="571"/>
          <ac:spMkLst>
            <pc:docMk/>
            <pc:sldMk cId="3016728680" sldId="258"/>
            <ac:spMk id="7" creationId="{9BCB3F0D-64EA-A47D-C815-A3DDEEB2EE2E}"/>
          </ac:spMkLst>
        </pc:spChg>
        <pc:spChg chg="add mod">
          <ac:chgData name="Philippe Baucour" userId="5102170ae7533958" providerId="LiveId" clId="{92378893-C073-4E4D-9121-4B5161C44C33}" dt="2024-05-11T12:28:14.293" v="21" actId="207"/>
          <ac:spMkLst>
            <pc:docMk/>
            <pc:sldMk cId="3016728680" sldId="258"/>
            <ac:spMk id="8" creationId="{5F6F80C9-0984-A3C6-79E9-A868ED68A681}"/>
          </ac:spMkLst>
        </pc:spChg>
        <pc:spChg chg="add mod">
          <ac:chgData name="Philippe Baucour" userId="5102170ae7533958" providerId="LiveId" clId="{92378893-C073-4E4D-9121-4B5161C44C33}" dt="2024-05-11T12:27:43.035" v="17" actId="207"/>
          <ac:spMkLst>
            <pc:docMk/>
            <pc:sldMk cId="3016728680" sldId="258"/>
            <ac:spMk id="9" creationId="{49123FFE-8899-DE4A-6C0B-5A9B7DB6228C}"/>
          </ac:spMkLst>
        </pc:spChg>
        <pc:spChg chg="add mod">
          <ac:chgData name="Philippe Baucour" userId="5102170ae7533958" providerId="LiveId" clId="{92378893-C073-4E4D-9121-4B5161C44C33}" dt="2024-05-11T12:28:06.035" v="20" actId="207"/>
          <ac:spMkLst>
            <pc:docMk/>
            <pc:sldMk cId="3016728680" sldId="258"/>
            <ac:spMk id="10" creationId="{14FD8E0B-CA9F-1A7E-782B-9E14390896CD}"/>
          </ac:spMkLst>
        </pc:spChg>
        <pc:spChg chg="add mod">
          <ac:chgData name="Philippe Baucour" userId="5102170ae7533958" providerId="LiveId" clId="{92378893-C073-4E4D-9121-4B5161C44C33}" dt="2024-05-11T12:30:38.523" v="36" actId="1076"/>
          <ac:spMkLst>
            <pc:docMk/>
            <pc:sldMk cId="3016728680" sldId="258"/>
            <ac:spMk id="11" creationId="{4458BC04-BFE0-911E-8160-74F0314907C8}"/>
          </ac:spMkLst>
        </pc:spChg>
        <pc:spChg chg="add mod">
          <ac:chgData name="Philippe Baucour" userId="5102170ae7533958" providerId="LiveId" clId="{92378893-C073-4E4D-9121-4B5161C44C33}" dt="2024-05-11T12:31:15.966" v="63" actId="1037"/>
          <ac:spMkLst>
            <pc:docMk/>
            <pc:sldMk cId="3016728680" sldId="258"/>
            <ac:spMk id="12" creationId="{B40D7982-B740-7C28-0283-7D05792B9F7B}"/>
          </ac:spMkLst>
        </pc:spChg>
        <pc:spChg chg="add mod">
          <ac:chgData name="Philippe Baucour" userId="5102170ae7533958" providerId="LiveId" clId="{92378893-C073-4E4D-9121-4B5161C44C33}" dt="2024-05-11T12:31:35.431" v="71" actId="122"/>
          <ac:spMkLst>
            <pc:docMk/>
            <pc:sldMk cId="3016728680" sldId="258"/>
            <ac:spMk id="13" creationId="{E534B41F-BC0B-D808-696E-471B4862FA92}"/>
          </ac:spMkLst>
        </pc:spChg>
        <pc:spChg chg="add mod">
          <ac:chgData name="Philippe Baucour" userId="5102170ae7533958" providerId="LiveId" clId="{92378893-C073-4E4D-9121-4B5161C44C33}" dt="2024-05-11T12:32:03.876" v="85" actId="20577"/>
          <ac:spMkLst>
            <pc:docMk/>
            <pc:sldMk cId="3016728680" sldId="258"/>
            <ac:spMk id="14" creationId="{6A2030EA-A80B-3CA0-4FC6-49DD6BD03CB0}"/>
          </ac:spMkLst>
        </pc:spChg>
        <pc:spChg chg="add mod">
          <ac:chgData name="Philippe Baucour" userId="5102170ae7533958" providerId="LiveId" clId="{92378893-C073-4E4D-9121-4B5161C44C33}" dt="2024-05-11T12:33:20.611" v="97" actId="20577"/>
          <ac:spMkLst>
            <pc:docMk/>
            <pc:sldMk cId="3016728680" sldId="258"/>
            <ac:spMk id="15" creationId="{9ADF4891-1240-4FB7-C39F-C004D613C357}"/>
          </ac:spMkLst>
        </pc:spChg>
        <pc:picChg chg="add mod">
          <ac:chgData name="Philippe Baucour" userId="5102170ae7533958" providerId="LiveId" clId="{92378893-C073-4E4D-9121-4B5161C44C33}" dt="2024-05-11T12:28:41.741" v="23" actId="1076"/>
          <ac:picMkLst>
            <pc:docMk/>
            <pc:sldMk cId="3016728680" sldId="258"/>
            <ac:picMk id="5" creationId="{01687CED-5AA0-D2CB-F417-701F9C8A26AF}"/>
          </ac:picMkLst>
        </pc:picChg>
      </pc:sldChg>
      <pc:sldChg chg="addSp modSp new mod">
        <pc:chgData name="Philippe Baucour" userId="5102170ae7533958" providerId="LiveId" clId="{92378893-C073-4E4D-9121-4B5161C44C33}" dt="2024-05-11T13:22:02.620" v="217" actId="404"/>
        <pc:sldMkLst>
          <pc:docMk/>
          <pc:sldMk cId="564065850" sldId="259"/>
        </pc:sldMkLst>
        <pc:spChg chg="add mod">
          <ac:chgData name="Philippe Baucour" userId="5102170ae7533958" providerId="LiveId" clId="{92378893-C073-4E4D-9121-4B5161C44C33}" dt="2024-05-11T13:22:02.620" v="217" actId="404"/>
          <ac:spMkLst>
            <pc:docMk/>
            <pc:sldMk cId="564065850" sldId="259"/>
            <ac:spMk id="4" creationId="{662284D7-6308-0075-C16D-A433AA043448}"/>
          </ac:spMkLst>
        </pc:spChg>
        <pc:spChg chg="add mod">
          <ac:chgData name="Philippe Baucour" userId="5102170ae7533958" providerId="LiveId" clId="{92378893-C073-4E4D-9121-4B5161C44C33}" dt="2024-05-11T13:21:46.271" v="216" actId="404"/>
          <ac:spMkLst>
            <pc:docMk/>
            <pc:sldMk cId="564065850" sldId="259"/>
            <ac:spMk id="5" creationId="{ACA145F0-B1D1-BA79-2C9D-960C074FCDF8}"/>
          </ac:spMkLst>
        </pc:spChg>
        <pc:spChg chg="add mod">
          <ac:chgData name="Philippe Baucour" userId="5102170ae7533958" providerId="LiveId" clId="{92378893-C073-4E4D-9121-4B5161C44C33}" dt="2024-05-11T13:22:02.620" v="217" actId="404"/>
          <ac:spMkLst>
            <pc:docMk/>
            <pc:sldMk cId="564065850" sldId="259"/>
            <ac:spMk id="6" creationId="{3FE18C7D-5519-FC05-809A-6B84DB6BE47A}"/>
          </ac:spMkLst>
        </pc:spChg>
        <pc:spChg chg="add mod">
          <ac:chgData name="Philippe Baucour" userId="5102170ae7533958" providerId="LiveId" clId="{92378893-C073-4E4D-9121-4B5161C44C33}" dt="2024-05-11T13:22:02.620" v="217" actId="404"/>
          <ac:spMkLst>
            <pc:docMk/>
            <pc:sldMk cId="564065850" sldId="259"/>
            <ac:spMk id="7" creationId="{C0EA83E7-02A4-8514-B30C-2C1EAD76E92C}"/>
          </ac:spMkLst>
        </pc:spChg>
        <pc:spChg chg="add mod">
          <ac:chgData name="Philippe Baucour" userId="5102170ae7533958" providerId="LiveId" clId="{92378893-C073-4E4D-9121-4B5161C44C33}" dt="2024-05-11T13:22:02.620" v="217" actId="404"/>
          <ac:spMkLst>
            <pc:docMk/>
            <pc:sldMk cId="564065850" sldId="259"/>
            <ac:spMk id="8" creationId="{354E7EAC-DB47-A23E-E3C9-7AEF2A67BE09}"/>
          </ac:spMkLst>
        </pc:spChg>
        <pc:spChg chg="add mod">
          <ac:chgData name="Philippe Baucour" userId="5102170ae7533958" providerId="LiveId" clId="{92378893-C073-4E4D-9121-4B5161C44C33}" dt="2024-05-11T13:21:32.040" v="215" actId="1038"/>
          <ac:spMkLst>
            <pc:docMk/>
            <pc:sldMk cId="564065850" sldId="259"/>
            <ac:spMk id="9" creationId="{80391576-ED8E-6E67-641E-B89BFA54F2A4}"/>
          </ac:spMkLst>
        </pc:spChg>
        <pc:picChg chg="add">
          <ac:chgData name="Philippe Baucour" userId="5102170ae7533958" providerId="LiveId" clId="{92378893-C073-4E4D-9121-4B5161C44C33}" dt="2024-05-11T13:12:29.287" v="99" actId="22"/>
          <ac:picMkLst>
            <pc:docMk/>
            <pc:sldMk cId="564065850" sldId="259"/>
            <ac:picMk id="3" creationId="{34AEAE90-A5FE-AF79-4FBE-C2C1E8992C6C}"/>
          </ac:picMkLst>
        </pc:picChg>
      </pc:sldChg>
      <pc:sldChg chg="addSp delSp modSp add mod ord">
        <pc:chgData name="Philippe Baucour" userId="5102170ae7533958" providerId="LiveId" clId="{92378893-C073-4E4D-9121-4B5161C44C33}" dt="2024-05-11T14:00:37.121" v="230" actId="1076"/>
        <pc:sldMkLst>
          <pc:docMk/>
          <pc:sldMk cId="1616082835" sldId="260"/>
        </pc:sldMkLst>
        <pc:spChg chg="del">
          <ac:chgData name="Philippe Baucour" userId="5102170ae7533958" providerId="LiveId" clId="{92378893-C073-4E4D-9121-4B5161C44C33}" dt="2024-05-11T13:56:59.733" v="222" actId="478"/>
          <ac:spMkLst>
            <pc:docMk/>
            <pc:sldMk cId="1616082835" sldId="260"/>
            <ac:spMk id="4" creationId="{662284D7-6308-0075-C16D-A433AA043448}"/>
          </ac:spMkLst>
        </pc:spChg>
        <pc:spChg chg="del">
          <ac:chgData name="Philippe Baucour" userId="5102170ae7533958" providerId="LiveId" clId="{92378893-C073-4E4D-9121-4B5161C44C33}" dt="2024-05-11T13:56:56.431" v="221" actId="478"/>
          <ac:spMkLst>
            <pc:docMk/>
            <pc:sldMk cId="1616082835" sldId="260"/>
            <ac:spMk id="5" creationId="{ACA145F0-B1D1-BA79-2C9D-960C074FCDF8}"/>
          </ac:spMkLst>
        </pc:spChg>
        <pc:spChg chg="mod">
          <ac:chgData name="Philippe Baucour" userId="5102170ae7533958" providerId="LiveId" clId="{92378893-C073-4E4D-9121-4B5161C44C33}" dt="2024-05-11T14:00:37.121" v="230" actId="1076"/>
          <ac:spMkLst>
            <pc:docMk/>
            <pc:sldMk cId="1616082835" sldId="260"/>
            <ac:spMk id="6" creationId="{3FE18C7D-5519-FC05-809A-6B84DB6BE47A}"/>
          </ac:spMkLst>
        </pc:spChg>
        <pc:spChg chg="mod">
          <ac:chgData name="Philippe Baucour" userId="5102170ae7533958" providerId="LiveId" clId="{92378893-C073-4E4D-9121-4B5161C44C33}" dt="2024-05-11T14:00:32.691" v="229" actId="1076"/>
          <ac:spMkLst>
            <pc:docMk/>
            <pc:sldMk cId="1616082835" sldId="260"/>
            <ac:spMk id="7" creationId="{C0EA83E7-02A4-8514-B30C-2C1EAD76E92C}"/>
          </ac:spMkLst>
        </pc:spChg>
        <pc:spChg chg="mod">
          <ac:chgData name="Philippe Baucour" userId="5102170ae7533958" providerId="LiveId" clId="{92378893-C073-4E4D-9121-4B5161C44C33}" dt="2024-05-11T14:00:24.493" v="227" actId="1076"/>
          <ac:spMkLst>
            <pc:docMk/>
            <pc:sldMk cId="1616082835" sldId="260"/>
            <ac:spMk id="8" creationId="{354E7EAC-DB47-A23E-E3C9-7AEF2A67BE09}"/>
          </ac:spMkLst>
        </pc:spChg>
        <pc:spChg chg="mod">
          <ac:chgData name="Philippe Baucour" userId="5102170ae7533958" providerId="LiveId" clId="{92378893-C073-4E4D-9121-4B5161C44C33}" dt="2024-05-11T14:00:28.636" v="228" actId="1076"/>
          <ac:spMkLst>
            <pc:docMk/>
            <pc:sldMk cId="1616082835" sldId="260"/>
            <ac:spMk id="9" creationId="{80391576-ED8E-6E67-641E-B89BFA54F2A4}"/>
          </ac:spMkLst>
        </pc:spChg>
        <pc:picChg chg="del">
          <ac:chgData name="Philippe Baucour" userId="5102170ae7533958" providerId="LiveId" clId="{92378893-C073-4E4D-9121-4B5161C44C33}" dt="2024-05-11T14:00:01.849" v="223" actId="478"/>
          <ac:picMkLst>
            <pc:docMk/>
            <pc:sldMk cId="1616082835" sldId="260"/>
            <ac:picMk id="3" creationId="{34AEAE90-A5FE-AF79-4FBE-C2C1E8992C6C}"/>
          </ac:picMkLst>
        </pc:picChg>
        <pc:picChg chg="add mod ord">
          <ac:chgData name="Philippe Baucour" userId="5102170ae7533958" providerId="LiveId" clId="{92378893-C073-4E4D-9121-4B5161C44C33}" dt="2024-05-11T14:00:17.281" v="226" actId="1076"/>
          <ac:picMkLst>
            <pc:docMk/>
            <pc:sldMk cId="1616082835" sldId="260"/>
            <ac:picMk id="10" creationId="{AB913DC1-1B75-162C-9B56-7EFB52BB82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20D5-D111-FDC6-13B3-1FF9695D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D7429-37F1-5EDC-4A4D-A856A62A9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8F347-9E67-0F49-F634-46717C2F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9B3E3-B4FB-7664-D3A9-BFCB9CE2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E0618-A489-292D-350D-BD1D9DB0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3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73BE9-5D35-0125-2CDB-32566CE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6A47F6-95FA-4011-1A3A-4653DCA3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020CA0-5BB4-107F-36DA-D9B622C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4FBF0-5759-5D99-48A2-E0C48EA9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7C451-817A-83ED-B86A-8135D6CB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F32FB5-65DE-221E-982B-4DBC2414B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273006-5EFD-9FF4-3BC0-0818350D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B131-F8C3-7EA9-FFDC-88A2BBCC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11127-8FA2-4F3B-3686-AD2CBB31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C1063-512F-3BBE-5120-ECDD6899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E974D-197C-2299-E32E-392D6326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22F29-02BA-D3B7-8D58-A45C00D7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7A630-23B3-6E88-F647-A172722A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DB029-07D2-7C3C-2F82-7A55486E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64C03-A516-F7FA-6D78-36F73E1F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7C376-2A6F-DA29-1EA6-3C6E662E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34AFA-5F45-3512-EC5A-BCE2570E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8671D-1935-DF36-2A7F-7E2B9FA3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F33E6-3A64-19AD-E211-AAD4D1D1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9D209-5082-3F5C-FA67-6B47680E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1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072D2-87B1-D9F6-D2FA-019DDE9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2A151-A7F5-4026-89FC-16038E034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526872-04F9-906C-C1F4-C609F157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896184-0658-4A80-4F88-7D3EBB6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8DFF2-D4D5-6A0F-607F-3A0F4609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3020C0-618B-D7ED-F02F-4A9E068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81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11CC1-E105-96F4-E5C5-5B7447EF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653E0-0E8A-C668-E7CD-DD1B9696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86336-2F56-CB80-2EA7-2113FB0B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697883-0C9C-7A26-9EEB-0181D5A48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74FC7A-A387-AE36-5A24-B052A2445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965049-B284-D1FC-13A4-7BD8365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812C20-0DA4-6648-8827-CAB87540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937741-8B0C-2285-ADFA-E2A7FA57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C43D5-7F67-203B-9D0D-36A63315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41357A-420B-71C6-6267-7CC36E3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88033C-EFE1-9B66-76D9-8995C269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1A297-93D9-F166-77D3-F5B70CE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7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114D4E-3F46-EBDC-C7FD-822427B3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5BB610-9AE9-3F17-9E19-81699823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C9F30-7DC0-F1FD-02A4-A8068342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D1482-CFF0-229D-329B-F2B5AE9B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CFFD3-7EF7-793D-01A8-E868B10D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3A9A47-54D8-F81D-9035-B5D5AE72F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0D347-4F5C-7184-A471-E7E3CD4F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03298F-3178-4B0C-97ED-AF7B8A56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350AF1-4082-647D-6E73-C3CF0B0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0EE71-90B7-A36C-C83D-66559A78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8225E7-1149-F554-9C90-020D2BB2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1C5E25-1FB1-40E9-B2D1-49FBC54B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A4255A-21AA-17CE-B5C7-903EECEC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C40AD9-903C-55F4-794B-053B0030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13B7BC-DD62-B6FF-D767-F23DB5C9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2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F4267B-E769-ABDF-C0DF-FD535FB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94D6F-108D-E7E0-D46A-B40CF62C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2F22B-3BC7-EADB-636F-C151EE82B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E84E1-4148-4101-B1A9-3C69E09E9AC3}" type="datetimeFigureOut">
              <a:rPr lang="fr-FR" smtClean="0"/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8823D-941A-1D6D-8C04-B2B6455E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4F508-2946-259D-2EEF-1EA12FA75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0B406-D368-49DB-9DEB-E6C373FEC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19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F5D646A-94AF-70D0-627A-78886A8D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2" y="1862709"/>
            <a:ext cx="5484331" cy="39696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C32786-689A-934A-C539-618CFCB0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942965"/>
            <a:ext cx="5243068" cy="4362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BD0BDD-30EE-D10B-7C20-83B8ED37091A}"/>
              </a:ext>
            </a:extLst>
          </p:cNvPr>
          <p:cNvSpPr txBox="1"/>
          <p:nvPr/>
        </p:nvSpPr>
        <p:spPr>
          <a:xfrm>
            <a:off x="623221" y="656348"/>
            <a:ext cx="20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Uber </a:t>
            </a:r>
            <a:r>
              <a:rPr lang="fr-FR" dirty="0" err="1"/>
              <a:t>raw</a:t>
            </a:r>
            <a:r>
              <a:rPr lang="fr-FR" dirty="0"/>
              <a:t> jan </a:t>
            </a:r>
            <a:r>
              <a:rPr lang="fr-FR" dirty="0" err="1"/>
              <a:t>jun</a:t>
            </a:r>
            <a:r>
              <a:rPr lang="fr-FR" dirty="0"/>
              <a:t> 15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D12AB2-B24E-8E53-BDD2-8DF955572D2E}"/>
              </a:ext>
            </a:extLst>
          </p:cNvPr>
          <p:cNvSpPr txBox="1"/>
          <p:nvPr/>
        </p:nvSpPr>
        <p:spPr>
          <a:xfrm>
            <a:off x="6450997" y="814844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Uber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april</a:t>
            </a:r>
            <a:r>
              <a:rPr lang="fr-FR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8843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21A84F-C968-502D-5DC3-80D3D46D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880707"/>
            <a:ext cx="5410955" cy="50965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F58880-BB8F-142A-E8DD-86CE60E2646E}"/>
              </a:ext>
            </a:extLst>
          </p:cNvPr>
          <p:cNvSpPr txBox="1"/>
          <p:nvPr/>
        </p:nvSpPr>
        <p:spPr>
          <a:xfrm>
            <a:off x="623221" y="656348"/>
            <a:ext cx="18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Taxi zone </a:t>
            </a:r>
            <a:r>
              <a:rPr lang="fr-FR" dirty="0" err="1"/>
              <a:t>lookup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7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687CED-5AA0-D2CB-F417-701F9C8A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80" y="0"/>
            <a:ext cx="693383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6F526-817A-2893-EAF0-97089D7A662A}"/>
              </a:ext>
            </a:extLst>
          </p:cNvPr>
          <p:cNvSpPr/>
          <p:nvPr/>
        </p:nvSpPr>
        <p:spPr>
          <a:xfrm>
            <a:off x="7772400" y="2918460"/>
            <a:ext cx="464820" cy="51054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B3F0D-64EA-A47D-C815-A3DDEEB2EE2E}"/>
              </a:ext>
            </a:extLst>
          </p:cNvPr>
          <p:cNvSpPr/>
          <p:nvPr/>
        </p:nvSpPr>
        <p:spPr>
          <a:xfrm>
            <a:off x="6275070" y="4015740"/>
            <a:ext cx="464820" cy="510540"/>
          </a:xfrm>
          <a:prstGeom prst="rect">
            <a:avLst/>
          </a:prstGeom>
          <a:solidFill>
            <a:srgbClr val="FFF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F80C9-0984-A3C6-79E9-A868ED68A681}"/>
              </a:ext>
            </a:extLst>
          </p:cNvPr>
          <p:cNvSpPr/>
          <p:nvPr/>
        </p:nvSpPr>
        <p:spPr>
          <a:xfrm>
            <a:off x="6195060" y="1882140"/>
            <a:ext cx="213360" cy="411480"/>
          </a:xfrm>
          <a:prstGeom prst="rect">
            <a:avLst/>
          </a:prstGeom>
          <a:solidFill>
            <a:srgbClr val="4DA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23FFE-8899-DE4A-6C0B-5A9B7DB6228C}"/>
              </a:ext>
            </a:extLst>
          </p:cNvPr>
          <p:cNvSpPr/>
          <p:nvPr/>
        </p:nvSpPr>
        <p:spPr>
          <a:xfrm>
            <a:off x="4057650" y="4964430"/>
            <a:ext cx="464820" cy="510540"/>
          </a:xfrm>
          <a:prstGeom prst="rect">
            <a:avLst/>
          </a:prstGeom>
          <a:solidFill>
            <a:srgbClr val="984E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D8E0B-CA9F-1A7E-782B-9E14390896CD}"/>
              </a:ext>
            </a:extLst>
          </p:cNvPr>
          <p:cNvSpPr/>
          <p:nvPr/>
        </p:nvSpPr>
        <p:spPr>
          <a:xfrm>
            <a:off x="7235952" y="748284"/>
            <a:ext cx="464820" cy="510540"/>
          </a:xfrm>
          <a:prstGeom prst="rect">
            <a:avLst/>
          </a:prstGeom>
          <a:solidFill>
            <a:srgbClr val="E41A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58BC04-BFE0-911E-8160-74F0314907C8}"/>
              </a:ext>
            </a:extLst>
          </p:cNvPr>
          <p:cNvSpPr txBox="1"/>
          <p:nvPr/>
        </p:nvSpPr>
        <p:spPr>
          <a:xfrm rot="18021424">
            <a:off x="5377229" y="2108955"/>
            <a:ext cx="15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0D7982-B740-7C28-0283-7D05792B9F7B}"/>
              </a:ext>
            </a:extLst>
          </p:cNvPr>
          <p:cNvSpPr txBox="1"/>
          <p:nvPr/>
        </p:nvSpPr>
        <p:spPr>
          <a:xfrm rot="21297539">
            <a:off x="6650736" y="953897"/>
            <a:ext cx="15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Bronx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34B41F-BC0B-D808-696E-471B4862FA92}"/>
              </a:ext>
            </a:extLst>
          </p:cNvPr>
          <p:cNvSpPr txBox="1"/>
          <p:nvPr/>
        </p:nvSpPr>
        <p:spPr>
          <a:xfrm rot="21297539">
            <a:off x="7114031" y="2819273"/>
            <a:ext cx="15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Queens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2030EA-A80B-3CA0-4FC6-49DD6BD03CB0}"/>
              </a:ext>
            </a:extLst>
          </p:cNvPr>
          <p:cNvSpPr txBox="1"/>
          <p:nvPr/>
        </p:nvSpPr>
        <p:spPr>
          <a:xfrm rot="21297539">
            <a:off x="3377183" y="4844854"/>
            <a:ext cx="15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Staten Island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DF4891-1240-4FB7-C39F-C004D613C357}"/>
              </a:ext>
            </a:extLst>
          </p:cNvPr>
          <p:cNvSpPr txBox="1"/>
          <p:nvPr/>
        </p:nvSpPr>
        <p:spPr>
          <a:xfrm rot="21297539">
            <a:off x="5658061" y="4154297"/>
            <a:ext cx="15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Brooklyn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2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B913DC1-1B75-162C-9B56-7EFB52BB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17" y="273555"/>
            <a:ext cx="8183117" cy="5506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E18C7D-5519-FC05-809A-6B84DB6BE47A}"/>
              </a:ext>
            </a:extLst>
          </p:cNvPr>
          <p:cNvSpPr txBox="1"/>
          <p:nvPr/>
        </p:nvSpPr>
        <p:spPr>
          <a:xfrm>
            <a:off x="6801737" y="4524828"/>
            <a:ext cx="92845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Brooklyn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EA83E7-02A4-8514-B30C-2C1EAD76E92C}"/>
              </a:ext>
            </a:extLst>
          </p:cNvPr>
          <p:cNvSpPr txBox="1"/>
          <p:nvPr/>
        </p:nvSpPr>
        <p:spPr>
          <a:xfrm>
            <a:off x="7172992" y="3546884"/>
            <a:ext cx="111440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Greenpoint</a:t>
            </a:r>
            <a:endParaRPr lang="fr-FR" sz="12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4E7EAC-DB47-A23E-E3C9-7AEF2A67BE09}"/>
              </a:ext>
            </a:extLst>
          </p:cNvPr>
          <p:cNvSpPr txBox="1"/>
          <p:nvPr/>
        </p:nvSpPr>
        <p:spPr>
          <a:xfrm>
            <a:off x="8063008" y="2256092"/>
            <a:ext cx="102143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LaGuardia</a:t>
            </a:r>
            <a:endParaRPr lang="fr-FR" sz="12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391576-ED8E-6E67-641E-B89BFA54F2A4}"/>
              </a:ext>
            </a:extLst>
          </p:cNvPr>
          <p:cNvSpPr txBox="1"/>
          <p:nvPr/>
        </p:nvSpPr>
        <p:spPr>
          <a:xfrm rot="17913207">
            <a:off x="6043101" y="3255984"/>
            <a:ext cx="102143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1616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AEAE90-A5FE-AF79-4FBE-C2C1E899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995023"/>
            <a:ext cx="10469436" cy="48679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2284D7-6308-0075-C16D-A433AA043448}"/>
              </a:ext>
            </a:extLst>
          </p:cNvPr>
          <p:cNvSpPr txBox="1"/>
          <p:nvPr/>
        </p:nvSpPr>
        <p:spPr>
          <a:xfrm>
            <a:off x="7880128" y="4779836"/>
            <a:ext cx="46358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A145F0-B1D1-BA79-2C9D-960C074FCDF8}"/>
              </a:ext>
            </a:extLst>
          </p:cNvPr>
          <p:cNvSpPr txBox="1"/>
          <p:nvPr/>
        </p:nvSpPr>
        <p:spPr>
          <a:xfrm>
            <a:off x="1820704" y="4109276"/>
            <a:ext cx="742511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E18C7D-5519-FC05-809A-6B84DB6BE47A}"/>
              </a:ext>
            </a:extLst>
          </p:cNvPr>
          <p:cNvSpPr txBox="1"/>
          <p:nvPr/>
        </p:nvSpPr>
        <p:spPr>
          <a:xfrm>
            <a:off x="4771168" y="4036124"/>
            <a:ext cx="92845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Brooklyn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EA83E7-02A4-8514-B30C-2C1EAD76E92C}"/>
              </a:ext>
            </a:extLst>
          </p:cNvPr>
          <p:cNvSpPr txBox="1"/>
          <p:nvPr/>
        </p:nvSpPr>
        <p:spPr>
          <a:xfrm>
            <a:off x="5173504" y="3394484"/>
            <a:ext cx="111440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Greenpoint</a:t>
            </a:r>
            <a:endParaRPr lang="fr-FR" sz="12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4E7EAC-DB47-A23E-E3C9-7AEF2A67BE09}"/>
              </a:ext>
            </a:extLst>
          </p:cNvPr>
          <p:cNvSpPr txBox="1"/>
          <p:nvPr/>
        </p:nvSpPr>
        <p:spPr>
          <a:xfrm>
            <a:off x="6624352" y="2396300"/>
            <a:ext cx="102143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LaGuardia</a:t>
            </a:r>
            <a:endParaRPr lang="fr-FR" sz="12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391576-ED8E-6E67-641E-B89BFA54F2A4}"/>
              </a:ext>
            </a:extLst>
          </p:cNvPr>
          <p:cNvSpPr txBox="1"/>
          <p:nvPr/>
        </p:nvSpPr>
        <p:spPr>
          <a:xfrm rot="17913207">
            <a:off x="4061901" y="2970034"/>
            <a:ext cx="102143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564065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30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Baucour</dc:creator>
  <cp:lastModifiedBy>Philippe Baucour</cp:lastModifiedBy>
  <cp:revision>1</cp:revision>
  <dcterms:created xsi:type="dcterms:W3CDTF">2024-05-08T12:07:19Z</dcterms:created>
  <dcterms:modified xsi:type="dcterms:W3CDTF">2024-05-11T14:00:38Z</dcterms:modified>
</cp:coreProperties>
</file>