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57" r:id="rId4"/>
    <p:sldId id="263" r:id="rId5"/>
    <p:sldId id="261" r:id="rId6"/>
    <p:sldId id="264" r:id="rId7"/>
    <p:sldId id="258" r:id="rId8"/>
    <p:sldId id="262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C74BE-4BBC-4066-BCCE-69CD15FAFD90}" v="48" dt="2024-05-30T16:22:58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4" autoAdjust="0"/>
    <p:restoredTop sz="97043" autoAdjust="0"/>
  </p:normalViewPr>
  <p:slideViewPr>
    <p:cSldViewPr snapToGrid="0">
      <p:cViewPr varScale="1">
        <p:scale>
          <a:sx n="113" d="100"/>
          <a:sy n="113" d="100"/>
        </p:scale>
        <p:origin x="106" y="58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0BC74BE-4BBC-4066-BCCE-69CD15FAFD90}"/>
    <pc:docChg chg="undo custSel addSld modSld sldOrd">
      <pc:chgData name="Philippe Baucour" userId="5102170ae7533958" providerId="LiveId" clId="{F0BC74BE-4BBC-4066-BCCE-69CD15FAFD90}" dt="2024-05-30T16:29:14.472" v="3838" actId="20577"/>
      <pc:docMkLst>
        <pc:docMk/>
      </pc:docMkLst>
      <pc:sldChg chg="modSp mod">
        <pc:chgData name="Philippe Baucour" userId="5102170ae7533958" providerId="LiveId" clId="{F0BC74BE-4BBC-4066-BCCE-69CD15FAFD90}" dt="2024-05-30T15:51:42.978" v="3531" actId="20577"/>
        <pc:sldMkLst>
          <pc:docMk/>
          <pc:sldMk cId="3021847302" sldId="256"/>
        </pc:sldMkLst>
        <pc:spChg chg="mod">
          <ac:chgData name="Philippe Baucour" userId="5102170ae7533958" providerId="LiveId" clId="{F0BC74BE-4BBC-4066-BCCE-69CD15FAFD90}" dt="2024-05-30T15:51:42.978" v="3531" actId="20577"/>
          <ac:spMkLst>
            <pc:docMk/>
            <pc:sldMk cId="3021847302" sldId="256"/>
            <ac:spMk id="3" creationId="{933BC653-E733-20AF-7AF5-892310AB4321}"/>
          </ac:spMkLst>
        </pc:spChg>
      </pc:sldChg>
      <pc:sldChg chg="modSp mod">
        <pc:chgData name="Philippe Baucour" userId="5102170ae7533958" providerId="LiveId" clId="{F0BC74BE-4BBC-4066-BCCE-69CD15FAFD90}" dt="2024-05-30T15:52:15.530" v="3566" actId="113"/>
        <pc:sldMkLst>
          <pc:docMk/>
          <pc:sldMk cId="1454376076" sldId="257"/>
        </pc:sldMkLst>
        <pc:spChg chg="mod">
          <ac:chgData name="Philippe Baucour" userId="5102170ae7533958" providerId="LiveId" clId="{F0BC74BE-4BBC-4066-BCCE-69CD15FAFD90}" dt="2024-05-30T14:47:26.070" v="1680" actId="20577"/>
          <ac:spMkLst>
            <pc:docMk/>
            <pc:sldMk cId="1454376076" sldId="257"/>
            <ac:spMk id="2" creationId="{BABC651C-E57D-BB0A-CFA9-49EF250DCC6C}"/>
          </ac:spMkLst>
        </pc:spChg>
        <pc:spChg chg="mod">
          <ac:chgData name="Philippe Baucour" userId="5102170ae7533958" providerId="LiveId" clId="{F0BC74BE-4BBC-4066-BCCE-69CD15FAFD90}" dt="2024-05-30T12:07:31.219" v="732" actId="20577"/>
          <ac:spMkLst>
            <pc:docMk/>
            <pc:sldMk cId="1454376076" sldId="257"/>
            <ac:spMk id="3" creationId="{DE8D22BE-4031-711E-7C5F-71519239676F}"/>
          </ac:spMkLst>
        </pc:spChg>
        <pc:spChg chg="mod">
          <ac:chgData name="Philippe Baucour" userId="5102170ae7533958" providerId="LiveId" clId="{F0BC74BE-4BBC-4066-BCCE-69CD15FAFD90}" dt="2024-05-30T15:52:15.530" v="3566" actId="113"/>
          <ac:spMkLst>
            <pc:docMk/>
            <pc:sldMk cId="1454376076" sldId="257"/>
            <ac:spMk id="5" creationId="{CE1B6A19-DD2D-75D3-57C6-9FD0F6611D51}"/>
          </ac:spMkLst>
        </pc:spChg>
        <pc:graphicFrameChg chg="mod modGraphic">
          <ac:chgData name="Philippe Baucour" userId="5102170ae7533958" providerId="LiveId" clId="{F0BC74BE-4BBC-4066-BCCE-69CD15FAFD90}" dt="2024-05-30T15:34:52.227" v="3265" actId="5793"/>
          <ac:graphicFrameMkLst>
            <pc:docMk/>
            <pc:sldMk cId="1454376076" sldId="257"/>
            <ac:graphicFrameMk id="4" creationId="{006B188E-7E51-AF7B-ADCD-9F2183FD9054}"/>
          </ac:graphicFrameMkLst>
        </pc:graphicFrameChg>
      </pc:sldChg>
      <pc:sldChg chg="modSp mod ord modNotesTx">
        <pc:chgData name="Philippe Baucour" userId="5102170ae7533958" providerId="LiveId" clId="{F0BC74BE-4BBC-4066-BCCE-69CD15FAFD90}" dt="2024-05-30T15:49:56.220" v="3515" actId="6549"/>
        <pc:sldMkLst>
          <pc:docMk/>
          <pc:sldMk cId="1665510421" sldId="258"/>
        </pc:sldMkLst>
        <pc:spChg chg="mod">
          <ac:chgData name="Philippe Baucour" userId="5102170ae7533958" providerId="LiveId" clId="{F0BC74BE-4BBC-4066-BCCE-69CD15FAFD90}" dt="2024-05-30T14:42:44.757" v="1593" actId="20577"/>
          <ac:spMkLst>
            <pc:docMk/>
            <pc:sldMk cId="1665510421" sldId="258"/>
            <ac:spMk id="2" creationId="{B7FB0588-A5CA-E030-93DC-A841BE84CF0A}"/>
          </ac:spMkLst>
        </pc:spChg>
        <pc:spChg chg="mod">
          <ac:chgData name="Philippe Baucour" userId="5102170ae7533958" providerId="LiveId" clId="{F0BC74BE-4BBC-4066-BCCE-69CD15FAFD90}" dt="2024-05-30T15:49:56.220" v="3515" actId="6549"/>
          <ac:spMkLst>
            <pc:docMk/>
            <pc:sldMk cId="1665510421" sldId="258"/>
            <ac:spMk id="3" creationId="{02B59F8C-A2D5-F24B-E9C3-2F568E2B20A0}"/>
          </ac:spMkLst>
        </pc:spChg>
        <pc:graphicFrameChg chg="mod modGraphic">
          <ac:chgData name="Philippe Baucour" userId="5102170ae7533958" providerId="LiveId" clId="{F0BC74BE-4BBC-4066-BCCE-69CD15FAFD90}" dt="2024-05-30T15:49:40.283" v="3504" actId="14100"/>
          <ac:graphicFrameMkLst>
            <pc:docMk/>
            <pc:sldMk cId="1665510421" sldId="258"/>
            <ac:graphicFrameMk id="4" creationId="{F1C641D2-46C7-4465-C88A-D3C1E80DB627}"/>
          </ac:graphicFrameMkLst>
        </pc:graphicFrameChg>
      </pc:sldChg>
      <pc:sldChg chg="addSp delSp modSp mod ord modClrScheme chgLayout">
        <pc:chgData name="Philippe Baucour" userId="5102170ae7533958" providerId="LiveId" clId="{F0BC74BE-4BBC-4066-BCCE-69CD15FAFD90}" dt="2024-05-30T15:51:59.071" v="3565" actId="1038"/>
        <pc:sldMkLst>
          <pc:docMk/>
          <pc:sldMk cId="1993136903" sldId="259"/>
        </pc:sldMkLst>
        <pc:spChg chg="mod ord">
          <ac:chgData name="Philippe Baucour" userId="5102170ae7533958" providerId="LiveId" clId="{F0BC74BE-4BBC-4066-BCCE-69CD15FAFD90}" dt="2024-05-29T23:30:00.379" v="177" actId="700"/>
          <ac:spMkLst>
            <pc:docMk/>
            <pc:sldMk cId="1993136903" sldId="259"/>
            <ac:spMk id="2" creationId="{FFD4D88B-0564-CE52-96F3-9EBC5ECE199A}"/>
          </ac:spMkLst>
        </pc:spChg>
        <pc:spChg chg="del">
          <ac:chgData name="Philippe Baucour" userId="5102170ae7533958" providerId="LiveId" clId="{F0BC74BE-4BBC-4066-BCCE-69CD15FAFD90}" dt="2024-05-29T23:29:14.023" v="172" actId="700"/>
          <ac:spMkLst>
            <pc:docMk/>
            <pc:sldMk cId="1993136903" sldId="259"/>
            <ac:spMk id="3" creationId="{05C41000-7B3F-5859-470C-FC698A6D5771}"/>
          </ac:spMkLst>
        </pc:spChg>
        <pc:spChg chg="add mod ord">
          <ac:chgData name="Philippe Baucour" userId="5102170ae7533958" providerId="LiveId" clId="{F0BC74BE-4BBC-4066-BCCE-69CD15FAFD90}" dt="2024-05-30T14:44:48.688" v="1627" actId="20577"/>
          <ac:spMkLst>
            <pc:docMk/>
            <pc:sldMk cId="1993136903" sldId="259"/>
            <ac:spMk id="6" creationId="{D52779D8-5698-4D09-70D7-A4D96C3C2847}"/>
          </ac:spMkLst>
        </pc:spChg>
        <pc:picChg chg="add del mod">
          <ac:chgData name="Philippe Baucour" userId="5102170ae7533958" providerId="LiveId" clId="{F0BC74BE-4BBC-4066-BCCE-69CD15FAFD90}" dt="2024-05-30T14:27:29.994" v="1515" actId="478"/>
          <ac:picMkLst>
            <pc:docMk/>
            <pc:sldMk cId="1993136903" sldId="259"/>
            <ac:picMk id="3" creationId="{B845FC7C-2530-B73B-4D7C-2C709371FF0A}"/>
          </ac:picMkLst>
        </pc:picChg>
        <pc:picChg chg="add mod">
          <ac:chgData name="Philippe Baucour" userId="5102170ae7533958" providerId="LiveId" clId="{F0BC74BE-4BBC-4066-BCCE-69CD15FAFD90}" dt="2024-05-30T15:51:59.071" v="3565" actId="1038"/>
          <ac:picMkLst>
            <pc:docMk/>
            <pc:sldMk cId="1993136903" sldId="259"/>
            <ac:picMk id="4" creationId="{D83B9F90-D8EF-168F-1982-7035B59A23BB}"/>
          </ac:picMkLst>
        </pc:picChg>
        <pc:picChg chg="add del mod">
          <ac:chgData name="Philippe Baucour" userId="5102170ae7533958" providerId="LiveId" clId="{F0BC74BE-4BBC-4066-BCCE-69CD15FAFD90}" dt="2024-05-29T23:52:57.850" v="414" actId="478"/>
          <ac:picMkLst>
            <pc:docMk/>
            <pc:sldMk cId="1993136903" sldId="259"/>
            <ac:picMk id="5" creationId="{770817D7-7DE2-AD58-6BD3-B8229E33BB07}"/>
          </ac:picMkLst>
        </pc:picChg>
        <pc:picChg chg="add del mod">
          <ac:chgData name="Philippe Baucour" userId="5102170ae7533958" providerId="LiveId" clId="{F0BC74BE-4BBC-4066-BCCE-69CD15FAFD90}" dt="2024-05-30T12:01:44.410" v="683" actId="478"/>
          <ac:picMkLst>
            <pc:docMk/>
            <pc:sldMk cId="1993136903" sldId="259"/>
            <ac:picMk id="7" creationId="{308296FC-EAA9-7E15-DD8A-2B753D65AB0C}"/>
          </ac:picMkLst>
        </pc:picChg>
      </pc:sldChg>
      <pc:sldChg chg="modSp mod">
        <pc:chgData name="Philippe Baucour" userId="5102170ae7533958" providerId="LiveId" clId="{F0BC74BE-4BBC-4066-BCCE-69CD15FAFD90}" dt="2024-05-30T15:50:39.879" v="3521" actId="1076"/>
        <pc:sldMkLst>
          <pc:docMk/>
          <pc:sldMk cId="1435471699" sldId="260"/>
        </pc:sldMkLst>
        <pc:spChg chg="mod">
          <ac:chgData name="Philippe Baucour" userId="5102170ae7533958" providerId="LiveId" clId="{F0BC74BE-4BBC-4066-BCCE-69CD15FAFD90}" dt="2024-05-29T23:24:06.576" v="66" actId="20577"/>
          <ac:spMkLst>
            <pc:docMk/>
            <pc:sldMk cId="1435471699" sldId="260"/>
            <ac:spMk id="3" creationId="{644D64C2-54AC-BAFB-3B2F-050649ADB0B7}"/>
          </ac:spMkLst>
        </pc:spChg>
        <pc:graphicFrameChg chg="mod modGraphic">
          <ac:chgData name="Philippe Baucour" userId="5102170ae7533958" providerId="LiveId" clId="{F0BC74BE-4BBC-4066-BCCE-69CD15FAFD90}" dt="2024-05-30T15:50:39.879" v="3521" actId="1076"/>
          <ac:graphicFrameMkLst>
            <pc:docMk/>
            <pc:sldMk cId="1435471699" sldId="260"/>
            <ac:graphicFrameMk id="4" creationId="{ECC0FAB8-8F16-BD34-78A2-3BB583073288}"/>
          </ac:graphicFrameMkLst>
        </pc:graphicFrameChg>
      </pc:sldChg>
      <pc:sldChg chg="addSp delSp modSp mod modNotesTx">
        <pc:chgData name="Philippe Baucour" userId="5102170ae7533958" providerId="LiveId" clId="{F0BC74BE-4BBC-4066-BCCE-69CD15FAFD90}" dt="2024-05-30T15:33:58.369" v="3212" actId="20577"/>
        <pc:sldMkLst>
          <pc:docMk/>
          <pc:sldMk cId="81073224" sldId="261"/>
        </pc:sldMkLst>
        <pc:spChg chg="mod">
          <ac:chgData name="Philippe Baucour" userId="5102170ae7533958" providerId="LiveId" clId="{F0BC74BE-4BBC-4066-BCCE-69CD15FAFD90}" dt="2024-05-30T15:33:58.369" v="3212" actId="20577"/>
          <ac:spMkLst>
            <pc:docMk/>
            <pc:sldMk cId="81073224" sldId="261"/>
            <ac:spMk id="2" creationId="{D47EA453-254C-1B11-8E78-A3E8AC9A3777}"/>
          </ac:spMkLst>
        </pc:spChg>
        <pc:spChg chg="add del mod">
          <ac:chgData name="Philippe Baucour" userId="5102170ae7533958" providerId="LiveId" clId="{F0BC74BE-4BBC-4066-BCCE-69CD15FAFD90}" dt="2024-05-30T12:11:19.189" v="749" actId="478"/>
          <ac:spMkLst>
            <pc:docMk/>
            <pc:sldMk cId="81073224" sldId="261"/>
            <ac:spMk id="3" creationId="{E3128820-260D-5436-7BBF-FD56005E391D}"/>
          </ac:spMkLst>
        </pc:spChg>
        <pc:spChg chg="mod or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4" creationId="{4F2FDD4D-58AF-1B31-5279-A37F58FC41AA}"/>
          </ac:spMkLst>
        </pc:spChg>
        <pc:spChg chg="mod ord">
          <ac:chgData name="Philippe Baucour" userId="5102170ae7533958" providerId="LiveId" clId="{F0BC74BE-4BBC-4066-BCCE-69CD15FAFD90}" dt="2024-05-30T12:34:38.991" v="923" actId="166"/>
          <ac:spMkLst>
            <pc:docMk/>
            <pc:sldMk cId="81073224" sldId="261"/>
            <ac:spMk id="5" creationId="{FEEDBE2B-C3EE-EA41-DE7E-CDFE786AEA71}"/>
          </ac:spMkLst>
        </pc:spChg>
        <pc:spChg chg="mod">
          <ac:chgData name="Philippe Baucour" userId="5102170ae7533958" providerId="LiveId" clId="{F0BC74BE-4BBC-4066-BCCE-69CD15FAFD90}" dt="2024-05-30T12:34:02.334" v="913" actId="20577"/>
          <ac:spMkLst>
            <pc:docMk/>
            <pc:sldMk cId="81073224" sldId="261"/>
            <ac:spMk id="6" creationId="{0EE8AC91-1252-5C59-306C-4E8DD0D7E7E2}"/>
          </ac:spMkLst>
        </pc:spChg>
        <pc:spChg chg="mo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7" creationId="{8CBB5D08-E319-2A53-59A7-C06AEF8DA532}"/>
          </ac:spMkLst>
        </pc:spChg>
        <pc:spChg chg="mo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8" creationId="{55DE1FB0-E5A3-71C6-8913-C6EB5DDFB7CB}"/>
          </ac:spMkLst>
        </pc:spChg>
        <pc:spChg chg="mo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9" creationId="{1DC91F1E-BDA1-4E2B-3CA9-CA5E7CE66DED}"/>
          </ac:spMkLst>
        </pc:spChg>
        <pc:spChg chg="mo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10" creationId="{3F4608A7-CB8A-3C0A-ECE2-42551883C68E}"/>
          </ac:spMkLst>
        </pc:spChg>
        <pc:spChg chg="mo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11" creationId="{0FEA6750-5646-3131-6443-4727E41D0607}"/>
          </ac:spMkLst>
        </pc:spChg>
        <pc:spChg chg="mo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12" creationId="{826CC604-C8CB-9419-2540-CAC24AB99BB3}"/>
          </ac:spMkLst>
        </pc:spChg>
        <pc:spChg chg="mod">
          <ac:chgData name="Philippe Baucour" userId="5102170ae7533958" providerId="LiveId" clId="{F0BC74BE-4BBC-4066-BCCE-69CD15FAFD90}" dt="2024-05-30T14:51:34.999" v="1928" actId="1037"/>
          <ac:spMkLst>
            <pc:docMk/>
            <pc:sldMk cId="81073224" sldId="261"/>
            <ac:spMk id="13" creationId="{E8709435-60B7-5A6B-0A23-ECC2CF919E58}"/>
          </ac:spMkLst>
        </pc:spChg>
        <pc:spChg chg="mod">
          <ac:chgData name="Philippe Baucour" userId="5102170ae7533958" providerId="LiveId" clId="{F0BC74BE-4BBC-4066-BCCE-69CD15FAFD90}" dt="2024-05-30T14:54:45.397" v="2120" actId="1076"/>
          <ac:spMkLst>
            <pc:docMk/>
            <pc:sldMk cId="81073224" sldId="261"/>
            <ac:spMk id="14" creationId="{9F953F4B-6B59-F0FB-8CDA-A0CC2FE9D192}"/>
          </ac:spMkLst>
        </pc:spChg>
        <pc:spChg chg="mod">
          <ac:chgData name="Philippe Baucour" userId="5102170ae7533958" providerId="LiveId" clId="{F0BC74BE-4BBC-4066-BCCE-69CD15FAFD90}" dt="2024-05-30T15:25:06.533" v="2821" actId="1035"/>
          <ac:spMkLst>
            <pc:docMk/>
            <pc:sldMk cId="81073224" sldId="261"/>
            <ac:spMk id="15" creationId="{44E807E1-3B54-A23F-E111-6BDD5FC9CD7A}"/>
          </ac:spMkLst>
        </pc:spChg>
        <pc:spChg chg="add mod ord">
          <ac:chgData name="Philippe Baucour" userId="5102170ae7533958" providerId="LiveId" clId="{F0BC74BE-4BBC-4066-BCCE-69CD15FAFD90}" dt="2024-05-30T15:25:12.643" v="2835" actId="1035"/>
          <ac:spMkLst>
            <pc:docMk/>
            <pc:sldMk cId="81073224" sldId="261"/>
            <ac:spMk id="16" creationId="{C4E70A01-7EF3-C290-9D2D-ABD60B526F93}"/>
          </ac:spMkLst>
        </pc:spChg>
        <pc:spChg chg="add mod">
          <ac:chgData name="Philippe Baucour" userId="5102170ae7533958" providerId="LiveId" clId="{F0BC74BE-4BBC-4066-BCCE-69CD15FAFD90}" dt="2024-05-30T15:11:08.767" v="2508" actId="1036"/>
          <ac:spMkLst>
            <pc:docMk/>
            <pc:sldMk cId="81073224" sldId="261"/>
            <ac:spMk id="19" creationId="{164ED441-E02A-5708-9166-88FA6B9ABC2A}"/>
          </ac:spMkLst>
        </pc:spChg>
        <pc:spChg chg="add del mod">
          <ac:chgData name="Philippe Baucour" userId="5102170ae7533958" providerId="LiveId" clId="{F0BC74BE-4BBC-4066-BCCE-69CD15FAFD90}" dt="2024-05-30T14:19:48.507" v="1513" actId="478"/>
          <ac:spMkLst>
            <pc:docMk/>
            <pc:sldMk cId="81073224" sldId="261"/>
            <ac:spMk id="20" creationId="{6ED93CFF-0426-A4B2-B967-ACBE46AF068C}"/>
          </ac:spMkLst>
        </pc:spChg>
        <pc:spChg chg="add mod ord">
          <ac:chgData name="Philippe Baucour" userId="5102170ae7533958" providerId="LiveId" clId="{F0BC74BE-4BBC-4066-BCCE-69CD15FAFD90}" dt="2024-05-30T15:25:00.626" v="2807" actId="1035"/>
          <ac:spMkLst>
            <pc:docMk/>
            <pc:sldMk cId="81073224" sldId="261"/>
            <ac:spMk id="22" creationId="{572C9CFD-AD1C-37FB-39EB-9EA6CEFABDAF}"/>
          </ac:spMkLst>
        </pc:spChg>
        <pc:spChg chg="add mod">
          <ac:chgData name="Philippe Baucour" userId="5102170ae7533958" providerId="LiveId" clId="{F0BC74BE-4BBC-4066-BCCE-69CD15FAFD90}" dt="2024-05-30T15:03:13.306" v="2258"/>
          <ac:spMkLst>
            <pc:docMk/>
            <pc:sldMk cId="81073224" sldId="261"/>
            <ac:spMk id="25" creationId="{356838F8-F583-9AC2-9744-DD9B2B56846D}"/>
          </ac:spMkLst>
        </pc:spChg>
        <pc:spChg chg="add mod">
          <ac:chgData name="Philippe Baucour" userId="5102170ae7533958" providerId="LiveId" clId="{F0BC74BE-4BBC-4066-BCCE-69CD15FAFD90}" dt="2024-05-30T14:49:43.648" v="1845" actId="554"/>
          <ac:spMkLst>
            <pc:docMk/>
            <pc:sldMk cId="81073224" sldId="261"/>
            <ac:spMk id="26" creationId="{803C26DC-98B3-5968-275E-2FCA78F32438}"/>
          </ac:spMkLst>
        </pc:spChg>
        <pc:spChg chg="add del mod">
          <ac:chgData name="Philippe Baucour" userId="5102170ae7533958" providerId="LiveId" clId="{F0BC74BE-4BBC-4066-BCCE-69CD15FAFD90}" dt="2024-05-30T14:19:51.793" v="1514" actId="478"/>
          <ac:spMkLst>
            <pc:docMk/>
            <pc:sldMk cId="81073224" sldId="261"/>
            <ac:spMk id="29" creationId="{45B096F6-DD36-F893-21EF-81CD97999157}"/>
          </ac:spMkLst>
        </pc:spChg>
        <pc:spChg chg="add del mod">
          <ac:chgData name="Philippe Baucour" userId="5102170ae7533958" providerId="LiveId" clId="{F0BC74BE-4BBC-4066-BCCE-69CD15FAFD90}" dt="2024-05-30T15:01:06.557" v="2249" actId="478"/>
          <ac:spMkLst>
            <pc:docMk/>
            <pc:sldMk cId="81073224" sldId="261"/>
            <ac:spMk id="30" creationId="{D09EFB00-3F4B-E570-AAB2-C036909F1427}"/>
          </ac:spMkLst>
        </pc:spChg>
        <pc:spChg chg="add mod">
          <ac:chgData name="Philippe Baucour" userId="5102170ae7533958" providerId="LiveId" clId="{F0BC74BE-4BBC-4066-BCCE-69CD15FAFD90}" dt="2024-05-30T15:01:59.159" v="2257" actId="1076"/>
          <ac:spMkLst>
            <pc:docMk/>
            <pc:sldMk cId="81073224" sldId="261"/>
            <ac:spMk id="34" creationId="{D7A17C00-5658-AA2B-6729-401074D795BC}"/>
          </ac:spMkLst>
        </pc:spChg>
        <pc:spChg chg="add mod">
          <ac:chgData name="Philippe Baucour" userId="5102170ae7533958" providerId="LiveId" clId="{F0BC74BE-4BBC-4066-BCCE-69CD15FAFD90}" dt="2024-05-30T15:19:45.692" v="2670" actId="1076"/>
          <ac:spMkLst>
            <pc:docMk/>
            <pc:sldMk cId="81073224" sldId="261"/>
            <ac:spMk id="36" creationId="{FEE7E6CA-F953-9A9E-7FBB-53CA2C1532FF}"/>
          </ac:spMkLst>
        </pc:spChg>
        <pc:spChg chg="add mod">
          <ac:chgData name="Philippe Baucour" userId="5102170ae7533958" providerId="LiveId" clId="{F0BC74BE-4BBC-4066-BCCE-69CD15FAFD90}" dt="2024-05-30T15:09:19.931" v="2446" actId="20577"/>
          <ac:spMkLst>
            <pc:docMk/>
            <pc:sldMk cId="81073224" sldId="261"/>
            <ac:spMk id="37" creationId="{88B70A23-2602-87C7-D3DA-5AFA2999BB49}"/>
          </ac:spMkLst>
        </pc:spChg>
        <pc:spChg chg="add mod">
          <ac:chgData name="Philippe Baucour" userId="5102170ae7533958" providerId="LiveId" clId="{F0BC74BE-4BBC-4066-BCCE-69CD15FAFD90}" dt="2024-05-30T15:08:38.528" v="2414" actId="1036"/>
          <ac:spMkLst>
            <pc:docMk/>
            <pc:sldMk cId="81073224" sldId="261"/>
            <ac:spMk id="38" creationId="{6470EE65-31B9-EB37-B83C-A666DA32FDB5}"/>
          </ac:spMkLst>
        </pc:spChg>
        <pc:spChg chg="add mod">
          <ac:chgData name="Philippe Baucour" userId="5102170ae7533958" providerId="LiveId" clId="{F0BC74BE-4BBC-4066-BCCE-69CD15FAFD90}" dt="2024-05-30T15:22:23.035" v="2701" actId="20577"/>
          <ac:spMkLst>
            <pc:docMk/>
            <pc:sldMk cId="81073224" sldId="261"/>
            <ac:spMk id="60" creationId="{976A59D2-20A5-2EBF-42D5-BDAE1DDB943E}"/>
          </ac:spMkLst>
        </pc:spChg>
        <pc:spChg chg="add mod">
          <ac:chgData name="Philippe Baucour" userId="5102170ae7533958" providerId="LiveId" clId="{F0BC74BE-4BBC-4066-BCCE-69CD15FAFD90}" dt="2024-05-30T15:12:02.966" v="2530" actId="1076"/>
          <ac:spMkLst>
            <pc:docMk/>
            <pc:sldMk cId="81073224" sldId="261"/>
            <ac:spMk id="69" creationId="{B4908F10-A0CF-B87D-F33C-31D3455481AD}"/>
          </ac:spMkLst>
        </pc:spChg>
        <pc:spChg chg="add mod ord">
          <ac:chgData name="Philippe Baucour" userId="5102170ae7533958" providerId="LiveId" clId="{F0BC74BE-4BBC-4066-BCCE-69CD15FAFD90}" dt="2024-05-30T15:23:56.815" v="2761" actId="790"/>
          <ac:spMkLst>
            <pc:docMk/>
            <pc:sldMk cId="81073224" sldId="261"/>
            <ac:spMk id="70" creationId="{44D72B09-CF65-7238-584C-63BF4CFE7E8A}"/>
          </ac:spMkLst>
        </pc:spChg>
        <pc:spChg chg="add mod">
          <ac:chgData name="Philippe Baucour" userId="5102170ae7533958" providerId="LiveId" clId="{F0BC74BE-4BBC-4066-BCCE-69CD15FAFD90}" dt="2024-05-30T15:16:22.900" v="2650" actId="1076"/>
          <ac:spMkLst>
            <pc:docMk/>
            <pc:sldMk cId="81073224" sldId="261"/>
            <ac:spMk id="71" creationId="{F394B44B-1CC9-D469-8158-8E284F1FAB14}"/>
          </ac:spMkLst>
        </pc:spChg>
        <pc:spChg chg="add mod">
          <ac:chgData name="Philippe Baucour" userId="5102170ae7533958" providerId="LiveId" clId="{F0BC74BE-4BBC-4066-BCCE-69CD15FAFD90}" dt="2024-05-30T15:16:34.983" v="2654" actId="20577"/>
          <ac:spMkLst>
            <pc:docMk/>
            <pc:sldMk cId="81073224" sldId="261"/>
            <ac:spMk id="72" creationId="{59B50C73-A029-7295-2867-17DEFDD0FFA0}"/>
          </ac:spMkLst>
        </pc:spChg>
        <pc:spChg chg="add mod">
          <ac:chgData name="Philippe Baucour" userId="5102170ae7533958" providerId="LiveId" clId="{F0BC74BE-4BBC-4066-BCCE-69CD15FAFD90}" dt="2024-05-30T15:16:52.632" v="2658" actId="6549"/>
          <ac:spMkLst>
            <pc:docMk/>
            <pc:sldMk cId="81073224" sldId="261"/>
            <ac:spMk id="73" creationId="{5FE7E766-FF2E-00B8-0496-1C72A89729ED}"/>
          </ac:spMkLst>
        </pc:spChg>
        <pc:spChg chg="add mod">
          <ac:chgData name="Philippe Baucour" userId="5102170ae7533958" providerId="LiveId" clId="{F0BC74BE-4BBC-4066-BCCE-69CD15FAFD90}" dt="2024-05-30T15:17:11.054" v="2662" actId="6549"/>
          <ac:spMkLst>
            <pc:docMk/>
            <pc:sldMk cId="81073224" sldId="261"/>
            <ac:spMk id="74" creationId="{F03768B0-E95B-986D-5E47-E56F45C266B9}"/>
          </ac:spMkLst>
        </pc:spChg>
        <pc:spChg chg="add mod ord">
          <ac:chgData name="Philippe Baucour" userId="5102170ae7533958" providerId="LiveId" clId="{F0BC74BE-4BBC-4066-BCCE-69CD15FAFD90}" dt="2024-05-30T15:23:22.396" v="2760" actId="1038"/>
          <ac:spMkLst>
            <pc:docMk/>
            <pc:sldMk cId="81073224" sldId="261"/>
            <ac:spMk id="79" creationId="{DB12A87D-FE34-4572-C86E-A0317578E78A}"/>
          </ac:spMkLst>
        </pc:spChg>
        <pc:picChg chg="add mod ord">
          <ac:chgData name="Philippe Baucour" userId="5102170ae7533958" providerId="LiveId" clId="{F0BC74BE-4BBC-4066-BCCE-69CD15FAFD90}" dt="2024-05-30T15:10:21.559" v="2479" actId="1036"/>
          <ac:picMkLst>
            <pc:docMk/>
            <pc:sldMk cId="81073224" sldId="261"/>
            <ac:picMk id="44" creationId="{8E8554D9-4224-F1F4-9C96-131CB223232D}"/>
          </ac:picMkLst>
        </pc:picChg>
        <pc:picChg chg="add mod">
          <ac:chgData name="Philippe Baucour" userId="5102170ae7533958" providerId="LiveId" clId="{F0BC74BE-4BBC-4066-BCCE-69CD15FAFD90}" dt="2024-05-30T15:07:00.429" v="2381" actId="1076"/>
          <ac:picMkLst>
            <pc:docMk/>
            <pc:sldMk cId="81073224" sldId="261"/>
            <ac:picMk id="46" creationId="{1C5B036B-DDD2-5A9F-EAC4-348FA46D2AB7}"/>
          </ac:picMkLst>
        </pc:picChg>
        <pc:picChg chg="add mod">
          <ac:chgData name="Philippe Baucour" userId="5102170ae7533958" providerId="LiveId" clId="{F0BC74BE-4BBC-4066-BCCE-69CD15FAFD90}" dt="2024-05-30T15:06:56.773" v="2380" actId="1076"/>
          <ac:picMkLst>
            <pc:docMk/>
            <pc:sldMk cId="81073224" sldId="261"/>
            <ac:picMk id="48" creationId="{C5F83F95-5352-6F29-6F46-0BC188AB1ECF}"/>
          </ac:picMkLst>
        </pc:picChg>
        <pc:picChg chg="add mod">
          <ac:chgData name="Philippe Baucour" userId="5102170ae7533958" providerId="LiveId" clId="{F0BC74BE-4BBC-4066-BCCE-69CD15FAFD90}" dt="2024-05-30T15:07:09.449" v="2382" actId="571"/>
          <ac:picMkLst>
            <pc:docMk/>
            <pc:sldMk cId="81073224" sldId="261"/>
            <ac:picMk id="49" creationId="{7A1CE866-F909-F16E-4B49-5898D7B3E02A}"/>
          </ac:picMkLst>
        </pc:picChg>
        <pc:picChg chg="add mod">
          <ac:chgData name="Philippe Baucour" userId="5102170ae7533958" providerId="LiveId" clId="{F0BC74BE-4BBC-4066-BCCE-69CD15FAFD90}" dt="2024-05-30T15:08:02.007" v="2387" actId="1076"/>
          <ac:picMkLst>
            <pc:docMk/>
            <pc:sldMk cId="81073224" sldId="261"/>
            <ac:picMk id="50" creationId="{8E5BE443-A235-EAC1-0C7C-74FAEC806B20}"/>
          </ac:picMkLst>
        </pc:picChg>
        <pc:picChg chg="add mod">
          <ac:chgData name="Philippe Baucour" userId="5102170ae7533958" providerId="LiveId" clId="{F0BC74BE-4BBC-4066-BCCE-69CD15FAFD90}" dt="2024-05-30T15:07:17.469" v="2384" actId="571"/>
          <ac:picMkLst>
            <pc:docMk/>
            <pc:sldMk cId="81073224" sldId="261"/>
            <ac:picMk id="51" creationId="{E761B4EF-EF32-4FE2-436C-6B0331E9D902}"/>
          </ac:picMkLst>
        </pc:picChg>
        <pc:picChg chg="add mod">
          <ac:chgData name="Philippe Baucour" userId="5102170ae7533958" providerId="LiveId" clId="{F0BC74BE-4BBC-4066-BCCE-69CD15FAFD90}" dt="2024-05-30T15:07:50.707" v="2386" actId="1076"/>
          <ac:picMkLst>
            <pc:docMk/>
            <pc:sldMk cId="81073224" sldId="261"/>
            <ac:picMk id="53" creationId="{C8FC33B8-368B-7289-164B-83F5C6DDC53C}"/>
          </ac:picMkLst>
        </pc:picChg>
        <pc:picChg chg="add mod ord">
          <ac:chgData name="Philippe Baucour" userId="5102170ae7533958" providerId="LiveId" clId="{F0BC74BE-4BBC-4066-BCCE-69CD15FAFD90}" dt="2024-05-30T15:12:16.857" v="2558" actId="1037"/>
          <ac:picMkLst>
            <pc:docMk/>
            <pc:sldMk cId="81073224" sldId="261"/>
            <ac:picMk id="68" creationId="{66B249DA-53F1-4800-79F2-83008F44E298}"/>
          </ac:picMkLst>
        </pc:picChg>
        <pc:picChg chg="add mod">
          <ac:chgData name="Philippe Baucour" userId="5102170ae7533958" providerId="LiveId" clId="{F0BC74BE-4BBC-4066-BCCE-69CD15FAFD90}" dt="2024-05-30T15:19:29.745" v="2668" actId="571"/>
          <ac:picMkLst>
            <pc:docMk/>
            <pc:sldMk cId="81073224" sldId="261"/>
            <ac:picMk id="75" creationId="{64E3C8AB-F5A2-575F-E1DA-A2263996E440}"/>
          </ac:picMkLst>
        </pc:picChg>
        <pc:picChg chg="add mod">
          <ac:chgData name="Philippe Baucour" userId="5102170ae7533958" providerId="LiveId" clId="{F0BC74BE-4BBC-4066-BCCE-69CD15FAFD90}" dt="2024-05-30T15:21:54.306" v="2686" actId="1035"/>
          <ac:picMkLst>
            <pc:docMk/>
            <pc:sldMk cId="81073224" sldId="261"/>
            <ac:picMk id="78" creationId="{F93112BF-A27C-0625-D169-B59BD6094A53}"/>
          </ac:picMkLst>
        </pc:picChg>
        <pc:picChg chg="add mod">
          <ac:chgData name="Philippe Baucour" userId="5102170ae7533958" providerId="LiveId" clId="{F0BC74BE-4BBC-4066-BCCE-69CD15FAFD90}" dt="2024-05-30T15:24:54.954" v="2796" actId="1076"/>
          <ac:picMkLst>
            <pc:docMk/>
            <pc:sldMk cId="81073224" sldId="261"/>
            <ac:picMk id="1026" creationId="{8C15AE08-F24E-BC7B-CF43-61AAADA87396}"/>
          </ac:picMkLst>
        </pc:picChg>
        <pc:cxnChg chg="mod">
          <ac:chgData name="Philippe Baucour" userId="5102170ae7533958" providerId="LiveId" clId="{F0BC74BE-4BBC-4066-BCCE-69CD15FAFD90}" dt="2024-05-30T14:54:22.667" v="2117" actId="1037"/>
          <ac:cxnSpMkLst>
            <pc:docMk/>
            <pc:sldMk cId="81073224" sldId="261"/>
            <ac:cxnSpMk id="17" creationId="{9F55BFA4-887E-E920-F920-A5EF262016DD}"/>
          </ac:cxnSpMkLst>
        </pc:cxnChg>
        <pc:cxnChg chg="mod">
          <ac:chgData name="Philippe Baucour" userId="5102170ae7533958" providerId="LiveId" clId="{F0BC74BE-4BBC-4066-BCCE-69CD15FAFD90}" dt="2024-05-30T14:54:22.667" v="2117" actId="1037"/>
          <ac:cxnSpMkLst>
            <pc:docMk/>
            <pc:sldMk cId="81073224" sldId="261"/>
            <ac:cxnSpMk id="18" creationId="{A32B769B-3DE7-64D2-1052-8F065AE22325}"/>
          </ac:cxnSpMkLst>
        </pc:cxnChg>
        <pc:cxnChg chg="mod">
          <ac:chgData name="Philippe Baucour" userId="5102170ae7533958" providerId="LiveId" clId="{F0BC74BE-4BBC-4066-BCCE-69CD15FAFD90}" dt="2024-05-30T14:54:22.667" v="2117" actId="1037"/>
          <ac:cxnSpMkLst>
            <pc:docMk/>
            <pc:sldMk cId="81073224" sldId="261"/>
            <ac:cxnSpMk id="21" creationId="{D16768BA-BB80-3440-5757-5CA6C6699051}"/>
          </ac:cxnSpMkLst>
        </pc:cxnChg>
        <pc:cxnChg chg="add mod">
          <ac:chgData name="Philippe Baucour" userId="5102170ae7533958" providerId="LiveId" clId="{F0BC74BE-4BBC-4066-BCCE-69CD15FAFD90}" dt="2024-05-30T14:51:49.187" v="1964" actId="1038"/>
          <ac:cxnSpMkLst>
            <pc:docMk/>
            <pc:sldMk cId="81073224" sldId="261"/>
            <ac:cxnSpMk id="24" creationId="{3A52607F-3A16-122C-3993-483118E4F871}"/>
          </ac:cxnSpMkLst>
        </pc:cxnChg>
        <pc:cxnChg chg="add mod">
          <ac:chgData name="Philippe Baucour" userId="5102170ae7533958" providerId="LiveId" clId="{F0BC74BE-4BBC-4066-BCCE-69CD15FAFD90}" dt="2024-05-30T12:57:34.858" v="1251" actId="1582"/>
          <ac:cxnSpMkLst>
            <pc:docMk/>
            <pc:sldMk cId="81073224" sldId="261"/>
            <ac:cxnSpMk id="28" creationId="{16231EC5-B3C8-6BDE-AC7B-AE27F7D83A82}"/>
          </ac:cxnSpMkLst>
        </pc:cxnChg>
        <pc:cxnChg chg="add mod">
          <ac:chgData name="Philippe Baucour" userId="5102170ae7533958" providerId="LiveId" clId="{F0BC74BE-4BBC-4066-BCCE-69CD15FAFD90}" dt="2024-05-30T15:19:40.722" v="2669" actId="14100"/>
          <ac:cxnSpMkLst>
            <pc:docMk/>
            <pc:sldMk cId="81073224" sldId="261"/>
            <ac:cxnSpMk id="31" creationId="{1675AD51-80CF-D25D-3D73-68C1364A646F}"/>
          </ac:cxnSpMkLst>
        </pc:cxnChg>
        <pc:cxnChg chg="add mod">
          <ac:chgData name="Philippe Baucour" userId="5102170ae7533958" providerId="LiveId" clId="{F0BC74BE-4BBC-4066-BCCE-69CD15FAFD90}" dt="2024-05-30T15:08:19.808" v="2390" actId="14100"/>
          <ac:cxnSpMkLst>
            <pc:docMk/>
            <pc:sldMk cId="81073224" sldId="261"/>
            <ac:cxnSpMk id="54" creationId="{635BF446-12D7-4AD6-9B3D-2815333DCC9B}"/>
          </ac:cxnSpMkLst>
        </pc:cxnChg>
        <pc:cxnChg chg="add mod">
          <ac:chgData name="Philippe Baucour" userId="5102170ae7533958" providerId="LiveId" clId="{F0BC74BE-4BBC-4066-BCCE-69CD15FAFD90}" dt="2024-05-30T15:08:28.714" v="2393" actId="14100"/>
          <ac:cxnSpMkLst>
            <pc:docMk/>
            <pc:sldMk cId="81073224" sldId="261"/>
            <ac:cxnSpMk id="57" creationId="{D7D31C99-3FC3-6E59-1CC3-01772C1B6005}"/>
          </ac:cxnSpMkLst>
        </pc:cxnChg>
        <pc:cxnChg chg="add mod">
          <ac:chgData name="Philippe Baucour" userId="5102170ae7533958" providerId="LiveId" clId="{F0BC74BE-4BBC-4066-BCCE-69CD15FAFD90}" dt="2024-05-30T15:09:58.299" v="2449" actId="14100"/>
          <ac:cxnSpMkLst>
            <pc:docMk/>
            <pc:sldMk cId="81073224" sldId="261"/>
            <ac:cxnSpMk id="61" creationId="{5C83D54D-077D-D3B6-0DD1-269DAA0C630A}"/>
          </ac:cxnSpMkLst>
        </pc:cxnChg>
        <pc:cxnChg chg="add mod">
          <ac:chgData name="Philippe Baucour" userId="5102170ae7533958" providerId="LiveId" clId="{F0BC74BE-4BBC-4066-BCCE-69CD15FAFD90}" dt="2024-05-30T15:11:08.767" v="2508" actId="1036"/>
          <ac:cxnSpMkLst>
            <pc:docMk/>
            <pc:sldMk cId="81073224" sldId="261"/>
            <ac:cxnSpMk id="64" creationId="{47D0F58A-048D-F874-6503-5763586A2F21}"/>
          </ac:cxnSpMkLst>
        </pc:cxnChg>
      </pc:sldChg>
      <pc:sldChg chg="addSp modSp new mod ord">
        <pc:chgData name="Philippe Baucour" userId="5102170ae7533958" providerId="LiveId" clId="{F0BC74BE-4BBC-4066-BCCE-69CD15FAFD90}" dt="2024-05-30T15:47:34.642" v="3430" actId="1076"/>
        <pc:sldMkLst>
          <pc:docMk/>
          <pc:sldMk cId="650031998" sldId="262"/>
        </pc:sldMkLst>
        <pc:spChg chg="mod">
          <ac:chgData name="Philippe Baucour" userId="5102170ae7533958" providerId="LiveId" clId="{F0BC74BE-4BBC-4066-BCCE-69CD15FAFD90}" dt="2024-05-30T15:34:06.397" v="3213" actId="20577"/>
          <ac:spMkLst>
            <pc:docMk/>
            <pc:sldMk cId="650031998" sldId="262"/>
            <ac:spMk id="2" creationId="{CC6435C2-E281-9E60-9C01-E0A08C27236E}"/>
          </ac:spMkLst>
        </pc:spChg>
        <pc:spChg chg="mod">
          <ac:chgData name="Philippe Baucour" userId="5102170ae7533958" providerId="LiveId" clId="{F0BC74BE-4BBC-4066-BCCE-69CD15FAFD90}" dt="2024-05-30T15:44:41.669" v="3412" actId="20577"/>
          <ac:spMkLst>
            <pc:docMk/>
            <pc:sldMk cId="650031998" sldId="262"/>
            <ac:spMk id="3" creationId="{90A48F42-AE65-6241-DD32-1265A95B095B}"/>
          </ac:spMkLst>
        </pc:spChg>
        <pc:graphicFrameChg chg="add mod modGraphic">
          <ac:chgData name="Philippe Baucour" userId="5102170ae7533958" providerId="LiveId" clId="{F0BC74BE-4BBC-4066-BCCE-69CD15FAFD90}" dt="2024-05-30T15:47:34.642" v="3430" actId="1076"/>
          <ac:graphicFrameMkLst>
            <pc:docMk/>
            <pc:sldMk cId="650031998" sldId="262"/>
            <ac:graphicFrameMk id="4" creationId="{C3883C7F-A0D7-3F67-2375-F57C22D30208}"/>
          </ac:graphicFrameMkLst>
        </pc:graphicFrameChg>
      </pc:sldChg>
      <pc:sldChg chg="delSp modSp add mod">
        <pc:chgData name="Philippe Baucour" userId="5102170ae7533958" providerId="LiveId" clId="{F0BC74BE-4BBC-4066-BCCE-69CD15FAFD90}" dt="2024-05-30T15:53:24.937" v="3695" actId="20577"/>
        <pc:sldMkLst>
          <pc:docMk/>
          <pc:sldMk cId="748461784" sldId="263"/>
        </pc:sldMkLst>
        <pc:spChg chg="mod">
          <ac:chgData name="Philippe Baucour" userId="5102170ae7533958" providerId="LiveId" clId="{F0BC74BE-4BBC-4066-BCCE-69CD15FAFD90}" dt="2024-05-30T14:47:43.677" v="1703" actId="27636"/>
          <ac:spMkLst>
            <pc:docMk/>
            <pc:sldMk cId="748461784" sldId="263"/>
            <ac:spMk id="2" creationId="{CC6435C2-E281-9E60-9C01-E0A08C27236E}"/>
          </ac:spMkLst>
        </pc:spChg>
        <pc:spChg chg="mod">
          <ac:chgData name="Philippe Baucour" userId="5102170ae7533958" providerId="LiveId" clId="{F0BC74BE-4BBC-4066-BCCE-69CD15FAFD90}" dt="2024-05-30T15:53:24.937" v="3695" actId="20577"/>
          <ac:spMkLst>
            <pc:docMk/>
            <pc:sldMk cId="748461784" sldId="263"/>
            <ac:spMk id="3" creationId="{90A48F42-AE65-6241-DD32-1265A95B095B}"/>
          </ac:spMkLst>
        </pc:spChg>
        <pc:graphicFrameChg chg="del">
          <ac:chgData name="Philippe Baucour" userId="5102170ae7533958" providerId="LiveId" clId="{F0BC74BE-4BBC-4066-BCCE-69CD15FAFD90}" dt="2024-05-30T14:48:52.359" v="1763" actId="478"/>
          <ac:graphicFrameMkLst>
            <pc:docMk/>
            <pc:sldMk cId="748461784" sldId="263"/>
            <ac:graphicFrameMk id="4" creationId="{C3883C7F-A0D7-3F67-2375-F57C22D30208}"/>
          </ac:graphicFrameMkLst>
        </pc:graphicFrameChg>
      </pc:sldChg>
      <pc:sldChg chg="addSp modSp new mod modClrScheme chgLayout">
        <pc:chgData name="Philippe Baucour" userId="5102170ae7533958" providerId="LiveId" clId="{F0BC74BE-4BBC-4066-BCCE-69CD15FAFD90}" dt="2024-05-30T16:29:14.472" v="3838" actId="20577"/>
        <pc:sldMkLst>
          <pc:docMk/>
          <pc:sldMk cId="2679009207" sldId="264"/>
        </pc:sldMkLst>
        <pc:spChg chg="mod ord">
          <ac:chgData name="Philippe Baucour" userId="5102170ae7533958" providerId="LiveId" clId="{F0BC74BE-4BBC-4066-BCCE-69CD15FAFD90}" dt="2024-05-30T15:36:13.369" v="3288" actId="700"/>
          <ac:spMkLst>
            <pc:docMk/>
            <pc:sldMk cId="2679009207" sldId="264"/>
            <ac:spMk id="2" creationId="{2A25E71F-2411-8EA4-30B4-A3D1494A2930}"/>
          </ac:spMkLst>
        </pc:spChg>
        <pc:spChg chg="add mod ord">
          <ac:chgData name="Philippe Baucour" userId="5102170ae7533958" providerId="LiveId" clId="{F0BC74BE-4BBC-4066-BCCE-69CD15FAFD90}" dt="2024-05-30T16:29:14.472" v="3838" actId="20577"/>
          <ac:spMkLst>
            <pc:docMk/>
            <pc:sldMk cId="2679009207" sldId="264"/>
            <ac:spMk id="3" creationId="{19DC7C3E-7287-BB1B-6C4F-328C69E415F4}"/>
          </ac:spMkLst>
        </pc:spChg>
        <pc:spChg chg="add mod">
          <ac:chgData name="Philippe Baucour" userId="5102170ae7533958" providerId="LiveId" clId="{F0BC74BE-4BBC-4066-BCCE-69CD15FAFD90}" dt="2024-05-30T16:29:03.636" v="3834" actId="14861"/>
          <ac:spMkLst>
            <pc:docMk/>
            <pc:sldMk cId="2679009207" sldId="264"/>
            <ac:spMk id="10" creationId="{130B9D9D-AF6E-DA70-10F9-B6DFA458D3B1}"/>
          </ac:spMkLst>
        </pc:spChg>
        <pc:picChg chg="add mod ord">
          <ac:chgData name="Philippe Baucour" userId="5102170ae7533958" providerId="LiveId" clId="{F0BC74BE-4BBC-4066-BCCE-69CD15FAFD90}" dt="2024-05-30T15:43:22.895" v="3405" actId="1035"/>
          <ac:picMkLst>
            <pc:docMk/>
            <pc:sldMk cId="2679009207" sldId="264"/>
            <ac:picMk id="5" creationId="{C73D1769-5960-47F4-57E4-4177C95FE46F}"/>
          </ac:picMkLst>
        </pc:picChg>
        <pc:picChg chg="add mod">
          <ac:chgData name="Philippe Baucour" userId="5102170ae7533958" providerId="LiveId" clId="{F0BC74BE-4BBC-4066-BCCE-69CD15FAFD90}" dt="2024-05-30T15:43:12.353" v="3348" actId="1037"/>
          <ac:picMkLst>
            <pc:docMk/>
            <pc:sldMk cId="2679009207" sldId="264"/>
            <ac:picMk id="7" creationId="{403043DA-E88D-9976-03C2-BA6D16AB81AB}"/>
          </ac:picMkLst>
        </pc:picChg>
        <pc:picChg chg="add mod">
          <ac:chgData name="Philippe Baucour" userId="5102170ae7533958" providerId="LiveId" clId="{F0BC74BE-4BBC-4066-BCCE-69CD15FAFD90}" dt="2024-05-30T15:43:27.683" v="3407" actId="1035"/>
          <ac:picMkLst>
            <pc:docMk/>
            <pc:sldMk cId="2679009207" sldId="264"/>
            <ac:picMk id="9" creationId="{DF004BFF-12C6-6319-1916-6E21CD6D02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6CAC-8D75-441E-843C-253CAE92BFB4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546AC-EF93-47C0-8722-8A4663BC0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26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546AC-EF93-47C0-8722-8A4663BC068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74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</a:t>
            </a:r>
            <a:r>
              <a:rPr lang="fr-FR" dirty="0" err="1"/>
              <a:t>execute</a:t>
            </a:r>
            <a:r>
              <a:rPr lang="fr-FR" dirty="0"/>
              <a:t> en local un train.py qui envoie des données sur </a:t>
            </a:r>
            <a:r>
              <a:rPr lang="fr-FR" dirty="0" err="1"/>
              <a:t>mlf</a:t>
            </a:r>
            <a:r>
              <a:rPr lang="fr-FR" dirty="0"/>
              <a:t> </a:t>
            </a:r>
            <a:r>
              <a:rPr lang="fr-FR" dirty="0" err="1"/>
              <a:t>Tracking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package un model et on l'envoie sur ???</a:t>
            </a:r>
          </a:p>
          <a:p>
            <a:r>
              <a:rPr lang="fr-FR" dirty="0"/>
              <a:t>On l'</a:t>
            </a:r>
            <a:r>
              <a:rPr lang="fr-FR" dirty="0" err="1"/>
              <a:t>execute</a:t>
            </a:r>
            <a:endParaRPr lang="fr-FR" dirty="0"/>
          </a:p>
          <a:p>
            <a:endParaRPr lang="fr-FR" dirty="0"/>
          </a:p>
          <a:p>
            <a:r>
              <a:rPr lang="fr-FR" dirty="0"/>
              <a:t>En production</a:t>
            </a:r>
          </a:p>
          <a:p>
            <a:r>
              <a:rPr lang="fr-FR" dirty="0"/>
              <a:t>Le </a:t>
            </a:r>
            <a:r>
              <a:rPr lang="fr-FR" dirty="0" err="1"/>
              <a:t>predict</a:t>
            </a:r>
            <a:r>
              <a:rPr lang="fr-FR" dirty="0"/>
              <a:t>() se fait sur le serveur </a:t>
            </a:r>
            <a:r>
              <a:rPr lang="fr-FR" dirty="0" err="1"/>
              <a:t>Heroku</a:t>
            </a:r>
            <a:endParaRPr lang="fr-FR" dirty="0"/>
          </a:p>
          <a:p>
            <a:r>
              <a:rPr lang="fr-FR" dirty="0"/>
              <a:t>Il va chercher le modèle et ses paramètres sur </a:t>
            </a:r>
          </a:p>
          <a:p>
            <a:endParaRPr lang="fr-FR" dirty="0"/>
          </a:p>
          <a:p>
            <a:r>
              <a:rPr lang="fr-FR" dirty="0" err="1"/>
              <a:t>Mlflow</a:t>
            </a:r>
            <a:r>
              <a:rPr lang="fr-FR" dirty="0"/>
              <a:t> log model</a:t>
            </a:r>
          </a:p>
          <a:p>
            <a:r>
              <a:rPr lang="fr-FR" dirty="0"/>
              <a:t>Enregistre sur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546AC-EF93-47C0-8722-8A4663BC068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40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RAG sur la doc </a:t>
            </a:r>
            <a:r>
              <a:rPr lang="fr-FR" dirty="0" err="1"/>
              <a:t>tensorflow</a:t>
            </a:r>
            <a:endParaRPr lang="fr-FR" dirty="0"/>
          </a:p>
          <a:p>
            <a:r>
              <a:rPr lang="fr-FR" dirty="0"/>
              <a:t>Transfer learning</a:t>
            </a:r>
          </a:p>
          <a:p>
            <a:r>
              <a:rPr lang="fr-FR" dirty="0"/>
              <a:t>Fine tuning de modèle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546AC-EF93-47C0-8722-8A4663BC068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91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50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8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6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31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52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4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0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27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8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71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3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692FE-51F2-4FCA-B86D-5680EB758373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19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97EC1-0A38-4D8A-37B3-AA6A5FBF5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Project ideas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3BC653-E733-20AF-7AF5-892310AB4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30 05 2024</a:t>
            </a:r>
          </a:p>
        </p:txBody>
      </p:sp>
    </p:spTree>
    <p:extLst>
      <p:ext uri="{BB962C8B-B14F-4D97-AF65-F5344CB8AC3E}">
        <p14:creationId xmlns:p14="http://schemas.microsoft.com/office/powerpoint/2010/main" val="302184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4D88B-0564-CE52-96F3-9EBC5ECE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Retro-planning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2779D8-5698-4D09-70D7-A4D96C3C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4090126" cy="4927283"/>
          </a:xfrm>
        </p:spPr>
        <p:txBody>
          <a:bodyPr>
            <a:normAutofit/>
          </a:bodyPr>
          <a:lstStyle/>
          <a:p>
            <a:r>
              <a:rPr lang="fr-FR" sz="1400" dirty="0"/>
              <a:t>Si l</a:t>
            </a:r>
            <a:r>
              <a:rPr lang="fr-FR" sz="1200" dirty="0"/>
              <a:t>es équipes et sujets sont décidés le </a:t>
            </a:r>
            <a:r>
              <a:rPr lang="fr-FR" sz="1200" dirty="0">
                <a:highlight>
                  <a:srgbClr val="FFFF00"/>
                </a:highlight>
              </a:rPr>
              <a:t>3 juin</a:t>
            </a:r>
            <a:r>
              <a:rPr lang="fr-FR" sz="1200" dirty="0"/>
              <a:t> au soir</a:t>
            </a:r>
          </a:p>
          <a:p>
            <a:r>
              <a:rPr lang="fr-FR" sz="1400" dirty="0"/>
              <a:t>Sprint de DOC</a:t>
            </a:r>
          </a:p>
          <a:p>
            <a:pPr marL="504825" lvl="1" indent="-323850"/>
            <a:r>
              <a:rPr lang="fr-FR" sz="1200" dirty="0"/>
              <a:t>3 jours : mardi 4 – jeudi 6</a:t>
            </a:r>
          </a:p>
          <a:p>
            <a:pPr marL="504825" lvl="1" indent="-323850"/>
            <a:r>
              <a:rPr lang="fr-FR" sz="1200" dirty="0"/>
              <a:t>Recherches, doc, dataset, techno à utiliser, architectures… </a:t>
            </a:r>
          </a:p>
          <a:p>
            <a:pPr marL="504825" lvl="1" indent="-323850"/>
            <a:r>
              <a:rPr lang="fr-FR" sz="1200" dirty="0"/>
              <a:t>Début de POC?</a:t>
            </a:r>
          </a:p>
          <a:p>
            <a:r>
              <a:rPr lang="fr-FR" sz="1600" dirty="0"/>
              <a:t>Sprint de CODE 1/2</a:t>
            </a:r>
          </a:p>
          <a:p>
            <a:pPr marL="449263" lvl="1"/>
            <a:r>
              <a:rPr lang="fr-FR" sz="1200" dirty="0"/>
              <a:t>4 jours : vendredi 7 – lundi 10</a:t>
            </a:r>
          </a:p>
          <a:p>
            <a:r>
              <a:rPr lang="fr-FR" sz="1600" dirty="0"/>
              <a:t>Sprint de CODE 2/2</a:t>
            </a:r>
          </a:p>
          <a:p>
            <a:pPr marL="449263" lvl="1"/>
            <a:r>
              <a:rPr lang="fr-FR" sz="1200" dirty="0"/>
              <a:t>4 jours : mardi 11 – vendredi 14</a:t>
            </a:r>
          </a:p>
          <a:p>
            <a:pPr marL="0" indent="-236537"/>
            <a:r>
              <a:rPr lang="fr-FR" sz="1600" dirty="0"/>
              <a:t>Sprint de SLIDE</a:t>
            </a:r>
          </a:p>
          <a:p>
            <a:pPr marL="457200" lvl="1" indent="-236537"/>
            <a:r>
              <a:rPr lang="fr-FR" sz="1200" dirty="0"/>
              <a:t>1 jour : temps masqué </a:t>
            </a:r>
          </a:p>
          <a:p>
            <a:pPr marL="457200" lvl="1" indent="-236537"/>
            <a:r>
              <a:rPr lang="fr-FR" sz="1200" dirty="0"/>
              <a:t>Samedi 15 et/ou dimanche 16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3B9F90-D8EF-168F-1982-7035B59A2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06" y="0"/>
            <a:ext cx="7877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3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C651C-E57D-BB0A-CFA9-49EF250D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Sun Flares Forecast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8D22BE-4031-711E-7C5F-71519239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an architecture that enables to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Evolve</a:t>
            </a:r>
          </a:p>
          <a:p>
            <a:pPr lvl="1"/>
            <a:r>
              <a:rPr lang="en-US" dirty="0"/>
              <a:t>Consume</a:t>
            </a:r>
          </a:p>
          <a:p>
            <a:pPr lvl="1"/>
            <a:r>
              <a:rPr lang="en-US" dirty="0"/>
              <a:t>A solar flare prediction model</a:t>
            </a:r>
          </a:p>
          <a:p>
            <a:r>
              <a:rPr lang="en-US" dirty="0"/>
              <a:t>At the end</a:t>
            </a:r>
          </a:p>
          <a:p>
            <a:pPr lvl="1"/>
            <a:r>
              <a:rPr lang="en-US" dirty="0"/>
              <a:t>Enter a date or a range of dates</a:t>
            </a:r>
          </a:p>
          <a:p>
            <a:pPr lvl="1"/>
            <a:r>
              <a:rPr lang="en-US" dirty="0"/>
              <a:t>Get a value/s between 0-100%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06B188E-7E51-AF7B-ADCD-9F2183FD9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24147"/>
              </p:ext>
            </p:extLst>
          </p:nvPr>
        </p:nvGraphicFramePr>
        <p:xfrm>
          <a:off x="3515432" y="4756080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72296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14735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Many data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Already covered many times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8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Easy to understand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Series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1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 most chapters of the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Mixte</a:t>
                      </a:r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entre images, </a:t>
                      </a:r>
                      <a:r>
                        <a:rPr lang="en-US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texte</a:t>
                      </a:r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8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08313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E1B6A19-DD2D-75D3-57C6-9FD0F6611D51}"/>
              </a:ext>
            </a:extLst>
          </p:cNvPr>
          <p:cNvSpPr txBox="1"/>
          <p:nvPr/>
        </p:nvSpPr>
        <p:spPr>
          <a:xfrm>
            <a:off x="6994583" y="158898"/>
            <a:ext cx="4984057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architecture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HW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train the model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evolve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model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evolve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API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evolve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7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435C2-E281-9E60-9C01-E0A08C27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Sun </a:t>
            </a:r>
            <a:r>
              <a:rPr lang="fr-FR" dirty="0" err="1"/>
              <a:t>Flares</a:t>
            </a:r>
            <a:r>
              <a:rPr lang="fr-FR" dirty="0"/>
              <a:t> </a:t>
            </a:r>
            <a:r>
              <a:rPr lang="fr-FR" dirty="0" err="1"/>
              <a:t>Forecast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48F42-AE65-6241-DD32-1265A95B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fr-FR" dirty="0"/>
          </a:p>
          <a:p>
            <a:r>
              <a:rPr lang="fr-FR" dirty="0"/>
              <a:t>Description :</a:t>
            </a:r>
          </a:p>
          <a:p>
            <a:pPr lvl="1"/>
            <a:r>
              <a:rPr lang="fr-FR" dirty="0"/>
              <a:t>Créer une architecture qui permet la conception, l'amélioration, le monitoring et l'</a:t>
            </a:r>
            <a:r>
              <a:rPr lang="fr-FR" dirty="0" err="1"/>
              <a:t>exploitatation</a:t>
            </a:r>
            <a:r>
              <a:rPr lang="fr-FR" dirty="0"/>
              <a:t> d'un modèle de prédiction des </a:t>
            </a:r>
            <a:r>
              <a:rPr lang="fr-FR" dirty="0" err="1"/>
              <a:t>erruptions</a:t>
            </a:r>
            <a:r>
              <a:rPr lang="fr-FR" dirty="0"/>
              <a:t> solaires. </a:t>
            </a:r>
          </a:p>
          <a:p>
            <a:endParaRPr lang="fr-FR" dirty="0"/>
          </a:p>
          <a:p>
            <a:r>
              <a:rPr lang="fr-FR" dirty="0"/>
              <a:t>Technologies et langages :</a:t>
            </a:r>
          </a:p>
          <a:p>
            <a:pPr lvl="1"/>
            <a:r>
              <a:rPr lang="fr-FR" dirty="0"/>
              <a:t>Python, Flask, </a:t>
            </a:r>
            <a:r>
              <a:rPr lang="fr-FR" dirty="0" err="1"/>
              <a:t>FastAPI</a:t>
            </a:r>
            <a:r>
              <a:rPr lang="fr-FR" dirty="0"/>
              <a:t> : Pour l'acquisition des données, le développement des modèles, la construction de l'API, de l'application…</a:t>
            </a:r>
          </a:p>
          <a:p>
            <a:pPr lvl="1"/>
            <a:r>
              <a:rPr lang="fr-FR" dirty="0"/>
              <a:t>Pandas/</a:t>
            </a:r>
            <a:r>
              <a:rPr lang="fr-FR" dirty="0" err="1"/>
              <a:t>NumPy</a:t>
            </a:r>
            <a:r>
              <a:rPr lang="fr-FR" dirty="0"/>
              <a:t> : Pour la manipulation et l'analyse des données.</a:t>
            </a:r>
          </a:p>
          <a:p>
            <a:pPr lvl="1"/>
            <a:r>
              <a:rPr lang="fr-FR" dirty="0" err="1"/>
              <a:t>Scikit-learn</a:t>
            </a:r>
            <a:r>
              <a:rPr lang="fr-FR" dirty="0"/>
              <a:t>/TensorFlow : Pour la création des modèles de prédiction.</a:t>
            </a:r>
          </a:p>
          <a:p>
            <a:pPr lvl="1"/>
            <a:r>
              <a:rPr lang="fr-FR" dirty="0" err="1"/>
              <a:t>MLFlow</a:t>
            </a:r>
            <a:r>
              <a:rPr lang="fr-FR" dirty="0"/>
              <a:t>, AWS, </a:t>
            </a:r>
            <a:r>
              <a:rPr lang="fr-FR" dirty="0" err="1"/>
              <a:t>Heroku</a:t>
            </a:r>
            <a:r>
              <a:rPr lang="fr-FR" dirty="0"/>
              <a:t>, : Pour l'architecture</a:t>
            </a:r>
          </a:p>
          <a:p>
            <a:pPr lvl="1"/>
            <a:r>
              <a:rPr lang="fr-FR" dirty="0"/>
              <a:t>NASA Solar Dynamics </a:t>
            </a:r>
            <a:r>
              <a:rPr lang="fr-FR" dirty="0" err="1"/>
              <a:t>Observatory</a:t>
            </a:r>
            <a:r>
              <a:rPr lang="fr-FR" dirty="0"/>
              <a:t> (SDO) API et/ou GOES Satellite Data : Pour collecter des données solaires.</a:t>
            </a:r>
          </a:p>
          <a:p>
            <a:pPr lvl="1"/>
            <a:endParaRPr lang="fr-FR" dirty="0"/>
          </a:p>
          <a:p>
            <a:r>
              <a:rPr lang="fr-FR" dirty="0"/>
              <a:t>Étapes :</a:t>
            </a:r>
          </a:p>
          <a:p>
            <a:pPr lvl="1"/>
            <a:r>
              <a:rPr lang="fr-FR" dirty="0"/>
              <a:t>Architecture – Modèle – Application peuvent être asynchrone dans leur développement</a:t>
            </a:r>
          </a:p>
          <a:p>
            <a:pPr lvl="1"/>
            <a:r>
              <a:rPr lang="fr-FR" dirty="0"/>
              <a:t>Concevoir et mettre en place l'architecture</a:t>
            </a:r>
          </a:p>
          <a:p>
            <a:pPr lvl="1"/>
            <a:r>
              <a:rPr lang="fr-FR" dirty="0"/>
              <a:t>Collecter des données solaires historiques incluant des événements d'éruption solaire</a:t>
            </a:r>
          </a:p>
          <a:p>
            <a:pPr lvl="1"/>
            <a:r>
              <a:rPr lang="fr-FR" dirty="0"/>
              <a:t>Prétraiter les données et extraire des caractéristiques pertinentes (activité magnétique, rayonnement, etc.)</a:t>
            </a:r>
          </a:p>
          <a:p>
            <a:pPr lvl="1"/>
            <a:r>
              <a:rPr lang="fr-FR" dirty="0"/>
              <a:t>Construire et entraîner un modèle de machine learning pour prédire les éruptions solaires</a:t>
            </a:r>
          </a:p>
          <a:p>
            <a:pPr lvl="1"/>
            <a:r>
              <a:rPr lang="fr-FR" dirty="0"/>
              <a:t>Évaluer la performance du modèle et ajuster les hyperparamètres</a:t>
            </a:r>
          </a:p>
          <a:p>
            <a:pPr lvl="1"/>
            <a:r>
              <a:rPr lang="fr-FR" dirty="0"/>
              <a:t>Déployer une application pour visualiser les prédictions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46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4E70A01-7EF3-C290-9D2D-ABD60B526F93}"/>
              </a:ext>
            </a:extLst>
          </p:cNvPr>
          <p:cNvSpPr/>
          <p:nvPr/>
        </p:nvSpPr>
        <p:spPr>
          <a:xfrm>
            <a:off x="10078736" y="2607524"/>
            <a:ext cx="1077087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streamlit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B12A87D-FE34-4572-C86E-A0317578E78A}"/>
              </a:ext>
            </a:extLst>
          </p:cNvPr>
          <p:cNvSpPr txBox="1"/>
          <p:nvPr/>
        </p:nvSpPr>
        <p:spPr>
          <a:xfrm>
            <a:off x="1770410" y="1675911"/>
            <a:ext cx="16193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of version,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4D72B09-CF65-7238-584C-63BF4CFE7E8A}"/>
              </a:ext>
            </a:extLst>
          </p:cNvPr>
          <p:cNvSpPr txBox="1"/>
          <p:nvPr/>
        </p:nvSpPr>
        <p:spPr>
          <a:xfrm>
            <a:off x="4274466" y="3471076"/>
            <a:ext cx="1494320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Monitor improvement</a:t>
            </a:r>
          </a:p>
        </p:txBody>
      </p:sp>
      <p:pic>
        <p:nvPicPr>
          <p:cNvPr id="44" name="Graphique 43" descr="Base de données avec un remplissage uni">
            <a:extLst>
              <a:ext uri="{FF2B5EF4-FFF2-40B4-BE49-F238E27FC236}">
                <a16:creationId xmlns:a16="http://schemas.microsoft.com/office/drawing/2014/main" id="{8E8554D9-4224-F1F4-9C96-131CB2232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74" y="1356282"/>
            <a:ext cx="914400" cy="9144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72C9CFD-AD1C-37FB-39EB-9EA6CEFABDAF}"/>
              </a:ext>
            </a:extLst>
          </p:cNvPr>
          <p:cNvSpPr/>
          <p:nvPr/>
        </p:nvSpPr>
        <p:spPr>
          <a:xfrm>
            <a:off x="9756342" y="2201541"/>
            <a:ext cx="1077087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FastAPI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7EA453-254C-1B11-8E78-A3E8AC9A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Sun </a:t>
            </a:r>
            <a:r>
              <a:rPr lang="fr-FR" dirty="0" err="1"/>
              <a:t>Flare</a:t>
            </a:r>
            <a:r>
              <a:rPr lang="fr-FR" dirty="0"/>
              <a:t> </a:t>
            </a:r>
            <a:r>
              <a:rPr lang="fr-FR" dirty="0" err="1"/>
              <a:t>Forecast</a:t>
            </a:r>
            <a:r>
              <a:rPr lang="fr-FR" dirty="0"/>
              <a:t> Architecture (</a:t>
            </a:r>
            <a:r>
              <a:rPr lang="fr-FR" dirty="0" err="1"/>
              <a:t>proposal</a:t>
            </a:r>
            <a:r>
              <a:rPr lang="fr-FR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8AC91-1252-5C59-306C-4E8DD0D7E7E2}"/>
              </a:ext>
            </a:extLst>
          </p:cNvPr>
          <p:cNvSpPr/>
          <p:nvPr/>
        </p:nvSpPr>
        <p:spPr>
          <a:xfrm>
            <a:off x="1716157" y="4797435"/>
            <a:ext cx="1865011" cy="90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mlflow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Projects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AWS-EC2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5D08-E319-2A53-59A7-C06AEF8DA532}"/>
              </a:ext>
            </a:extLst>
          </p:cNvPr>
          <p:cNvSpPr/>
          <p:nvPr/>
        </p:nvSpPr>
        <p:spPr>
          <a:xfrm>
            <a:off x="7062359" y="3883550"/>
            <a:ext cx="1444752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Web site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DE1FB0-E5A3-71C6-8913-C6EB5DDFB7CB}"/>
              </a:ext>
            </a:extLst>
          </p:cNvPr>
          <p:cNvSpPr/>
          <p:nvPr/>
        </p:nvSpPr>
        <p:spPr>
          <a:xfrm>
            <a:off x="8726567" y="3878357"/>
            <a:ext cx="1444752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91F1E-BDA1-4E2B-3CA9-CA5E7CE66DED}"/>
              </a:ext>
            </a:extLst>
          </p:cNvPr>
          <p:cNvSpPr/>
          <p:nvPr/>
        </p:nvSpPr>
        <p:spPr>
          <a:xfrm>
            <a:off x="10433447" y="3878357"/>
            <a:ext cx="1444752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608A7-CB8A-3C0A-ECE2-42551883C68E}"/>
              </a:ext>
            </a:extLst>
          </p:cNvPr>
          <p:cNvSpPr/>
          <p:nvPr/>
        </p:nvSpPr>
        <p:spPr>
          <a:xfrm>
            <a:off x="7044071" y="4736990"/>
            <a:ext cx="1444752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A6750-5646-3131-6443-4727E41D0607}"/>
              </a:ext>
            </a:extLst>
          </p:cNvPr>
          <p:cNvSpPr/>
          <p:nvPr/>
        </p:nvSpPr>
        <p:spPr>
          <a:xfrm>
            <a:off x="8714375" y="4749182"/>
            <a:ext cx="1444752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Python 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6CC604-C8CB-9419-2540-CAC24AB99BB3}"/>
              </a:ext>
            </a:extLst>
          </p:cNvPr>
          <p:cNvSpPr/>
          <p:nvPr/>
        </p:nvSpPr>
        <p:spPr>
          <a:xfrm>
            <a:off x="10494407" y="4730894"/>
            <a:ext cx="1444752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Cell</a:t>
            </a:r>
            <a:r>
              <a:rPr lang="fr-FR" dirty="0">
                <a:solidFill>
                  <a:schemeClr val="tx1"/>
                </a:solidFill>
              </a:rPr>
              <a:t> Phone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709435-60B7-5A6B-0A23-ECC2CF919E58}"/>
              </a:ext>
            </a:extLst>
          </p:cNvPr>
          <p:cNvSpPr/>
          <p:nvPr/>
        </p:nvSpPr>
        <p:spPr>
          <a:xfrm>
            <a:off x="524058" y="2793788"/>
            <a:ext cx="1453739" cy="915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Artifact</a:t>
            </a:r>
            <a:r>
              <a:rPr lang="fr-FR" dirty="0">
                <a:solidFill>
                  <a:schemeClr val="tx1"/>
                </a:solidFill>
              </a:rPr>
              <a:t> Store 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AWS - S3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53F4B-6B59-F0FB-8CDA-A0CC2FE9D192}"/>
              </a:ext>
            </a:extLst>
          </p:cNvPr>
          <p:cNvSpPr/>
          <p:nvPr/>
        </p:nvSpPr>
        <p:spPr>
          <a:xfrm>
            <a:off x="562447" y="1817408"/>
            <a:ext cx="1077087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SQL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Heroku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807E1-3B54-A23F-E111-6BDD5FC9CD7A}"/>
              </a:ext>
            </a:extLst>
          </p:cNvPr>
          <p:cNvSpPr/>
          <p:nvPr/>
        </p:nvSpPr>
        <p:spPr>
          <a:xfrm>
            <a:off x="9230466" y="1777951"/>
            <a:ext cx="1077087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predict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F55BFA4-887E-E920-F920-A5EF262016D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7784735" y="3067417"/>
            <a:ext cx="1575897" cy="8161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32B769B-3DE7-64D2-1052-8F065AE22325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9360632" y="3067417"/>
            <a:ext cx="88311" cy="8109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16768BA-BB80-3440-5757-5CA6C6699051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9360632" y="3067417"/>
            <a:ext cx="1795191" cy="8109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F2FDD4D-58AF-1B31-5279-A37F58FC41AA}"/>
              </a:ext>
            </a:extLst>
          </p:cNvPr>
          <p:cNvSpPr/>
          <p:nvPr/>
        </p:nvSpPr>
        <p:spPr>
          <a:xfrm>
            <a:off x="8822088" y="2441148"/>
            <a:ext cx="1077087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Server </a:t>
            </a:r>
            <a:r>
              <a:rPr lang="fr-FR" dirty="0" err="1">
                <a:solidFill>
                  <a:schemeClr val="tx1"/>
                </a:solidFill>
              </a:rPr>
              <a:t>Heroku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4ED441-E02A-5708-9166-88FA6B9ABC2A}"/>
              </a:ext>
            </a:extLst>
          </p:cNvPr>
          <p:cNvSpPr/>
          <p:nvPr/>
        </p:nvSpPr>
        <p:spPr>
          <a:xfrm>
            <a:off x="114472" y="4673259"/>
            <a:ext cx="1077087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Data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DBE2B-C3EE-EA41-DE7E-CDFE786AEA71}"/>
              </a:ext>
            </a:extLst>
          </p:cNvPr>
          <p:cNvSpPr/>
          <p:nvPr/>
        </p:nvSpPr>
        <p:spPr>
          <a:xfrm>
            <a:off x="1496701" y="2002118"/>
            <a:ext cx="1716951" cy="998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mlflow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Tracking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Heroku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A52607F-3A16-122C-3993-483118E4F871}"/>
              </a:ext>
            </a:extLst>
          </p:cNvPr>
          <p:cNvCxnSpPr>
            <a:cxnSpLocks/>
          </p:cNvCxnSpPr>
          <p:nvPr/>
        </p:nvCxnSpPr>
        <p:spPr>
          <a:xfrm flipV="1">
            <a:off x="6221399" y="1129665"/>
            <a:ext cx="0" cy="54151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56838F8-F583-9AC2-9744-DD9B2B56846D}"/>
              </a:ext>
            </a:extLst>
          </p:cNvPr>
          <p:cNvSpPr txBox="1"/>
          <p:nvPr/>
        </p:nvSpPr>
        <p:spPr>
          <a:xfrm>
            <a:off x="6951218" y="1129665"/>
            <a:ext cx="25635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Production/</a:t>
            </a:r>
            <a:r>
              <a:rPr lang="fr-FR" dirty="0" err="1"/>
              <a:t>Consumption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03C26DC-98B3-5968-275E-2FCA78F32438}"/>
              </a:ext>
            </a:extLst>
          </p:cNvPr>
          <p:cNvSpPr txBox="1"/>
          <p:nvPr/>
        </p:nvSpPr>
        <p:spPr>
          <a:xfrm>
            <a:off x="3592289" y="1129665"/>
            <a:ext cx="107753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Modeling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6231EC5-B3C8-6BDE-AC7B-AE27F7D83A82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H="1" flipV="1">
            <a:off x="2355177" y="3000973"/>
            <a:ext cx="293486" cy="1796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675AD51-80CF-D25D-3D73-68C1364A646F}"/>
              </a:ext>
            </a:extLst>
          </p:cNvPr>
          <p:cNvCxnSpPr>
            <a:cxnSpLocks/>
          </p:cNvCxnSpPr>
          <p:nvPr/>
        </p:nvCxnSpPr>
        <p:spPr>
          <a:xfrm>
            <a:off x="4131058" y="2767492"/>
            <a:ext cx="4203729" cy="377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D7A17C00-5658-AA2B-6729-401074D795BC}"/>
              </a:ext>
            </a:extLst>
          </p:cNvPr>
          <p:cNvSpPr txBox="1"/>
          <p:nvPr/>
        </p:nvSpPr>
        <p:spPr>
          <a:xfrm>
            <a:off x="2153868" y="4113342"/>
            <a:ext cx="21411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experiments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hyperparameters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EE7E6CA-F953-9A9E-7FBB-53CA2C1532FF}"/>
              </a:ext>
            </a:extLst>
          </p:cNvPr>
          <p:cNvSpPr txBox="1"/>
          <p:nvPr/>
        </p:nvSpPr>
        <p:spPr>
          <a:xfrm rot="317205">
            <a:off x="4272646" y="2553347"/>
            <a:ext cx="266611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model &amp;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8B70A23-2602-87C7-D3DA-5AFA2999BB49}"/>
              </a:ext>
            </a:extLst>
          </p:cNvPr>
          <p:cNvSpPr txBox="1"/>
          <p:nvPr/>
        </p:nvSpPr>
        <p:spPr>
          <a:xfrm>
            <a:off x="2883061" y="5612919"/>
            <a:ext cx="1218603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Train the model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470EE65-31B9-EB37-B83C-A666DA32FDB5}"/>
              </a:ext>
            </a:extLst>
          </p:cNvPr>
          <p:cNvSpPr txBox="1"/>
          <p:nvPr/>
        </p:nvSpPr>
        <p:spPr>
          <a:xfrm>
            <a:off x="3745699" y="4805163"/>
            <a:ext cx="2252540" cy="5078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: </a:t>
            </a:r>
            <a:r>
              <a:rPr lang="fr-FR" sz="9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store the model ?</a:t>
            </a:r>
          </a:p>
          <a:p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9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</a:p>
          <a:p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9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Somewhere</a:t>
            </a:r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</a:p>
        </p:txBody>
      </p:sp>
      <p:pic>
        <p:nvPicPr>
          <p:cNvPr id="46" name="Graphique 45" descr="Ordinateur portable avec un remplissage uni">
            <a:extLst>
              <a:ext uri="{FF2B5EF4-FFF2-40B4-BE49-F238E27FC236}">
                <a16:creationId xmlns:a16="http://schemas.microsoft.com/office/drawing/2014/main" id="{1C5B036B-DDD2-5A9F-EAC4-348FA46D2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7587" y="5334103"/>
            <a:ext cx="914400" cy="914400"/>
          </a:xfrm>
          <a:prstGeom prst="rect">
            <a:avLst/>
          </a:prstGeom>
        </p:spPr>
      </p:pic>
      <p:pic>
        <p:nvPicPr>
          <p:cNvPr id="48" name="Graphique 47" descr="Ordinateur avec un remplissage uni">
            <a:extLst>
              <a:ext uri="{FF2B5EF4-FFF2-40B4-BE49-F238E27FC236}">
                <a16:creationId xmlns:a16="http://schemas.microsoft.com/office/drawing/2014/main" id="{C5F83F95-5352-6F29-6F46-0BC188AB1E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43413" y="5325952"/>
            <a:ext cx="914400" cy="914400"/>
          </a:xfrm>
          <a:prstGeom prst="rect">
            <a:avLst/>
          </a:prstGeom>
        </p:spPr>
      </p:pic>
      <p:pic>
        <p:nvPicPr>
          <p:cNvPr id="49" name="Graphique 48" descr="Ordinateur avec un remplissage uni">
            <a:extLst>
              <a:ext uri="{FF2B5EF4-FFF2-40B4-BE49-F238E27FC236}">
                <a16:creationId xmlns:a16="http://schemas.microsoft.com/office/drawing/2014/main" id="{7A1CE866-F909-F16E-4B49-5898D7B3E0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9591" y="5867311"/>
            <a:ext cx="914400" cy="914400"/>
          </a:xfrm>
          <a:prstGeom prst="rect">
            <a:avLst/>
          </a:prstGeom>
        </p:spPr>
      </p:pic>
      <p:pic>
        <p:nvPicPr>
          <p:cNvPr id="50" name="Graphique 49" descr="Ordinateur avec un remplissage uni">
            <a:extLst>
              <a:ext uri="{FF2B5EF4-FFF2-40B4-BE49-F238E27FC236}">
                <a16:creationId xmlns:a16="http://schemas.microsoft.com/office/drawing/2014/main" id="{8E5BE443-A235-EAC1-0C7C-74FAEC806B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42487" y="5872955"/>
            <a:ext cx="914400" cy="914400"/>
          </a:xfrm>
          <a:prstGeom prst="rect">
            <a:avLst/>
          </a:prstGeom>
        </p:spPr>
      </p:pic>
      <p:pic>
        <p:nvPicPr>
          <p:cNvPr id="51" name="Graphique 50" descr="Ordinateur avec un remplissage uni">
            <a:extLst>
              <a:ext uri="{FF2B5EF4-FFF2-40B4-BE49-F238E27FC236}">
                <a16:creationId xmlns:a16="http://schemas.microsoft.com/office/drawing/2014/main" id="{E761B4EF-EF32-4FE2-436C-6B0331E9D9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91303" y="3568274"/>
            <a:ext cx="914400" cy="914400"/>
          </a:xfrm>
          <a:prstGeom prst="rect">
            <a:avLst/>
          </a:prstGeom>
        </p:spPr>
      </p:pic>
      <p:pic>
        <p:nvPicPr>
          <p:cNvPr id="53" name="Graphique 52" descr="Smartphone avec un remplissage uni">
            <a:extLst>
              <a:ext uri="{FF2B5EF4-FFF2-40B4-BE49-F238E27FC236}">
                <a16:creationId xmlns:a16="http://schemas.microsoft.com/office/drawing/2014/main" id="{C8FC33B8-368B-7289-164B-83F5C6DDC5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59583" y="5449519"/>
            <a:ext cx="914400" cy="914400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35BF446-12D7-4AD6-9B3D-2815333DCC9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62940" y="5698435"/>
            <a:ext cx="1885723" cy="2564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D7D31C99-3FC3-6E59-1CC3-01772C1B600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845662" y="5698435"/>
            <a:ext cx="803001" cy="3147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976A59D2-20A5-2EBF-42D5-BDAE1DDB943E}"/>
              </a:ext>
            </a:extLst>
          </p:cNvPr>
          <p:cNvSpPr txBox="1"/>
          <p:nvPr/>
        </p:nvSpPr>
        <p:spPr>
          <a:xfrm>
            <a:off x="2460323" y="6274960"/>
            <a:ext cx="128753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Design the model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5C83D54D-077D-D3B6-0DD1-269DAA0C630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355177" y="3000973"/>
            <a:ext cx="2209854" cy="7485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47D0F58A-048D-F874-6503-5763586A2F2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1191559" y="4986394"/>
            <a:ext cx="524598" cy="2615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B4908F10-A0CF-B87D-F33C-31D3455481AD}"/>
              </a:ext>
            </a:extLst>
          </p:cNvPr>
          <p:cNvSpPr txBox="1"/>
          <p:nvPr/>
        </p:nvSpPr>
        <p:spPr>
          <a:xfrm>
            <a:off x="313903" y="4379000"/>
            <a:ext cx="1218603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</a:t>
            </a:r>
          </a:p>
        </p:txBody>
      </p:sp>
      <p:pic>
        <p:nvPicPr>
          <p:cNvPr id="68" name="Graphique 67" descr="Télécharger du cloud avec un remplissage uni">
            <a:extLst>
              <a:ext uri="{FF2B5EF4-FFF2-40B4-BE49-F238E27FC236}">
                <a16:creationId xmlns:a16="http://schemas.microsoft.com/office/drawing/2014/main" id="{66B249DA-53F1-4800-79F2-83008F44E2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76" y="3883276"/>
            <a:ext cx="626269" cy="62626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F394B44B-1CC9-D469-8158-8E284F1FAB14}"/>
              </a:ext>
            </a:extLst>
          </p:cNvPr>
          <p:cNvSpPr txBox="1"/>
          <p:nvPr/>
        </p:nvSpPr>
        <p:spPr>
          <a:xfrm>
            <a:off x="891249" y="5193941"/>
            <a:ext cx="36740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9B50C73-A029-7295-2867-17DEFDD0FFA0}"/>
              </a:ext>
            </a:extLst>
          </p:cNvPr>
          <p:cNvSpPr txBox="1"/>
          <p:nvPr/>
        </p:nvSpPr>
        <p:spPr>
          <a:xfrm>
            <a:off x="2558557" y="5895152"/>
            <a:ext cx="36740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FE7E766-FF2E-00B8-0496-1C72A89729ED}"/>
              </a:ext>
            </a:extLst>
          </p:cNvPr>
          <p:cNvSpPr txBox="1"/>
          <p:nvPr/>
        </p:nvSpPr>
        <p:spPr>
          <a:xfrm>
            <a:off x="2583114" y="3355065"/>
            <a:ext cx="36740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03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03768B0-E95B-986D-5E47-E56F45C266B9}"/>
              </a:ext>
            </a:extLst>
          </p:cNvPr>
          <p:cNvSpPr txBox="1"/>
          <p:nvPr/>
        </p:nvSpPr>
        <p:spPr>
          <a:xfrm>
            <a:off x="7601031" y="2141146"/>
            <a:ext cx="36740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04</a:t>
            </a:r>
          </a:p>
        </p:txBody>
      </p:sp>
      <p:pic>
        <p:nvPicPr>
          <p:cNvPr id="102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8C15AE08-F24E-BC7B-CF43-61AAADA87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144" y="2015737"/>
            <a:ext cx="1156664" cy="115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64E3C8AB-F5A2-575F-E1DA-A2263996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60" y="1925806"/>
            <a:ext cx="1156664" cy="115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F93112BF-A27C-0625-D169-B59BD6094A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92980" y="3814424"/>
            <a:ext cx="407105" cy="3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5E71F-2411-8EA4-30B4-A3D1494A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Sun </a:t>
            </a:r>
            <a:r>
              <a:rPr lang="fr-FR" dirty="0" err="1"/>
              <a:t>Flare</a:t>
            </a:r>
            <a:r>
              <a:rPr lang="fr-FR" dirty="0"/>
              <a:t> </a:t>
            </a:r>
            <a:r>
              <a:rPr lang="fr-FR" dirty="0" err="1"/>
              <a:t>Forecast</a:t>
            </a:r>
            <a:r>
              <a:rPr lang="fr-FR" dirty="0"/>
              <a:t> – Source of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C7C3E-7287-BB1B-6C4F-328C69E4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NASA Solar Dynamics </a:t>
            </a:r>
            <a:r>
              <a:rPr lang="fr-FR" dirty="0" err="1"/>
              <a:t>Observatory</a:t>
            </a:r>
            <a:r>
              <a:rPr lang="fr-FR" dirty="0"/>
              <a:t> (SDO) API</a:t>
            </a:r>
          </a:p>
          <a:p>
            <a:r>
              <a:rPr lang="fr-FR" dirty="0"/>
              <a:t>GOES (</a:t>
            </a:r>
            <a:r>
              <a:rPr lang="fr-FR" dirty="0" err="1"/>
              <a:t>Geostationary</a:t>
            </a:r>
            <a:r>
              <a:rPr lang="fr-FR" dirty="0"/>
              <a:t> </a:t>
            </a:r>
            <a:r>
              <a:rPr lang="fr-FR" dirty="0" err="1"/>
              <a:t>Operational</a:t>
            </a:r>
            <a:r>
              <a:rPr lang="fr-FR" dirty="0"/>
              <a:t> </a:t>
            </a:r>
            <a:r>
              <a:rPr lang="fr-FR" dirty="0" err="1"/>
              <a:t>Environmental</a:t>
            </a:r>
            <a:r>
              <a:rPr lang="fr-FR" dirty="0"/>
              <a:t> Satellite) Satellite Data</a:t>
            </a:r>
          </a:p>
          <a:p>
            <a:r>
              <a:rPr lang="fr-FR" dirty="0"/>
              <a:t>???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3043DA-E88D-9976-03C2-BA6D16AB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21" y="2317240"/>
            <a:ext cx="2856369" cy="3111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3D1769-5960-47F4-57E4-4177C95FE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750" y="2757509"/>
            <a:ext cx="3667303" cy="36116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004BFF-12C6-6319-1916-6E21CD6D0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061" y="3513074"/>
            <a:ext cx="4162579" cy="328026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30B9D9D-AF6E-DA70-10F9-B6DFA458D3B1}"/>
              </a:ext>
            </a:extLst>
          </p:cNvPr>
          <p:cNvSpPr txBox="1"/>
          <p:nvPr/>
        </p:nvSpPr>
        <p:spPr>
          <a:xfrm>
            <a:off x="815677" y="4445320"/>
            <a:ext cx="4913435" cy="10156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1 - collect historical solar data with the SDO and GOES APIs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 – collect historical solar data with other API 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2 - collect sunspot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3 - combine them into a single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for pre-processing and modeling phase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0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FB0588-A5CA-E030-93DC-A841BE84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Python code generation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59F8C-A2D5-F24B-E9C3-2F568E2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Description :</a:t>
            </a:r>
          </a:p>
          <a:p>
            <a:pPr lvl="1"/>
            <a:r>
              <a:rPr lang="fr-FR" dirty="0"/>
              <a:t>Créer un outil qui analyse les sentiments des issues et des commentaires sur GitHub pour identifier automatiquement les problèmes critiques et les feedbacks positifs/négatifs.</a:t>
            </a:r>
          </a:p>
          <a:p>
            <a:endParaRPr lang="fr-FR" dirty="0"/>
          </a:p>
          <a:p>
            <a:r>
              <a:rPr lang="fr-FR" dirty="0"/>
              <a:t>Technologies et Langages :</a:t>
            </a:r>
          </a:p>
          <a:p>
            <a:pPr lvl="1"/>
            <a:r>
              <a:rPr lang="fr-FR" dirty="0"/>
              <a:t>Python : Pour le traitement des données et le développement des modèles de machine learning.</a:t>
            </a:r>
          </a:p>
          <a:p>
            <a:pPr lvl="1"/>
            <a:r>
              <a:rPr lang="fr-FR" dirty="0"/>
              <a:t>GitHub API : Pour extraire les issues et les commentaires.</a:t>
            </a:r>
          </a:p>
          <a:p>
            <a:pPr lvl="1"/>
            <a:r>
              <a:rPr lang="fr-FR" dirty="0"/>
              <a:t>NLTK/</a:t>
            </a:r>
            <a:r>
              <a:rPr lang="fr-FR" dirty="0" err="1"/>
              <a:t>Spacy</a:t>
            </a:r>
            <a:r>
              <a:rPr lang="fr-FR" dirty="0"/>
              <a:t>/</a:t>
            </a:r>
            <a:r>
              <a:rPr lang="fr-FR" dirty="0" err="1"/>
              <a:t>TextBlob</a:t>
            </a:r>
            <a:r>
              <a:rPr lang="fr-FR" dirty="0"/>
              <a:t> : Pour le traitement du langage naturel et l'analyse de sentiment.</a:t>
            </a:r>
          </a:p>
          <a:p>
            <a:pPr lvl="1"/>
            <a:r>
              <a:rPr lang="fr-FR" dirty="0"/>
              <a:t>Flask/Django/</a:t>
            </a:r>
            <a:r>
              <a:rPr lang="fr-FR" dirty="0" err="1"/>
              <a:t>Streamlit</a:t>
            </a:r>
            <a:r>
              <a:rPr lang="fr-FR" dirty="0"/>
              <a:t> : Pour développer une application web permettant de visualiser les résultats d'analyse de sentiment.</a:t>
            </a:r>
          </a:p>
          <a:p>
            <a:endParaRPr lang="fr-FR" dirty="0"/>
          </a:p>
          <a:p>
            <a:r>
              <a:rPr lang="fr-FR" dirty="0"/>
              <a:t>Étapes :</a:t>
            </a:r>
          </a:p>
          <a:p>
            <a:pPr lvl="1"/>
            <a:r>
              <a:rPr lang="fr-FR" dirty="0"/>
              <a:t>Utiliser l'API de GitHub pour collecter des données sur les issues et les commentaires de différents projets.</a:t>
            </a:r>
          </a:p>
          <a:p>
            <a:pPr lvl="1"/>
            <a:r>
              <a:rPr lang="fr-FR" dirty="0"/>
              <a:t>Prétraiter les données textuelles pour le NLP (nettoyage, </a:t>
            </a:r>
            <a:r>
              <a:rPr lang="fr-FR" dirty="0" err="1"/>
              <a:t>tokenization</a:t>
            </a:r>
            <a:r>
              <a:rPr lang="fr-FR" dirty="0"/>
              <a:t>, etc.).</a:t>
            </a:r>
          </a:p>
          <a:p>
            <a:pPr lvl="1"/>
            <a:r>
              <a:rPr lang="fr-FR" dirty="0"/>
              <a:t>Construire un modèle d'analyse de sentiment en utilisant des bibliothèques de NLP.</a:t>
            </a:r>
          </a:p>
          <a:p>
            <a:pPr lvl="1"/>
            <a:r>
              <a:rPr lang="fr-FR" dirty="0"/>
              <a:t>Créer une application web pour afficher les résultats de l'analyse de sentiment</a:t>
            </a:r>
          </a:p>
          <a:p>
            <a:endParaRPr lang="fr-FR" dirty="0"/>
          </a:p>
          <a:p>
            <a:r>
              <a:rPr lang="fr-FR" dirty="0"/>
              <a:t>At the end</a:t>
            </a:r>
          </a:p>
          <a:p>
            <a:pPr lvl="1"/>
            <a:r>
              <a:rPr lang="fr-FR" dirty="0"/>
              <a:t>Express in English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do</a:t>
            </a:r>
          </a:p>
          <a:p>
            <a:pPr lvl="1"/>
            <a:r>
              <a:rPr lang="fr-FR" dirty="0" err="1"/>
              <a:t>Copy'n</a:t>
            </a:r>
            <a:r>
              <a:rPr lang="fr-FR" dirty="0"/>
              <a:t> paste the </a:t>
            </a:r>
            <a:r>
              <a:rPr lang="fr-FR" dirty="0" err="1"/>
              <a:t>generated</a:t>
            </a:r>
            <a:r>
              <a:rPr lang="fr-FR" dirty="0"/>
              <a:t> source code</a:t>
            </a:r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1C641D2-46C7-4465-C88A-D3C1E80DB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152359"/>
              </p:ext>
            </p:extLst>
          </p:nvPr>
        </p:nvGraphicFramePr>
        <p:xfrm>
          <a:off x="5595582" y="5532506"/>
          <a:ext cx="6383058" cy="1188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529">
                  <a:extLst>
                    <a:ext uri="{9D8B030D-6E8A-4147-A177-3AD203B41FA5}">
                      <a16:colId xmlns:a16="http://schemas.microsoft.com/office/drawing/2014/main" val="1867229628"/>
                    </a:ext>
                  </a:extLst>
                </a:gridCol>
                <a:gridCol w="3191529">
                  <a:extLst>
                    <a:ext uri="{9D8B030D-6E8A-4147-A177-3AD203B41FA5}">
                      <a16:colId xmlns:a16="http://schemas.microsoft.com/office/drawing/2014/main" val="3914735680"/>
                    </a:ext>
                  </a:extLst>
                </a:gridCol>
              </a:tblGrid>
              <a:tr h="278122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7849"/>
                  </a:ext>
                </a:extLst>
              </a:tr>
              <a:tr h="255300">
                <a:tc>
                  <a:txBody>
                    <a:bodyPr/>
                    <a:lstStyle/>
                    <a:p>
                      <a:r>
                        <a:rPr lang="fr-FR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Pretty</a:t>
                      </a:r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Too</a:t>
                      </a:r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88309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r>
                        <a:rPr lang="fr-FR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Demonstrative</a:t>
                      </a:r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fr-FR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</a:t>
                      </a:r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labilzed</a:t>
                      </a:r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source code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1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Voir pour faire plutôt du RAG sur la doc </a:t>
                      </a:r>
                      <a:r>
                        <a:rPr lang="fr-FR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Tensorflow</a:t>
                      </a:r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8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51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435C2-E281-9E60-9C01-E0A08C27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Analyse de Sentiments sur les Issues de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48F42-AE65-6241-DD32-1265A95B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fr-FR" dirty="0"/>
          </a:p>
          <a:p>
            <a:r>
              <a:rPr lang="fr-FR" dirty="0"/>
              <a:t>Description :</a:t>
            </a:r>
          </a:p>
          <a:p>
            <a:pPr lvl="1"/>
            <a:r>
              <a:rPr lang="fr-FR" dirty="0"/>
              <a:t>Créer un outil qui analyse les sentiments des issues et des commentaires sur GitHub pour identifier automatiquement les problèmes critiques et les feedbacks positifs/négatifs.</a:t>
            </a:r>
          </a:p>
          <a:p>
            <a:endParaRPr lang="fr-FR" dirty="0"/>
          </a:p>
          <a:p>
            <a:r>
              <a:rPr lang="fr-FR" dirty="0"/>
              <a:t>Technologies et Langages :</a:t>
            </a:r>
          </a:p>
          <a:p>
            <a:pPr lvl="1"/>
            <a:r>
              <a:rPr lang="fr-FR" dirty="0"/>
              <a:t>Python : Pour le traitement des données et le développement des modèles de machine learning.</a:t>
            </a:r>
          </a:p>
          <a:p>
            <a:pPr lvl="1"/>
            <a:r>
              <a:rPr lang="fr-FR" dirty="0"/>
              <a:t>GitHub API : Pour extraire les issues et les commentaires.</a:t>
            </a:r>
          </a:p>
          <a:p>
            <a:pPr lvl="1"/>
            <a:r>
              <a:rPr lang="fr-FR" dirty="0"/>
              <a:t>NLTK/</a:t>
            </a:r>
            <a:r>
              <a:rPr lang="fr-FR" dirty="0" err="1"/>
              <a:t>Spacy</a:t>
            </a:r>
            <a:r>
              <a:rPr lang="fr-FR" dirty="0"/>
              <a:t>/</a:t>
            </a:r>
            <a:r>
              <a:rPr lang="fr-FR" dirty="0" err="1"/>
              <a:t>TextBlob</a:t>
            </a:r>
            <a:r>
              <a:rPr lang="fr-FR" dirty="0"/>
              <a:t> : Pour le traitement du langage naturel et l'analyse de sentiment.</a:t>
            </a:r>
          </a:p>
          <a:p>
            <a:pPr lvl="1"/>
            <a:r>
              <a:rPr lang="fr-FR" dirty="0"/>
              <a:t>Flask/Django/</a:t>
            </a:r>
            <a:r>
              <a:rPr lang="fr-FR" dirty="0" err="1"/>
              <a:t>Streamlit</a:t>
            </a:r>
            <a:r>
              <a:rPr lang="fr-FR" dirty="0"/>
              <a:t> : Pour développer une application web permettant de visualiser les résultats d'analyse de sentiment.</a:t>
            </a:r>
          </a:p>
          <a:p>
            <a:endParaRPr lang="fr-FR" dirty="0"/>
          </a:p>
          <a:p>
            <a:r>
              <a:rPr lang="fr-FR" dirty="0"/>
              <a:t>Étapes :</a:t>
            </a:r>
          </a:p>
          <a:p>
            <a:pPr lvl="1"/>
            <a:r>
              <a:rPr lang="fr-FR" dirty="0"/>
              <a:t>Utiliser l'API GitHub pour collecter des données sur les issues et les commentaires de différents projets</a:t>
            </a:r>
          </a:p>
          <a:p>
            <a:pPr lvl="1"/>
            <a:r>
              <a:rPr lang="fr-FR" dirty="0"/>
              <a:t>Prétraiter les données textuelles pour le NLP (nettoyage, </a:t>
            </a:r>
            <a:r>
              <a:rPr lang="fr-FR" dirty="0" err="1"/>
              <a:t>tokenization</a:t>
            </a:r>
            <a:r>
              <a:rPr lang="fr-FR" dirty="0"/>
              <a:t>, etc.).</a:t>
            </a:r>
          </a:p>
          <a:p>
            <a:pPr lvl="1"/>
            <a:r>
              <a:rPr lang="fr-FR" dirty="0"/>
              <a:t>Construire un modèle d'analyse de sentiment en utilisant des bibliothèques de NLP.</a:t>
            </a:r>
          </a:p>
          <a:p>
            <a:pPr lvl="1"/>
            <a:r>
              <a:rPr lang="fr-FR" dirty="0"/>
              <a:t>Créer une application web pour afficher les résultats de l'analyse de sentiment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3883C7F-A0D7-3F67-2375-F57C22D30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56625"/>
              </p:ext>
            </p:extLst>
          </p:nvPr>
        </p:nvGraphicFramePr>
        <p:xfrm>
          <a:off x="6701084" y="5715450"/>
          <a:ext cx="5107093" cy="1006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524">
                  <a:extLst>
                    <a:ext uri="{9D8B030D-6E8A-4147-A177-3AD203B41FA5}">
                      <a16:colId xmlns:a16="http://schemas.microsoft.com/office/drawing/2014/main" val="1867229628"/>
                    </a:ext>
                  </a:extLst>
                </a:gridCol>
                <a:gridCol w="3529569">
                  <a:extLst>
                    <a:ext uri="{9D8B030D-6E8A-4147-A177-3AD203B41FA5}">
                      <a16:colId xmlns:a16="http://schemas.microsoft.com/office/drawing/2014/main" val="3914735680"/>
                    </a:ext>
                  </a:extLst>
                </a:gridCol>
              </a:tblGrid>
              <a:tr h="270822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67849"/>
                  </a:ext>
                </a:extLst>
              </a:tr>
              <a:tr h="247523">
                <a:tc>
                  <a:txBody>
                    <a:bodyPr/>
                    <a:lstStyle/>
                    <a:p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188309"/>
                  </a:ext>
                </a:extLst>
              </a:tr>
              <a:tr h="223463">
                <a:tc>
                  <a:txBody>
                    <a:bodyPr/>
                    <a:lstStyle/>
                    <a:p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787936"/>
                  </a:ext>
                </a:extLst>
              </a:tr>
              <a:tr h="200404">
                <a:tc>
                  <a:txBody>
                    <a:bodyPr/>
                    <a:lstStyle/>
                    <a:p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708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03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3C3C5-CBCE-CC19-8119-4DE2CC8D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GitHub project recommendation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4D64C2-54AC-BAFB-3B2F-050649AD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Description : </a:t>
            </a:r>
          </a:p>
          <a:p>
            <a:pPr lvl="1"/>
            <a:r>
              <a:rPr lang="fr-FR" dirty="0"/>
              <a:t>Système de recommandation qui suggère des projets GitHub aux utilisateurs en fonction de leurs intérêts et de leurs contributions précédentes</a:t>
            </a:r>
          </a:p>
          <a:p>
            <a:endParaRPr lang="fr-FR" dirty="0"/>
          </a:p>
          <a:p>
            <a:r>
              <a:rPr lang="fr-FR" dirty="0"/>
              <a:t>Technologies et Langages :</a:t>
            </a:r>
          </a:p>
          <a:p>
            <a:pPr lvl="1"/>
            <a:r>
              <a:rPr lang="fr-FR" dirty="0"/>
              <a:t>Python : Pour l'extraction des données et le développement des modèles de machine learning.</a:t>
            </a:r>
          </a:p>
          <a:p>
            <a:pPr lvl="1"/>
            <a:r>
              <a:rPr lang="fr-FR" dirty="0"/>
              <a:t>GitHub API : Pour collecter des données sur les utilisateurs et les projets.</a:t>
            </a:r>
          </a:p>
          <a:p>
            <a:pPr lvl="1"/>
            <a:r>
              <a:rPr lang="fr-FR" dirty="0" err="1"/>
              <a:t>Scikit-learn</a:t>
            </a:r>
            <a:r>
              <a:rPr lang="fr-FR" dirty="0"/>
              <a:t>/TensorFlow : Pour la création du modèle de recommandation.</a:t>
            </a:r>
          </a:p>
          <a:p>
            <a:pPr lvl="1"/>
            <a:r>
              <a:rPr lang="fr-FR" dirty="0" err="1"/>
              <a:t>Streamlit</a:t>
            </a:r>
            <a:r>
              <a:rPr lang="fr-FR" dirty="0"/>
              <a:t> : Pour créer une interface utilisateur pour visualiser les recommandations.</a:t>
            </a:r>
          </a:p>
          <a:p>
            <a:endParaRPr lang="fr-FR" dirty="0"/>
          </a:p>
          <a:p>
            <a:r>
              <a:rPr lang="fr-FR" dirty="0"/>
              <a:t>Étapes :</a:t>
            </a:r>
          </a:p>
          <a:p>
            <a:pPr lvl="1"/>
            <a:r>
              <a:rPr lang="fr-FR" dirty="0"/>
              <a:t>Collecter des données sur les projets et les utilisateurs GitHub en utilisant l'API de GitHub.</a:t>
            </a:r>
          </a:p>
          <a:p>
            <a:pPr lvl="1"/>
            <a:r>
              <a:rPr lang="fr-FR" dirty="0"/>
              <a:t>Prétraiter les données et extraire des caractéristiques pertinentes.</a:t>
            </a:r>
          </a:p>
          <a:p>
            <a:pPr lvl="1"/>
            <a:r>
              <a:rPr lang="fr-FR" dirty="0"/>
              <a:t>Développer un modèle de recommandation basé sur des techniques comme les filtrages collaboratifs et les modèles de contenu.</a:t>
            </a:r>
          </a:p>
          <a:p>
            <a:pPr lvl="1"/>
            <a:r>
              <a:rPr lang="fr-FR" dirty="0"/>
              <a:t>Déployer l'application avec une interface utilisateur pour que les utilisateurs puissent voir leurs recommandations personnalisées.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CC0FAB8-8F16-BD34-78A2-3BB583073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219931"/>
              </p:ext>
            </p:extLst>
          </p:nvPr>
        </p:nvGraphicFramePr>
        <p:xfrm>
          <a:off x="6096000" y="5349922"/>
          <a:ext cx="542242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213">
                  <a:extLst>
                    <a:ext uri="{9D8B030D-6E8A-4147-A177-3AD203B41FA5}">
                      <a16:colId xmlns:a16="http://schemas.microsoft.com/office/drawing/2014/main" val="1867229628"/>
                    </a:ext>
                  </a:extLst>
                </a:gridCol>
                <a:gridCol w="2711213">
                  <a:extLst>
                    <a:ext uri="{9D8B030D-6E8A-4147-A177-3AD203B41FA5}">
                      <a16:colId xmlns:a16="http://schemas.microsoft.com/office/drawing/2014/main" val="3914735680"/>
                    </a:ext>
                  </a:extLst>
                </a:gridCol>
              </a:tblGrid>
              <a:tr h="236106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7849"/>
                  </a:ext>
                </a:extLst>
              </a:tr>
              <a:tr h="236106">
                <a:tc>
                  <a:txBody>
                    <a:bodyPr/>
                    <a:lstStyle/>
                    <a:p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88309"/>
                  </a:ext>
                </a:extLst>
              </a:tr>
              <a:tr h="236106">
                <a:tc>
                  <a:txBody>
                    <a:bodyPr/>
                    <a:lstStyle/>
                    <a:p>
                      <a:endParaRPr lang="fr-FR" sz="1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14775"/>
                  </a:ext>
                </a:extLst>
              </a:tr>
              <a:tr h="236106">
                <a:tc>
                  <a:txBody>
                    <a:bodyPr/>
                    <a:lstStyle/>
                    <a:p>
                      <a:endParaRPr lang="fr-FR" sz="1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87936"/>
                  </a:ext>
                </a:extLst>
              </a:tr>
              <a:tr h="236106">
                <a:tc>
                  <a:txBody>
                    <a:bodyPr/>
                    <a:lstStyle/>
                    <a:p>
                      <a:endParaRPr lang="fr-FR" sz="1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08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471699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</Template>
  <TotalTime>436</TotalTime>
  <Words>1093</Words>
  <Application>Microsoft Office PowerPoint</Application>
  <PresentationFormat>Grand écran</PresentationFormat>
  <Paragraphs>181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Courier New</vt:lpstr>
      <vt:lpstr>00_notes_de_stage</vt:lpstr>
      <vt:lpstr>Project ideas</vt:lpstr>
      <vt:lpstr>Retro-planning</vt:lpstr>
      <vt:lpstr>Sun Flares Forecast</vt:lpstr>
      <vt:lpstr>Sun Flares Forecast</vt:lpstr>
      <vt:lpstr>Sun Flare Forecast Architecture (proposal)</vt:lpstr>
      <vt:lpstr>Sun Flare Forecast – Source of Data</vt:lpstr>
      <vt:lpstr>Python code generation</vt:lpstr>
      <vt:lpstr>Analyse de Sentiments sur les Issues de GitHub</vt:lpstr>
      <vt:lpstr>GitHub project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ideas</dc:title>
  <dc:creator>Philippe Baucour</dc:creator>
  <cp:lastModifiedBy>Philippe Baucour</cp:lastModifiedBy>
  <cp:revision>1</cp:revision>
  <dcterms:created xsi:type="dcterms:W3CDTF">2024-05-29T21:34:48Z</dcterms:created>
  <dcterms:modified xsi:type="dcterms:W3CDTF">2024-05-30T16:29:19Z</dcterms:modified>
</cp:coreProperties>
</file>