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Inter" panose="020B0604020202020204" charset="0"/>
      <p:regular r:id="rId12"/>
      <p:bold r:id="rId13"/>
    </p:embeddedFont>
    <p:embeddedFont>
      <p:font typeface="Inter SemiBo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39" autoAdjust="0"/>
  </p:normalViewPr>
  <p:slideViewPr>
    <p:cSldViewPr snapToGrid="0">
      <p:cViewPr varScale="1">
        <p:scale>
          <a:sx n="124" d="100"/>
          <a:sy n="124" d="100"/>
        </p:scale>
        <p:origin x="14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138402E-A5E1-4089-9301-07062EA28FEA}"/>
    <pc:docChg chg="modSld">
      <pc:chgData name="Philippe Baucour" userId="5102170ae7533958" providerId="LiveId" clId="{1138402E-A5E1-4089-9301-07062EA28FEA}" dt="2024-05-31T12:29:10.329" v="10" actId="6549"/>
      <pc:docMkLst>
        <pc:docMk/>
      </pc:docMkLst>
      <pc:sldChg chg="modNotesTx">
        <pc:chgData name="Philippe Baucour" userId="5102170ae7533958" providerId="LiveId" clId="{1138402E-A5E1-4089-9301-07062EA28FEA}" dt="2024-05-31T12:29:10.329" v="10" actId="6549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KQAgW2PnA26K1B_kT7taHDvyLYgqLAoaKfjoNPBV29c/edit?usp=shar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linkedin.com/events/demoday-54-d-couvrezdequoinos-l7200779725894492160/theater/" TargetMode="External"/><Relationship Id="rId5" Type="http://schemas.openxmlformats.org/officeDocument/2006/relationships/hyperlink" Target="https://docs.google.com/spreadsheets/d/1X3DMSP5GmzHSv1KsabI_9P6KcGh0e_pZ8MkJz2bZrvg/edit?usp=sharing" TargetMode="External"/><Relationship Id="rId4" Type="http://schemas.openxmlformats.org/officeDocument/2006/relationships/hyperlink" Target="https://docs.google.com/presentation/d/15fl2DkXq3QWOVrYPi_1tHhvFuwk54DMZ4N-HKu_innA/edit?usp=shar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a5178bf3d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Deck de présentation du </a:t>
            </a:r>
            <a:r>
              <a:rPr lang="fr-FR" b="1" i="0" dirty="0" err="1">
                <a:effectLst/>
                <a:latin typeface="inherit"/>
              </a:rPr>
              <a:t>DemoDay</a:t>
            </a:r>
            <a:r>
              <a:rPr lang="fr-FR" b="1" i="0" dirty="0">
                <a:effectLst/>
                <a:latin typeface="inherit"/>
              </a:rPr>
              <a:t> :</a:t>
            </a:r>
            <a:r>
              <a:rPr lang="fr-FR" b="0" i="0" dirty="0">
                <a:effectLst/>
                <a:latin typeface="inherit"/>
              </a:rPr>
              <a:t> </a:t>
            </a:r>
            <a:r>
              <a:rPr lang="fr-FR" b="0" i="0" dirty="0">
                <a:effectLst/>
                <a:latin typeface="inherit"/>
                <a:hlinkClick r:id="rId3" tooltip="https://docs.google.com/presentation/d/1KQAgW2PnA26K1B_kT7taHDvyLYgqLAoaKfjoNPBV29c/edit?usp=sharing"/>
              </a:rPr>
              <a:t>https://docs.google.com/presentation/d/1KQAgW2PnA26K1B_kT7taHDvyLYgqLAoaKfjoNPBV29c/edit?usp=sharing</a:t>
            </a:r>
            <a:endParaRPr lang="fr-F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Template pour les slides :</a:t>
            </a:r>
            <a:r>
              <a:rPr lang="fr-FR" b="0" i="0" dirty="0">
                <a:effectLst/>
                <a:latin typeface="inherit"/>
              </a:rPr>
              <a:t> </a:t>
            </a:r>
            <a:r>
              <a:rPr lang="fr-FR" b="0" i="0" dirty="0">
                <a:effectLst/>
                <a:latin typeface="inherit"/>
                <a:hlinkClick r:id="rId4" tooltip="https://docs.google.com/presentation/d/15fl2DkXq3QWOVrYPi_1tHhvFuwk54DMZ4N-HKu_innA/edit?usp=sharing"/>
              </a:rPr>
              <a:t>https://docs.google.com/presentation/d/15fl2DkXq3QWOVrYPi_1tHhvFuwk54DMZ4N-HKu_innA/edit?usp=sharing</a:t>
            </a:r>
            <a:r>
              <a:rPr lang="fr-FR" b="0" i="0" dirty="0">
                <a:effectLst/>
                <a:latin typeface="gg sans"/>
              </a:rPr>
              <a:t>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 err="1">
                <a:effectLst/>
                <a:latin typeface="inherit"/>
              </a:rPr>
              <a:t>Gsheet</a:t>
            </a:r>
            <a:r>
              <a:rPr lang="fr-FR" b="1" i="0" dirty="0">
                <a:effectLst/>
                <a:latin typeface="inherit"/>
              </a:rPr>
              <a:t> de suivi du </a:t>
            </a:r>
            <a:r>
              <a:rPr lang="fr-FR" b="1" i="0" dirty="0" err="1">
                <a:effectLst/>
                <a:latin typeface="inherit"/>
              </a:rPr>
              <a:t>DemoDay</a:t>
            </a:r>
            <a:r>
              <a:rPr lang="fr-FR" b="0" i="0" dirty="0">
                <a:effectLst/>
                <a:latin typeface="inherit"/>
              </a:rPr>
              <a:t> : </a:t>
            </a:r>
            <a:r>
              <a:rPr lang="fr-FR" b="0" i="0" dirty="0">
                <a:effectLst/>
                <a:latin typeface="inherit"/>
                <a:hlinkClick r:id="rId5" tooltip="https://docs.google.com/spreadsheets/d/1X3DMSP5GmzHSv1KsabI_9P6KcGh0e_pZ8MkJz2bZrvg/edit?usp=sharing"/>
              </a:rPr>
              <a:t>https://docs.google.com/spreadsheets/d/1X3DMSP5GmzHSv1KsabI_9P6KcGh0e_pZ8MkJz2bZrvg/edit?usp=sharing</a:t>
            </a:r>
            <a:endParaRPr lang="fr-FR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Lien de diffusion du </a:t>
            </a:r>
            <a:r>
              <a:rPr lang="fr-FR" b="1" i="0" dirty="0" err="1">
                <a:effectLst/>
                <a:latin typeface="inherit"/>
              </a:rPr>
              <a:t>DemoDay</a:t>
            </a:r>
            <a:r>
              <a:rPr lang="fr-FR" b="0" i="0" dirty="0">
                <a:effectLst/>
                <a:latin typeface="inherit"/>
              </a:rPr>
              <a:t> : </a:t>
            </a:r>
            <a:r>
              <a:rPr lang="fr-FR" b="0" i="0" dirty="0">
                <a:effectLst/>
                <a:latin typeface="inherit"/>
                <a:hlinkClick r:id="rId6" tooltip="https://www.linkedin.com/events/demoday-54-d-couvrezdequoinos-l7200779725894492160/theater/"/>
              </a:rPr>
              <a:t>https://www.linkedin.com/events/demoday-54-d-couvrezdequoinos-l7200779725894492160/theater/</a:t>
            </a:r>
            <a:endParaRPr lang="fr-FR" b="0" i="0" dirty="0">
              <a:effectLst/>
              <a:latin typeface="inheri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7fec24e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c7fec24e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78bf3d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a5178bf3d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7feb7f4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c7feb7f4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7feb7f43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c7feb7f43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7feb7f4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c7feb7f4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7feb7f43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c7feb7f43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178bf3d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5178bf3d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Your Tech Bootcamp</a:t>
            </a:r>
            <a:endParaRPr sz="21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844500" y="2225275"/>
            <a:ext cx="72717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Group # - Project name</a:t>
            </a:r>
            <a:endParaRPr sz="4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Group members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Pitch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Solution description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Solution description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What’s next? </a:t>
            </a:r>
            <a:endParaRPr sz="25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 idx="4294967295"/>
          </p:nvPr>
        </p:nvSpPr>
        <p:spPr>
          <a:xfrm>
            <a:off x="1089725" y="197077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52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Any questions ?</a:t>
            </a:r>
            <a:endParaRPr sz="520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Affichage à l'écran (16:9)</PresentationFormat>
  <Paragraphs>14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inherit</vt:lpstr>
      <vt:lpstr>Inter</vt:lpstr>
      <vt:lpstr>Inter SemiBold</vt:lpstr>
      <vt:lpstr>gg sans</vt:lpstr>
      <vt:lpstr>Arial</vt:lpstr>
      <vt:lpstr>Simple Light</vt:lpstr>
      <vt:lpstr>Your Tech Bootcamp</vt:lpstr>
      <vt:lpstr>Group members</vt:lpstr>
      <vt:lpstr>Pitch</vt:lpstr>
      <vt:lpstr>Results</vt:lpstr>
      <vt:lpstr>Results</vt:lpstr>
      <vt:lpstr>Solution description</vt:lpstr>
      <vt:lpstr>Solution description</vt:lpstr>
      <vt:lpstr>What’s next? 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cp:lastModifiedBy>Philippe Baucour</cp:lastModifiedBy>
  <cp:revision>1</cp:revision>
  <dcterms:modified xsi:type="dcterms:W3CDTF">2024-05-31T12:29:31Z</dcterms:modified>
</cp:coreProperties>
</file>