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DAE8F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6070" autoAdjust="0"/>
  </p:normalViewPr>
  <p:slideViewPr>
    <p:cSldViewPr snapToGrid="0">
      <p:cViewPr varScale="1">
        <p:scale>
          <a:sx n="62" d="100"/>
          <a:sy n="62" d="100"/>
        </p:scale>
        <p:origin x="62" y="124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5806EB48-A84D-4CE1-9430-6D6A79D3E337}"/>
    <pc:docChg chg="custSel modSld">
      <pc:chgData name="Philippe Baucour" userId="5102170ae7533958" providerId="LiveId" clId="{5806EB48-A84D-4CE1-9430-6D6A79D3E337}" dt="2024-10-20T09:38:37.076" v="60" actId="6549"/>
      <pc:docMkLst>
        <pc:docMk/>
      </pc:docMkLst>
      <pc:sldChg chg="modSp mod">
        <pc:chgData name="Philippe Baucour" userId="5102170ae7533958" providerId="LiveId" clId="{5806EB48-A84D-4CE1-9430-6D6A79D3E337}" dt="2024-10-20T09:37:43.362" v="32" actId="20577"/>
        <pc:sldMkLst>
          <pc:docMk/>
          <pc:sldMk cId="771183398" sldId="304"/>
        </pc:sldMkLst>
        <pc:spChg chg="mod">
          <ac:chgData name="Philippe Baucour" userId="5102170ae7533958" providerId="LiveId" clId="{5806EB48-A84D-4CE1-9430-6D6A79D3E337}" dt="2024-10-20T09:37:43.362" v="32" actId="20577"/>
          <ac:spMkLst>
            <pc:docMk/>
            <pc:sldMk cId="771183398" sldId="304"/>
            <ac:spMk id="2" creationId="{D276AEF9-7CB4-DBF9-7004-121C3F76A9A1}"/>
          </ac:spMkLst>
        </pc:spChg>
      </pc:sldChg>
      <pc:sldChg chg="modSp mod">
        <pc:chgData name="Philippe Baucour" userId="5102170ae7533958" providerId="LiveId" clId="{5806EB48-A84D-4CE1-9430-6D6A79D3E337}" dt="2024-10-20T09:37:58.944" v="44" actId="6549"/>
        <pc:sldMkLst>
          <pc:docMk/>
          <pc:sldMk cId="2969746590" sldId="307"/>
        </pc:sldMkLst>
        <pc:spChg chg="mod">
          <ac:chgData name="Philippe Baucour" userId="5102170ae7533958" providerId="LiveId" clId="{5806EB48-A84D-4CE1-9430-6D6A79D3E337}" dt="2024-10-20T09:37:58.944" v="44" actId="6549"/>
          <ac:spMkLst>
            <pc:docMk/>
            <pc:sldMk cId="2969746590" sldId="307"/>
            <ac:spMk id="2" creationId="{C1B6D8F8-9417-E8BB-4C0C-20F495209F6E}"/>
          </ac:spMkLst>
        </pc:spChg>
      </pc:sldChg>
      <pc:sldChg chg="modSp mod">
        <pc:chgData name="Philippe Baucour" userId="5102170ae7533958" providerId="LiveId" clId="{5806EB48-A84D-4CE1-9430-6D6A79D3E337}" dt="2024-10-20T09:38:07.977" v="52" actId="6549"/>
        <pc:sldMkLst>
          <pc:docMk/>
          <pc:sldMk cId="1431826525" sldId="308"/>
        </pc:sldMkLst>
        <pc:spChg chg="mod">
          <ac:chgData name="Philippe Baucour" userId="5102170ae7533958" providerId="LiveId" clId="{5806EB48-A84D-4CE1-9430-6D6A79D3E337}" dt="2024-10-20T09:38:07.977" v="52" actId="6549"/>
          <ac:spMkLst>
            <pc:docMk/>
            <pc:sldMk cId="1431826525" sldId="308"/>
            <ac:spMk id="2" creationId="{D5199EB7-41C4-D2EB-9D79-85C93A241BD6}"/>
          </ac:spMkLst>
        </pc:spChg>
      </pc:sldChg>
      <pc:sldChg chg="modSp mod">
        <pc:chgData name="Philippe Baucour" userId="5102170ae7533958" providerId="LiveId" clId="{5806EB48-A84D-4CE1-9430-6D6A79D3E337}" dt="2024-10-20T09:38:37.076" v="60" actId="6549"/>
        <pc:sldMkLst>
          <pc:docMk/>
          <pc:sldMk cId="3873636325" sldId="309"/>
        </pc:sldMkLst>
        <pc:spChg chg="mod">
          <ac:chgData name="Philippe Baucour" userId="5102170ae7533958" providerId="LiveId" clId="{5806EB48-A84D-4CE1-9430-6D6A79D3E337}" dt="2024-10-20T09:38:37.076" v="60" actId="6549"/>
          <ac:spMkLst>
            <pc:docMk/>
            <pc:sldMk cId="3873636325" sldId="309"/>
            <ac:spMk id="2" creationId="{78B511FD-690B-7F4D-72CE-17E648F3C616}"/>
          </ac:spMkLst>
        </pc:spChg>
      </pc:sldChg>
    </pc:docChg>
  </pc:docChgLst>
  <pc:docChgLst>
    <pc:chgData name="Philippe Baucour" userId="5102170ae7533958" providerId="LiveId" clId="{952C97B6-A072-4483-877C-DF77E4F5521D}"/>
    <pc:docChg chg="undo custSel addSld delSld modSld sldOrd">
      <pc:chgData name="Philippe Baucour" userId="5102170ae7533958" providerId="LiveId" clId="{952C97B6-A072-4483-877C-DF77E4F5521D}" dt="2024-06-01T15:18:04.257" v="3696" actId="47"/>
      <pc:docMkLst>
        <pc:docMk/>
      </pc:docMkLst>
      <pc:sldChg chg="addSp modSp mod">
        <pc:chgData name="Philippe Baucour" userId="5102170ae7533958" providerId="LiveId" clId="{952C97B6-A072-4483-877C-DF77E4F5521D}" dt="2024-05-31T12:58:07.541" v="194" actId="6549"/>
        <pc:sldMkLst>
          <pc:docMk/>
          <pc:sldMk cId="2954423731" sldId="256"/>
        </pc:sldMkLst>
        <pc:spChg chg="mod">
          <ac:chgData name="Philippe Baucour" userId="5102170ae7533958" providerId="LiveId" clId="{952C97B6-A072-4483-877C-DF77E4F5521D}" dt="2024-05-31T12:58:07.541" v="194" actId="6549"/>
          <ac:spMkLst>
            <pc:docMk/>
            <pc:sldMk cId="2954423731" sldId="256"/>
            <ac:spMk id="2" creationId="{264C2FA7-8807-F47A-5924-D739AF121C10}"/>
          </ac:spMkLst>
        </pc:spChg>
        <pc:spChg chg="mod">
          <ac:chgData name="Philippe Baucour" userId="5102170ae7533958" providerId="LiveId" clId="{952C97B6-A072-4483-877C-DF77E4F5521D}" dt="2024-05-31T12:50:12.403" v="1"/>
          <ac:spMkLst>
            <pc:docMk/>
            <pc:sldMk cId="2954423731" sldId="256"/>
            <ac:spMk id="7" creationId="{8036ED91-1A13-0EC0-B398-A6654ED5AD43}"/>
          </ac:spMkLst>
        </pc:spChg>
        <pc:spChg chg="add mod">
          <ac:chgData name="Philippe Baucour" userId="5102170ae7533958" providerId="LiveId" clId="{952C97B6-A072-4483-877C-DF77E4F5521D}" dt="2024-05-31T12:58:00.572" v="192" actId="207"/>
          <ac:spMkLst>
            <pc:docMk/>
            <pc:sldMk cId="2954423731" sldId="256"/>
            <ac:spMk id="9" creationId="{70989C5C-7A4F-4C95-87E5-D12D7517B857}"/>
          </ac:spMkLst>
        </pc:spChg>
        <pc:spChg chg="add mod">
          <ac:chgData name="Philippe Baucour" userId="5102170ae7533958" providerId="LiveId" clId="{952C97B6-A072-4483-877C-DF77E4F5521D}" dt="2024-05-31T12:53:16.978" v="117" actId="1076"/>
          <ac:spMkLst>
            <pc:docMk/>
            <pc:sldMk cId="2954423731" sldId="256"/>
            <ac:spMk id="11" creationId="{CCC593A4-66CF-0F47-AC19-E472AEC3F064}"/>
          </ac:spMkLst>
        </pc:spChg>
      </pc:sldChg>
      <pc:sldChg chg="addSp modSp mod">
        <pc:chgData name="Philippe Baucour" userId="5102170ae7533958" providerId="LiveId" clId="{952C97B6-A072-4483-877C-DF77E4F5521D}" dt="2024-05-31T13:43:33.656" v="291" actId="1076"/>
        <pc:sldMkLst>
          <pc:docMk/>
          <pc:sldMk cId="2101838791" sldId="257"/>
        </pc:sldMkLst>
        <pc:spChg chg="mod">
          <ac:chgData name="Philippe Baucour" userId="5102170ae7533958" providerId="LiveId" clId="{952C97B6-A072-4483-877C-DF77E4F5521D}" dt="2024-05-31T12:59:01.681" v="226" actId="20577"/>
          <ac:spMkLst>
            <pc:docMk/>
            <pc:sldMk cId="2101838791" sldId="257"/>
            <ac:spMk id="3" creationId="{FF293838-36E0-334F-0943-6613799B4C66}"/>
          </ac:spMkLst>
        </pc:spChg>
        <pc:spChg chg="add mod">
          <ac:chgData name="Philippe Baucour" userId="5102170ae7533958" providerId="LiveId" clId="{952C97B6-A072-4483-877C-DF77E4F5521D}" dt="2024-05-31T13:43:33.656" v="291" actId="1076"/>
          <ac:spMkLst>
            <pc:docMk/>
            <pc:sldMk cId="2101838791" sldId="257"/>
            <ac:spMk id="4" creationId="{B8B4A79C-B411-602D-0EE2-754FECF71873}"/>
          </ac:spMkLst>
        </pc:spChg>
      </pc:sldChg>
      <pc:sldChg chg="modNotesTx">
        <pc:chgData name="Philippe Baucour" userId="5102170ae7533958" providerId="LiveId" clId="{952C97B6-A072-4483-877C-DF77E4F5521D}" dt="2024-06-01T11:29:02.487" v="2373"/>
        <pc:sldMkLst>
          <pc:docMk/>
          <pc:sldMk cId="1781510308" sldId="258"/>
        </pc:sldMkLst>
      </pc:sldChg>
      <pc:sldChg chg="modNotesTx">
        <pc:chgData name="Philippe Baucour" userId="5102170ae7533958" providerId="LiveId" clId="{952C97B6-A072-4483-877C-DF77E4F5521D}" dt="2024-06-01T11:29:05.724" v="2374"/>
        <pc:sldMkLst>
          <pc:docMk/>
          <pc:sldMk cId="1692495815" sldId="259"/>
        </pc:sldMkLst>
      </pc:sldChg>
      <pc:sldChg chg="modNotesTx">
        <pc:chgData name="Philippe Baucour" userId="5102170ae7533958" providerId="LiveId" clId="{952C97B6-A072-4483-877C-DF77E4F5521D}" dt="2024-06-01T11:29:11.049" v="2375"/>
        <pc:sldMkLst>
          <pc:docMk/>
          <pc:sldMk cId="2073240906" sldId="260"/>
        </pc:sldMkLst>
      </pc:sldChg>
      <pc:sldChg chg="modNotesTx">
        <pc:chgData name="Philippe Baucour" userId="5102170ae7533958" providerId="LiveId" clId="{952C97B6-A072-4483-877C-DF77E4F5521D}" dt="2024-06-01T11:29:16.153" v="2376"/>
        <pc:sldMkLst>
          <pc:docMk/>
          <pc:sldMk cId="3599723430" sldId="261"/>
        </pc:sldMkLst>
      </pc:sldChg>
      <pc:sldChg chg="modNotesTx">
        <pc:chgData name="Philippe Baucour" userId="5102170ae7533958" providerId="LiveId" clId="{952C97B6-A072-4483-877C-DF77E4F5521D}" dt="2024-06-01T11:29:19.576" v="2377"/>
        <pc:sldMkLst>
          <pc:docMk/>
          <pc:sldMk cId="3531592778" sldId="262"/>
        </pc:sldMkLst>
      </pc:sldChg>
      <pc:sldChg chg="modNotesTx">
        <pc:chgData name="Philippe Baucour" userId="5102170ae7533958" providerId="LiveId" clId="{952C97B6-A072-4483-877C-DF77E4F5521D}" dt="2024-06-01T11:29:22.374" v="2378"/>
        <pc:sldMkLst>
          <pc:docMk/>
          <pc:sldMk cId="3764972675" sldId="263"/>
        </pc:sldMkLst>
      </pc:sldChg>
      <pc:sldChg chg="modNotesTx">
        <pc:chgData name="Philippe Baucour" userId="5102170ae7533958" providerId="LiveId" clId="{952C97B6-A072-4483-877C-DF77E4F5521D}" dt="2024-06-01T11:29:25.337" v="2379"/>
        <pc:sldMkLst>
          <pc:docMk/>
          <pc:sldMk cId="2428471880" sldId="264"/>
        </pc:sldMkLst>
      </pc:sldChg>
      <pc:sldChg chg="modNotesTx">
        <pc:chgData name="Philippe Baucour" userId="5102170ae7533958" providerId="LiveId" clId="{952C97B6-A072-4483-877C-DF77E4F5521D}" dt="2024-06-01T11:29:31.129" v="2380"/>
        <pc:sldMkLst>
          <pc:docMk/>
          <pc:sldMk cId="645850396" sldId="265"/>
        </pc:sldMkLst>
      </pc:sldChg>
      <pc:sldChg chg="modNotesTx">
        <pc:chgData name="Philippe Baucour" userId="5102170ae7533958" providerId="LiveId" clId="{952C97B6-A072-4483-877C-DF77E4F5521D}" dt="2024-06-01T11:29:41.186" v="2383"/>
        <pc:sldMkLst>
          <pc:docMk/>
          <pc:sldMk cId="4249389736" sldId="266"/>
        </pc:sldMkLst>
      </pc:sldChg>
      <pc:sldChg chg="modNotesTx">
        <pc:chgData name="Philippe Baucour" userId="5102170ae7533958" providerId="LiveId" clId="{952C97B6-A072-4483-877C-DF77E4F5521D}" dt="2024-06-01T11:29:50.528" v="2385"/>
        <pc:sldMkLst>
          <pc:docMk/>
          <pc:sldMk cId="2793734321" sldId="267"/>
        </pc:sldMkLst>
      </pc:sldChg>
      <pc:sldChg chg="modNotesTx">
        <pc:chgData name="Philippe Baucour" userId="5102170ae7533958" providerId="LiveId" clId="{952C97B6-A072-4483-877C-DF77E4F5521D}" dt="2024-06-01T11:30:11.908" v="2388"/>
        <pc:sldMkLst>
          <pc:docMk/>
          <pc:sldMk cId="2939037261" sldId="269"/>
        </pc:sldMkLst>
      </pc:sldChg>
      <pc:sldChg chg="modSp mod modNotesTx">
        <pc:chgData name="Philippe Baucour" userId="5102170ae7533958" providerId="LiveId" clId="{952C97B6-A072-4483-877C-DF77E4F5521D}" dt="2024-06-01T11:37:12.550" v="2417" actId="20577"/>
        <pc:sldMkLst>
          <pc:docMk/>
          <pc:sldMk cId="2053994929" sldId="271"/>
        </pc:sldMkLst>
        <pc:spChg chg="mod">
          <ac:chgData name="Philippe Baucour" userId="5102170ae7533958" providerId="LiveId" clId="{952C97B6-A072-4483-877C-DF77E4F5521D}" dt="2024-05-31T13:51:52.242" v="383" actId="20577"/>
          <ac:spMkLst>
            <pc:docMk/>
            <pc:sldMk cId="2053994929" sldId="271"/>
            <ac:spMk id="3" creationId="{603E3238-BFE4-7F69-C6A3-DB775394AEA6}"/>
          </ac:spMkLst>
        </pc:spChg>
        <pc:spChg chg="mod">
          <ac:chgData name="Philippe Baucour" userId="5102170ae7533958" providerId="LiveId" clId="{952C97B6-A072-4483-877C-DF77E4F5521D}" dt="2024-05-31T13:45:32.535" v="328" actId="1076"/>
          <ac:spMkLst>
            <pc:docMk/>
            <pc:sldMk cId="2053994929" sldId="271"/>
            <ac:spMk id="8" creationId="{24564B60-57E4-AD35-5488-A18BB73B85C8}"/>
          </ac:spMkLst>
        </pc:spChg>
        <pc:picChg chg="mod">
          <ac:chgData name="Philippe Baucour" userId="5102170ae7533958" providerId="LiveId" clId="{952C97B6-A072-4483-877C-DF77E4F5521D}" dt="2024-05-31T13:45:27.563" v="327" actId="1076"/>
          <ac:picMkLst>
            <pc:docMk/>
            <pc:sldMk cId="2053994929" sldId="271"/>
            <ac:picMk id="5" creationId="{B4DF1DE2-C329-411B-13E2-19D8E51F07A0}"/>
          </ac:picMkLst>
        </pc:picChg>
      </pc:sldChg>
      <pc:sldChg chg="modNotesTx">
        <pc:chgData name="Philippe Baucour" userId="5102170ae7533958" providerId="LiveId" clId="{952C97B6-A072-4483-877C-DF77E4F5521D}" dt="2024-06-01T11:29:34.172" v="2381"/>
        <pc:sldMkLst>
          <pc:docMk/>
          <pc:sldMk cId="1646234395" sldId="273"/>
        </pc:sldMkLst>
      </pc:sldChg>
      <pc:sldChg chg="modNotesTx">
        <pc:chgData name="Philippe Baucour" userId="5102170ae7533958" providerId="LiveId" clId="{952C97B6-A072-4483-877C-DF77E4F5521D}" dt="2024-06-01T11:29:47.357" v="2384"/>
        <pc:sldMkLst>
          <pc:docMk/>
          <pc:sldMk cId="1684020394" sldId="275"/>
        </pc:sldMkLst>
      </pc:sldChg>
      <pc:sldChg chg="modNotesTx">
        <pc:chgData name="Philippe Baucour" userId="5102170ae7533958" providerId="LiveId" clId="{952C97B6-A072-4483-877C-DF77E4F5521D}" dt="2024-06-01T11:29:37.650" v="2382"/>
        <pc:sldMkLst>
          <pc:docMk/>
          <pc:sldMk cId="3820477691" sldId="276"/>
        </pc:sldMkLst>
      </pc:sldChg>
      <pc:sldChg chg="modNotesTx">
        <pc:chgData name="Philippe Baucour" userId="5102170ae7533958" providerId="LiveId" clId="{952C97B6-A072-4483-877C-DF77E4F5521D}" dt="2024-06-01T11:28:58.946" v="2372"/>
        <pc:sldMkLst>
          <pc:docMk/>
          <pc:sldMk cId="1550033926" sldId="279"/>
        </pc:sldMkLst>
      </pc:sldChg>
      <pc:sldChg chg="modNotesTx">
        <pc:chgData name="Philippe Baucour" userId="5102170ae7533958" providerId="LiveId" clId="{952C97B6-A072-4483-877C-DF77E4F5521D}" dt="2024-06-01T11:28:52.842" v="2371"/>
        <pc:sldMkLst>
          <pc:docMk/>
          <pc:sldMk cId="3796803524" sldId="280"/>
        </pc:sldMkLst>
      </pc:sldChg>
      <pc:sldChg chg="modNotesTx">
        <pc:chgData name="Philippe Baucour" userId="5102170ae7533958" providerId="LiveId" clId="{952C97B6-A072-4483-877C-DF77E4F5521D}" dt="2024-06-01T11:28:49.781" v="2370"/>
        <pc:sldMkLst>
          <pc:docMk/>
          <pc:sldMk cId="167165016" sldId="281"/>
        </pc:sldMkLst>
      </pc:sldChg>
      <pc:sldChg chg="modNotesTx">
        <pc:chgData name="Philippe Baucour" userId="5102170ae7533958" providerId="LiveId" clId="{952C97B6-A072-4483-877C-DF77E4F5521D}" dt="2024-06-01T11:28:46.617" v="2369"/>
        <pc:sldMkLst>
          <pc:docMk/>
          <pc:sldMk cId="2952062194" sldId="282"/>
        </pc:sldMkLst>
      </pc:sldChg>
      <pc:sldChg chg="modNotesTx">
        <pc:chgData name="Philippe Baucour" userId="5102170ae7533958" providerId="LiveId" clId="{952C97B6-A072-4483-877C-DF77E4F5521D}" dt="2024-06-01T11:28:41.215" v="2368"/>
        <pc:sldMkLst>
          <pc:docMk/>
          <pc:sldMk cId="2324011759" sldId="283"/>
        </pc:sldMkLst>
      </pc:sldChg>
      <pc:sldChg chg="modNotesTx">
        <pc:chgData name="Philippe Baucour" userId="5102170ae7533958" providerId="LiveId" clId="{952C97B6-A072-4483-877C-DF77E4F5521D}" dt="2024-06-01T11:28:38.089" v="2367"/>
        <pc:sldMkLst>
          <pc:docMk/>
          <pc:sldMk cId="969718720" sldId="284"/>
        </pc:sldMkLst>
      </pc:sldChg>
      <pc:sldChg chg="modNotesTx">
        <pc:chgData name="Philippe Baucour" userId="5102170ae7533958" providerId="LiveId" clId="{952C97B6-A072-4483-877C-DF77E4F5521D}" dt="2024-06-01T11:28:34.438" v="2366"/>
        <pc:sldMkLst>
          <pc:docMk/>
          <pc:sldMk cId="268365912" sldId="285"/>
        </pc:sldMkLst>
      </pc:sldChg>
      <pc:sldChg chg="del modNotesTx">
        <pc:chgData name="Philippe Baucour" userId="5102170ae7533958" providerId="LiveId" clId="{952C97B6-A072-4483-877C-DF77E4F5521D}" dt="2024-06-01T15:18:04.257" v="3696" actId="47"/>
        <pc:sldMkLst>
          <pc:docMk/>
          <pc:sldMk cId="4223774021" sldId="286"/>
        </pc:sldMkLst>
      </pc:sldChg>
      <pc:sldChg chg="modNotesTx">
        <pc:chgData name="Philippe Baucour" userId="5102170ae7533958" providerId="LiveId" clId="{952C97B6-A072-4483-877C-DF77E4F5521D}" dt="2024-06-01T11:28:28.200" v="2364"/>
        <pc:sldMkLst>
          <pc:docMk/>
          <pc:sldMk cId="3737153484" sldId="287"/>
        </pc:sldMkLst>
      </pc:sldChg>
      <pc:sldChg chg="addSp modSp mod modClrScheme chgLayout modNotesTx">
        <pc:chgData name="Philippe Baucour" userId="5102170ae7533958" providerId="LiveId" clId="{952C97B6-A072-4483-877C-DF77E4F5521D}" dt="2024-06-01T15:12:30.310" v="3695"/>
        <pc:sldMkLst>
          <pc:docMk/>
          <pc:sldMk cId="2553244764" sldId="288"/>
        </pc:sldMkLst>
        <pc:spChg chg="mod ord">
          <ac:chgData name="Philippe Baucour" userId="5102170ae7533958" providerId="LiveId" clId="{952C97B6-A072-4483-877C-DF77E4F5521D}" dt="2024-05-31T15:01:40.547" v="1367" actId="700"/>
          <ac:spMkLst>
            <pc:docMk/>
            <pc:sldMk cId="2553244764" sldId="288"/>
            <ac:spMk id="2" creationId="{07116FA8-44B8-9944-8023-E01582822C0E}"/>
          </ac:spMkLst>
        </pc:spChg>
        <pc:spChg chg="add mod ord">
          <ac:chgData name="Philippe Baucour" userId="5102170ae7533958" providerId="LiveId" clId="{952C97B6-A072-4483-877C-DF77E4F5521D}" dt="2024-06-01T14:48:04.663" v="3463" actId="20577"/>
          <ac:spMkLst>
            <pc:docMk/>
            <pc:sldMk cId="2553244764" sldId="288"/>
            <ac:spMk id="3" creationId="{31A1C655-F0DF-D7CD-1359-8F3003D61E35}"/>
          </ac:spMkLst>
        </pc:spChg>
      </pc:sldChg>
      <pc:sldChg chg="addSp modSp mod modClrScheme chgLayout modNotesTx">
        <pc:chgData name="Philippe Baucour" userId="5102170ae7533958" providerId="LiveId" clId="{952C97B6-A072-4483-877C-DF77E4F5521D}" dt="2024-06-01T11:40:58.098" v="2423" actId="113"/>
        <pc:sldMkLst>
          <pc:docMk/>
          <pc:sldMk cId="4281267963" sldId="289"/>
        </pc:sldMkLst>
        <pc:spChg chg="mod ord">
          <ac:chgData name="Philippe Baucour" userId="5102170ae7533958" providerId="LiveId" clId="{952C97B6-A072-4483-877C-DF77E4F5521D}" dt="2024-05-31T14:56:05.316" v="1254" actId="700"/>
          <ac:spMkLst>
            <pc:docMk/>
            <pc:sldMk cId="4281267963" sldId="289"/>
            <ac:spMk id="2" creationId="{7AC824CD-ADD5-4F6E-C3D9-918F13F5351C}"/>
          </ac:spMkLst>
        </pc:spChg>
        <pc:spChg chg="add mod ord">
          <ac:chgData name="Philippe Baucour" userId="5102170ae7533958" providerId="LiveId" clId="{952C97B6-A072-4483-877C-DF77E4F5521D}" dt="2024-05-31T15:41:14.411" v="1492" actId="20577"/>
          <ac:spMkLst>
            <pc:docMk/>
            <pc:sldMk cId="4281267963" sldId="289"/>
            <ac:spMk id="3" creationId="{FF350335-E3E0-D1ED-2D1D-BDE091B6443B}"/>
          </ac:spMkLst>
        </pc:spChg>
        <pc:picChg chg="add mod">
          <ac:chgData name="Philippe Baucour" userId="5102170ae7533958" providerId="LiveId" clId="{952C97B6-A072-4483-877C-DF77E4F5521D}" dt="2024-05-31T15:03:00.268" v="1389" actId="14100"/>
          <ac:picMkLst>
            <pc:docMk/>
            <pc:sldMk cId="4281267963" sldId="289"/>
            <ac:picMk id="5" creationId="{1B29DF09-5B24-6AD5-E874-F3CD9DE63731}"/>
          </ac:picMkLst>
        </pc:picChg>
      </pc:sldChg>
      <pc:sldChg chg="addSp delSp modSp mod modClrScheme chgLayout modNotesTx">
        <pc:chgData name="Philippe Baucour" userId="5102170ae7533958" providerId="LiveId" clId="{952C97B6-A072-4483-877C-DF77E4F5521D}" dt="2024-06-01T11:40:06.556" v="2422" actId="113"/>
        <pc:sldMkLst>
          <pc:docMk/>
          <pc:sldMk cId="3521603335" sldId="290"/>
        </pc:sldMkLst>
        <pc:spChg chg="mod ord">
          <ac:chgData name="Philippe Baucour" userId="5102170ae7533958" providerId="LiveId" clId="{952C97B6-A072-4483-877C-DF77E4F5521D}" dt="2024-05-31T13:47:20.609" v="329" actId="700"/>
          <ac:spMkLst>
            <pc:docMk/>
            <pc:sldMk cId="3521603335" sldId="290"/>
            <ac:spMk id="2" creationId="{A623C05F-ED62-D77A-1E60-8B26B8DCF695}"/>
          </ac:spMkLst>
        </pc:spChg>
        <pc:spChg chg="add mod ord">
          <ac:chgData name="Philippe Baucour" userId="5102170ae7533958" providerId="LiveId" clId="{952C97B6-A072-4483-877C-DF77E4F5521D}" dt="2024-05-31T14:50:07.586" v="1190" actId="6549"/>
          <ac:spMkLst>
            <pc:docMk/>
            <pc:sldMk cId="3521603335" sldId="290"/>
            <ac:spMk id="3" creationId="{D6318A7F-9805-D34F-CF8A-8D09CB4F2031}"/>
          </ac:spMkLst>
        </pc:spChg>
        <pc:spChg chg="add del">
          <ac:chgData name="Philippe Baucour" userId="5102170ae7533958" providerId="LiveId" clId="{952C97B6-A072-4483-877C-DF77E4F5521D}" dt="2024-05-31T13:55:33.819" v="430" actId="22"/>
          <ac:spMkLst>
            <pc:docMk/>
            <pc:sldMk cId="3521603335" sldId="290"/>
            <ac:spMk id="5" creationId="{2FB67DE0-EB22-AD9F-6D1C-265788F80660}"/>
          </ac:spMkLst>
        </pc:spChg>
        <pc:spChg chg="add del mod">
          <ac:chgData name="Philippe Baucour" userId="5102170ae7533958" providerId="LiveId" clId="{952C97B6-A072-4483-877C-DF77E4F5521D}" dt="2024-05-31T13:55:42.690" v="433" actId="478"/>
          <ac:spMkLst>
            <pc:docMk/>
            <pc:sldMk cId="3521603335" sldId="290"/>
            <ac:spMk id="7" creationId="{B4884E10-2CDE-F3E6-F0EE-295E6BB9865D}"/>
          </ac:spMkLst>
        </pc:spChg>
        <pc:spChg chg="add del mod">
          <ac:chgData name="Philippe Baucour" userId="5102170ae7533958" providerId="LiveId" clId="{952C97B6-A072-4483-877C-DF77E4F5521D}" dt="2024-05-31T13:56:01.863" v="436" actId="478"/>
          <ac:spMkLst>
            <pc:docMk/>
            <pc:sldMk cId="3521603335" sldId="290"/>
            <ac:spMk id="9" creationId="{01A31051-EA5C-0863-21C0-CDE019038B52}"/>
          </ac:spMkLst>
        </pc:spChg>
        <pc:spChg chg="add del mod">
          <ac:chgData name="Philippe Baucour" userId="5102170ae7533958" providerId="LiveId" clId="{952C97B6-A072-4483-877C-DF77E4F5521D}" dt="2024-05-31T14:12:49.998" v="650" actId="478"/>
          <ac:spMkLst>
            <pc:docMk/>
            <pc:sldMk cId="3521603335" sldId="290"/>
            <ac:spMk id="11" creationId="{EB158781-AC51-6AF3-AA1C-E4484A4A6A12}"/>
          </ac:spMkLst>
        </pc:spChg>
        <pc:spChg chg="add del mod">
          <ac:chgData name="Philippe Baucour" userId="5102170ae7533958" providerId="LiveId" clId="{952C97B6-A072-4483-877C-DF77E4F5521D}" dt="2024-05-31T13:59:44.987" v="482" actId="478"/>
          <ac:spMkLst>
            <pc:docMk/>
            <pc:sldMk cId="3521603335" sldId="290"/>
            <ac:spMk id="13" creationId="{55D3ECA7-EA9D-CD90-B094-5D42142ED71D}"/>
          </ac:spMkLst>
        </pc:spChg>
        <pc:spChg chg="add del">
          <ac:chgData name="Philippe Baucour" userId="5102170ae7533958" providerId="LiveId" clId="{952C97B6-A072-4483-877C-DF77E4F5521D}" dt="2024-05-31T13:59:50.649" v="484" actId="478"/>
          <ac:spMkLst>
            <pc:docMk/>
            <pc:sldMk cId="3521603335" sldId="290"/>
            <ac:spMk id="15" creationId="{E1B48DDF-2A4A-1862-9A4C-C6508B471E84}"/>
          </ac:spMkLst>
        </pc:spChg>
        <pc:spChg chg="add del mod">
          <ac:chgData name="Philippe Baucour" userId="5102170ae7533958" providerId="LiveId" clId="{952C97B6-A072-4483-877C-DF77E4F5521D}" dt="2024-05-31T13:59:59.913" v="487" actId="478"/>
          <ac:spMkLst>
            <pc:docMk/>
            <pc:sldMk cId="3521603335" sldId="290"/>
            <ac:spMk id="17" creationId="{0AFF1391-902B-A2EE-2EDC-46CF2423FB45}"/>
          </ac:spMkLst>
        </pc:spChg>
        <pc:spChg chg="add del mod">
          <ac:chgData name="Philippe Baucour" userId="5102170ae7533958" providerId="LiveId" clId="{952C97B6-A072-4483-877C-DF77E4F5521D}" dt="2024-05-31T14:00:19.860" v="490" actId="478"/>
          <ac:spMkLst>
            <pc:docMk/>
            <pc:sldMk cId="3521603335" sldId="290"/>
            <ac:spMk id="19" creationId="{B90460F6-1D2A-4C2D-6ADA-5E221F903931}"/>
          </ac:spMkLst>
        </pc:spChg>
        <pc:spChg chg="add mod">
          <ac:chgData name="Philippe Baucour" userId="5102170ae7533958" providerId="LiveId" clId="{952C97B6-A072-4483-877C-DF77E4F5521D}" dt="2024-05-31T14:52:13.569" v="1230" actId="207"/>
          <ac:spMkLst>
            <pc:docMk/>
            <pc:sldMk cId="3521603335" sldId="290"/>
            <ac:spMk id="32" creationId="{BB3F5329-BE39-F0B4-7281-349D049324B0}"/>
          </ac:spMkLst>
        </pc:spChg>
        <pc:picChg chg="add del mod">
          <ac:chgData name="Philippe Baucour" userId="5102170ae7533958" providerId="LiveId" clId="{952C97B6-A072-4483-877C-DF77E4F5521D}" dt="2024-05-31T14:07:37.007" v="634" actId="478"/>
          <ac:picMkLst>
            <pc:docMk/>
            <pc:sldMk cId="3521603335" sldId="290"/>
            <ac:picMk id="21" creationId="{023D34A8-E3DA-AB6E-4AA0-308F61B6B725}"/>
          </ac:picMkLst>
        </pc:picChg>
        <pc:picChg chg="add del mod">
          <ac:chgData name="Philippe Baucour" userId="5102170ae7533958" providerId="LiveId" clId="{952C97B6-A072-4483-877C-DF77E4F5521D}" dt="2024-05-31T14:07:11.496" v="630" actId="478"/>
          <ac:picMkLst>
            <pc:docMk/>
            <pc:sldMk cId="3521603335" sldId="290"/>
            <ac:picMk id="23" creationId="{921BD2A2-9A89-8A35-109D-BC5C7A8ED4D1}"/>
          </ac:picMkLst>
        </pc:picChg>
        <pc:picChg chg="add mod">
          <ac:chgData name="Philippe Baucour" userId="5102170ae7533958" providerId="LiveId" clId="{952C97B6-A072-4483-877C-DF77E4F5521D}" dt="2024-05-31T14:17:59.140" v="801" actId="1076"/>
          <ac:picMkLst>
            <pc:docMk/>
            <pc:sldMk cId="3521603335" sldId="290"/>
            <ac:picMk id="25" creationId="{A371A201-66DF-0C94-0B58-B9CB5371A21E}"/>
          </ac:picMkLst>
        </pc:picChg>
        <pc:picChg chg="add mod">
          <ac:chgData name="Philippe Baucour" userId="5102170ae7533958" providerId="LiveId" clId="{952C97B6-A072-4483-877C-DF77E4F5521D}" dt="2024-05-31T14:17:55.919" v="800" actId="1076"/>
          <ac:picMkLst>
            <pc:docMk/>
            <pc:sldMk cId="3521603335" sldId="290"/>
            <ac:picMk id="27" creationId="{9144266B-0C2B-9514-A55F-E678B591A6E2}"/>
          </ac:picMkLst>
        </pc:picChg>
        <pc:picChg chg="add mod">
          <ac:chgData name="Philippe Baucour" userId="5102170ae7533958" providerId="LiveId" clId="{952C97B6-A072-4483-877C-DF77E4F5521D}" dt="2024-05-31T14:18:05.598" v="802" actId="1076"/>
          <ac:picMkLst>
            <pc:docMk/>
            <pc:sldMk cId="3521603335" sldId="290"/>
            <ac:picMk id="29" creationId="{170CB3D0-3BA7-48C6-51B2-2C8661870FDB}"/>
          </ac:picMkLst>
        </pc:picChg>
        <pc:picChg chg="add mod">
          <ac:chgData name="Philippe Baucour" userId="5102170ae7533958" providerId="LiveId" clId="{952C97B6-A072-4483-877C-DF77E4F5521D}" dt="2024-05-31T14:27:44.045" v="949" actId="1076"/>
          <ac:picMkLst>
            <pc:docMk/>
            <pc:sldMk cId="3521603335" sldId="290"/>
            <ac:picMk id="31" creationId="{387015A8-2A98-8FAA-30F9-3712EE8C2344}"/>
          </ac:picMkLst>
        </pc:picChg>
      </pc:sldChg>
      <pc:sldChg chg="modSp mod modNotesTx">
        <pc:chgData name="Philippe Baucour" userId="5102170ae7533958" providerId="LiveId" clId="{952C97B6-A072-4483-877C-DF77E4F5521D}" dt="2024-06-01T11:36:32.499" v="2416" actId="113"/>
        <pc:sldMkLst>
          <pc:docMk/>
          <pc:sldMk cId="3472059548" sldId="291"/>
        </pc:sldMkLst>
        <pc:spChg chg="mod">
          <ac:chgData name="Philippe Baucour" userId="5102170ae7533958" providerId="LiveId" clId="{952C97B6-A072-4483-877C-DF77E4F5521D}" dt="2024-05-31T13:43:57.065" v="299" actId="20577"/>
          <ac:spMkLst>
            <pc:docMk/>
            <pc:sldMk cId="3472059548" sldId="291"/>
            <ac:spMk id="3" creationId="{363D9547-B7F8-DC7E-F0FE-A4D7FE1A2969}"/>
          </ac:spMkLst>
        </pc:spChg>
      </pc:sldChg>
      <pc:sldChg chg="addSp delSp modSp new mod modNotesTx">
        <pc:chgData name="Philippe Baucour" userId="5102170ae7533958" providerId="LiveId" clId="{952C97B6-A072-4483-877C-DF77E4F5521D}" dt="2024-06-01T11:38:57.330" v="2421" actId="113"/>
        <pc:sldMkLst>
          <pc:docMk/>
          <pc:sldMk cId="3246946938" sldId="292"/>
        </pc:sldMkLst>
        <pc:spChg chg="mod">
          <ac:chgData name="Philippe Baucour" userId="5102170ae7533958" providerId="LiveId" clId="{952C97B6-A072-4483-877C-DF77E4F5521D}" dt="2024-05-31T14:45:40.814" v="1104" actId="20577"/>
          <ac:spMkLst>
            <pc:docMk/>
            <pc:sldMk cId="3246946938" sldId="292"/>
            <ac:spMk id="2" creationId="{D12048F2-196C-90EB-BED0-1247E4692BDD}"/>
          </ac:spMkLst>
        </pc:spChg>
        <pc:spChg chg="mod">
          <ac:chgData name="Philippe Baucour" userId="5102170ae7533958" providerId="LiveId" clId="{952C97B6-A072-4483-877C-DF77E4F5521D}" dt="2024-05-31T14:47:53.569" v="1148" actId="6549"/>
          <ac:spMkLst>
            <pc:docMk/>
            <pc:sldMk cId="3246946938" sldId="292"/>
            <ac:spMk id="3" creationId="{98C71413-FAAD-10DB-1768-D0097084C05F}"/>
          </ac:spMkLst>
        </pc:spChg>
        <pc:graphicFrameChg chg="add del mod modGraphic">
          <ac:chgData name="Philippe Baucour" userId="5102170ae7533958" providerId="LiveId" clId="{952C97B6-A072-4483-877C-DF77E4F5521D}" dt="2024-05-31T14:47:41.741" v="1135" actId="478"/>
          <ac:graphicFrameMkLst>
            <pc:docMk/>
            <pc:sldMk cId="3246946938" sldId="292"/>
            <ac:graphicFrameMk id="4" creationId="{E024952C-5527-06A8-AAD8-771F211E4418}"/>
          </ac:graphicFrameMkLst>
        </pc:graphicFrameChg>
        <pc:picChg chg="add mod">
          <ac:chgData name="Philippe Baucour" userId="5102170ae7533958" providerId="LiveId" clId="{952C97B6-A072-4483-877C-DF77E4F5521D}" dt="2024-05-31T14:48:06.131" v="1151" actId="1076"/>
          <ac:picMkLst>
            <pc:docMk/>
            <pc:sldMk cId="3246946938" sldId="292"/>
            <ac:picMk id="6" creationId="{01FA872F-C21D-E0A5-AF18-38996447505C}"/>
          </ac:picMkLst>
        </pc:picChg>
      </pc:sldChg>
      <pc:sldChg chg="delSp modSp add mod delAnim modAnim modNotesTx">
        <pc:chgData name="Philippe Baucour" userId="5102170ae7533958" providerId="LiveId" clId="{952C97B6-A072-4483-877C-DF77E4F5521D}" dt="2024-06-01T11:48:31.637" v="2453" actId="113"/>
        <pc:sldMkLst>
          <pc:docMk/>
          <pc:sldMk cId="4079956193" sldId="293"/>
        </pc:sldMkLst>
        <pc:spChg chg="mod">
          <ac:chgData name="Philippe Baucour" userId="5102170ae7533958" providerId="LiveId" clId="{952C97B6-A072-4483-877C-DF77E4F5521D}" dt="2024-06-01T09:59:19.435" v="1971" actId="13926"/>
          <ac:spMkLst>
            <pc:docMk/>
            <pc:sldMk cId="4079956193" sldId="293"/>
            <ac:spMk id="3" creationId="{50F452AD-BB6D-A971-A6ED-43CD09F7AB2B}"/>
          </ac:spMkLst>
        </pc:spChg>
        <pc:spChg chg="del">
          <ac:chgData name="Philippe Baucour" userId="5102170ae7533958" providerId="LiveId" clId="{952C97B6-A072-4483-877C-DF77E4F5521D}" dt="2024-05-31T15:01:09.025" v="1363" actId="478"/>
          <ac:spMkLst>
            <pc:docMk/>
            <pc:sldMk cId="4079956193" sldId="293"/>
            <ac:spMk id="4" creationId="{0DCB7778-990E-4328-3E8E-079EAA3D8F0A}"/>
          </ac:spMkLst>
        </pc:spChg>
        <pc:spChg chg="mod">
          <ac:chgData name="Philippe Baucour" userId="5102170ae7533958" providerId="LiveId" clId="{952C97B6-A072-4483-877C-DF77E4F5521D}" dt="2024-05-31T16:00:21.513" v="1692" actId="1036"/>
          <ac:spMkLst>
            <pc:docMk/>
            <pc:sldMk cId="4079956193" sldId="293"/>
            <ac:spMk id="16" creationId="{4DF975F5-2407-35C6-2EB3-6E1E4231DD1B}"/>
          </ac:spMkLst>
        </pc:spChg>
        <pc:spChg chg="del">
          <ac:chgData name="Philippe Baucour" userId="5102170ae7533958" providerId="LiveId" clId="{952C97B6-A072-4483-877C-DF77E4F5521D}" dt="2024-05-31T15:01:06.888" v="1362" actId="478"/>
          <ac:spMkLst>
            <pc:docMk/>
            <pc:sldMk cId="4079956193" sldId="293"/>
            <ac:spMk id="18" creationId="{D08D3D04-AEA4-9246-D67D-77A84139705E}"/>
          </ac:spMkLst>
        </pc:spChg>
      </pc:sldChg>
      <pc:sldChg chg="add del">
        <pc:chgData name="Philippe Baucour" userId="5102170ae7533958" providerId="LiveId" clId="{952C97B6-A072-4483-877C-DF77E4F5521D}" dt="2024-06-01T11:29:56.568" v="2386" actId="47"/>
        <pc:sldMkLst>
          <pc:docMk/>
          <pc:sldMk cId="3601033947" sldId="294"/>
        </pc:sldMkLst>
      </pc:sldChg>
      <pc:sldChg chg="addSp delSp modSp new mod ord modNotesTx">
        <pc:chgData name="Philippe Baucour" userId="5102170ae7533958" providerId="LiveId" clId="{952C97B6-A072-4483-877C-DF77E4F5521D}" dt="2024-06-01T11:53:09.893" v="2476" actId="20577"/>
        <pc:sldMkLst>
          <pc:docMk/>
          <pc:sldMk cId="2068065062" sldId="295"/>
        </pc:sldMkLst>
        <pc:spChg chg="mod">
          <ac:chgData name="Philippe Baucour" userId="5102170ae7533958" providerId="LiveId" clId="{952C97B6-A072-4483-877C-DF77E4F5521D}" dt="2024-06-01T10:42:09.606" v="2205" actId="20577"/>
          <ac:spMkLst>
            <pc:docMk/>
            <pc:sldMk cId="2068065062" sldId="295"/>
            <ac:spMk id="2" creationId="{920E45DA-784E-A556-ED99-BF33D43E0C87}"/>
          </ac:spMkLst>
        </pc:spChg>
        <pc:spChg chg="mod">
          <ac:chgData name="Philippe Baucour" userId="5102170ae7533958" providerId="LiveId" clId="{952C97B6-A072-4483-877C-DF77E4F5521D}" dt="2024-06-01T10:48:32.195" v="2258" actId="20577"/>
          <ac:spMkLst>
            <pc:docMk/>
            <pc:sldMk cId="2068065062" sldId="295"/>
            <ac:spMk id="3" creationId="{E9809C29-10BE-CC2F-EC7E-011EA40513F9}"/>
          </ac:spMkLst>
        </pc:spChg>
        <pc:picChg chg="add del mod">
          <ac:chgData name="Philippe Baucour" userId="5102170ae7533958" providerId="LiveId" clId="{952C97B6-A072-4483-877C-DF77E4F5521D}" dt="2024-06-01T10:09:51.949" v="2017" actId="478"/>
          <ac:picMkLst>
            <pc:docMk/>
            <pc:sldMk cId="2068065062" sldId="295"/>
            <ac:picMk id="4" creationId="{E05D586C-2000-4BAB-3097-4B375B67386D}"/>
          </ac:picMkLst>
        </pc:picChg>
        <pc:picChg chg="add mod">
          <ac:chgData name="Philippe Baucour" userId="5102170ae7533958" providerId="LiveId" clId="{952C97B6-A072-4483-877C-DF77E4F5521D}" dt="2024-06-01T10:48:38.848" v="2260" actId="14100"/>
          <ac:picMkLst>
            <pc:docMk/>
            <pc:sldMk cId="2068065062" sldId="295"/>
            <ac:picMk id="6" creationId="{7536012E-781F-67AB-24A0-FFFA5EFC0915}"/>
          </ac:picMkLst>
        </pc:picChg>
        <pc:picChg chg="add mod">
          <ac:chgData name="Philippe Baucour" userId="5102170ae7533958" providerId="LiveId" clId="{952C97B6-A072-4483-877C-DF77E4F5521D}" dt="2024-06-01T10:47:31.761" v="2253" actId="1076"/>
          <ac:picMkLst>
            <pc:docMk/>
            <pc:sldMk cId="2068065062" sldId="295"/>
            <ac:picMk id="8" creationId="{6E344CEA-A0C6-F801-F01D-D3C5C92B7B29}"/>
          </ac:picMkLst>
        </pc:picChg>
      </pc:sldChg>
      <pc:sldChg chg="addSp delSp modSp new mod ord modNotesTx">
        <pc:chgData name="Philippe Baucour" userId="5102170ae7533958" providerId="LiveId" clId="{952C97B6-A072-4483-877C-DF77E4F5521D}" dt="2024-06-01T15:02:49.931" v="3502"/>
        <pc:sldMkLst>
          <pc:docMk/>
          <pc:sldMk cId="606418971" sldId="296"/>
        </pc:sldMkLst>
        <pc:spChg chg="mod">
          <ac:chgData name="Philippe Baucour" userId="5102170ae7533958" providerId="LiveId" clId="{952C97B6-A072-4483-877C-DF77E4F5521D}" dt="2024-05-31T16:02:05.772" v="1747" actId="20577"/>
          <ac:spMkLst>
            <pc:docMk/>
            <pc:sldMk cId="606418971" sldId="296"/>
            <ac:spMk id="2" creationId="{30D1FD44-F96B-0943-1F7B-1952F98F6A27}"/>
          </ac:spMkLst>
        </pc:spChg>
        <pc:spChg chg="mod">
          <ac:chgData name="Philippe Baucour" userId="5102170ae7533958" providerId="LiveId" clId="{952C97B6-A072-4483-877C-DF77E4F5521D}" dt="2024-06-01T13:52:00.181" v="2722" actId="27636"/>
          <ac:spMkLst>
            <pc:docMk/>
            <pc:sldMk cId="606418971" sldId="296"/>
            <ac:spMk id="3" creationId="{94ABA3FE-0C75-DBA3-CBB3-2EF55162A98F}"/>
          </ac:spMkLst>
        </pc:spChg>
        <pc:picChg chg="add del mod">
          <ac:chgData name="Philippe Baucour" userId="5102170ae7533958" providerId="LiveId" clId="{952C97B6-A072-4483-877C-DF77E4F5521D}" dt="2024-06-01T13:52:02.800" v="2723" actId="478"/>
          <ac:picMkLst>
            <pc:docMk/>
            <pc:sldMk cId="606418971" sldId="296"/>
            <ac:picMk id="5" creationId="{A11756A5-020A-67F5-3D23-F8B2DC3CEA33}"/>
          </ac:picMkLst>
        </pc:picChg>
      </pc:sldChg>
      <pc:sldChg chg="addSp delSp modSp new mod modClrScheme chgLayout modNotesTx">
        <pc:chgData name="Philippe Baucour" userId="5102170ae7533958" providerId="LiveId" clId="{952C97B6-A072-4483-877C-DF77E4F5521D}" dt="2024-06-01T14:23:33.260" v="3190" actId="6549"/>
        <pc:sldMkLst>
          <pc:docMk/>
          <pc:sldMk cId="1064774319" sldId="297"/>
        </pc:sldMkLst>
        <pc:spChg chg="mod ord">
          <ac:chgData name="Philippe Baucour" userId="5102170ae7533958" providerId="LiveId" clId="{952C97B6-A072-4483-877C-DF77E4F5521D}" dt="2024-06-01T13:44:00.865" v="2518" actId="700"/>
          <ac:spMkLst>
            <pc:docMk/>
            <pc:sldMk cId="1064774319" sldId="297"/>
            <ac:spMk id="2" creationId="{9CB4E18A-E8FB-C7CB-0984-309BDD7D8DB7}"/>
          </ac:spMkLst>
        </pc:spChg>
        <pc:spChg chg="mod ord">
          <ac:chgData name="Philippe Baucour" userId="5102170ae7533958" providerId="LiveId" clId="{952C97B6-A072-4483-877C-DF77E4F5521D}" dt="2024-06-01T14:19:25.498" v="3082" actId="20577"/>
          <ac:spMkLst>
            <pc:docMk/>
            <pc:sldMk cId="1064774319" sldId="297"/>
            <ac:spMk id="3" creationId="{64B2D82F-395E-98CB-9715-8E159D775784}"/>
          </ac:spMkLst>
        </pc:spChg>
        <pc:spChg chg="add mod ord">
          <ac:chgData name="Philippe Baucour" userId="5102170ae7533958" providerId="LiveId" clId="{952C97B6-A072-4483-877C-DF77E4F5521D}" dt="2024-06-01T13:46:49.947" v="2604" actId="20577"/>
          <ac:spMkLst>
            <pc:docMk/>
            <pc:sldMk cId="1064774319" sldId="297"/>
            <ac:spMk id="4" creationId="{635488A6-7B9D-0251-AB41-AD37921394F9}"/>
          </ac:spMkLst>
        </pc:spChg>
        <pc:spChg chg="add mod ord">
          <ac:chgData name="Philippe Baucour" userId="5102170ae7533958" providerId="LiveId" clId="{952C97B6-A072-4483-877C-DF77E4F5521D}" dt="2024-06-01T14:16:12.326" v="3015" actId="6549"/>
          <ac:spMkLst>
            <pc:docMk/>
            <pc:sldMk cId="1064774319" sldId="297"/>
            <ac:spMk id="5" creationId="{818B2B07-0E30-554B-7255-5AEA230419BF}"/>
          </ac:spMkLst>
        </pc:spChg>
        <pc:spChg chg="add mod ord">
          <ac:chgData name="Philippe Baucour" userId="5102170ae7533958" providerId="LiveId" clId="{952C97B6-A072-4483-877C-DF77E4F5521D}" dt="2024-06-01T14:17:40.216" v="3073" actId="20577"/>
          <ac:spMkLst>
            <pc:docMk/>
            <pc:sldMk cId="1064774319" sldId="297"/>
            <ac:spMk id="6" creationId="{BBA3A000-5464-C160-4D1D-6E08FCFBCC3D}"/>
          </ac:spMkLst>
        </pc:spChg>
        <pc:picChg chg="add mod">
          <ac:chgData name="Philippe Baucour" userId="5102170ae7533958" providerId="LiveId" clId="{952C97B6-A072-4483-877C-DF77E4F5521D}" dt="2024-06-01T13:48:56.643" v="2626" actId="1076"/>
          <ac:picMkLst>
            <pc:docMk/>
            <pc:sldMk cId="1064774319" sldId="297"/>
            <ac:picMk id="8" creationId="{30EE898B-0366-A091-0D7F-EA68BDBA296B}"/>
          </ac:picMkLst>
        </pc:picChg>
        <pc:picChg chg="add del mod">
          <ac:chgData name="Philippe Baucour" userId="5102170ae7533958" providerId="LiveId" clId="{952C97B6-A072-4483-877C-DF77E4F5521D}" dt="2024-06-01T14:13:17.278" v="2965" actId="478"/>
          <ac:picMkLst>
            <pc:docMk/>
            <pc:sldMk cId="1064774319" sldId="297"/>
            <ac:picMk id="9" creationId="{A11756A5-020A-67F5-3D23-F8B2DC3CEA33}"/>
          </ac:picMkLst>
        </pc:picChg>
        <pc:picChg chg="add del mod">
          <ac:chgData name="Philippe Baucour" userId="5102170ae7533958" providerId="LiveId" clId="{952C97B6-A072-4483-877C-DF77E4F5521D}" dt="2024-06-01T14:08:25.702" v="2955" actId="478"/>
          <ac:picMkLst>
            <pc:docMk/>
            <pc:sldMk cId="1064774319" sldId="297"/>
            <ac:picMk id="11" creationId="{6068D995-A595-62E5-4F8D-716C4C51B43D}"/>
          </ac:picMkLst>
        </pc:picChg>
        <pc:picChg chg="add mod">
          <ac:chgData name="Philippe Baucour" userId="5102170ae7533958" providerId="LiveId" clId="{952C97B6-A072-4483-877C-DF77E4F5521D}" dt="2024-06-01T14:19:35.689" v="3115" actId="1038"/>
          <ac:picMkLst>
            <pc:docMk/>
            <pc:sldMk cId="1064774319" sldId="297"/>
            <ac:picMk id="13" creationId="{EDDAB687-F580-1D75-7670-C25BC84C6108}"/>
          </ac:picMkLst>
        </pc:picChg>
        <pc:picChg chg="add mod">
          <ac:chgData name="Philippe Baucour" userId="5102170ae7533958" providerId="LiveId" clId="{952C97B6-A072-4483-877C-DF77E4F5521D}" dt="2024-06-01T14:14:23.254" v="2971" actId="1076"/>
          <ac:picMkLst>
            <pc:docMk/>
            <pc:sldMk cId="1064774319" sldId="297"/>
            <ac:picMk id="15" creationId="{4ACD972D-BB22-581A-B6F5-83284767CC68}"/>
          </ac:picMkLst>
        </pc:picChg>
        <pc:picChg chg="add del mod">
          <ac:chgData name="Philippe Baucour" userId="5102170ae7533958" providerId="LiveId" clId="{952C97B6-A072-4483-877C-DF77E4F5521D}" dt="2024-06-01T14:14:53.359" v="2973" actId="478"/>
          <ac:picMkLst>
            <pc:docMk/>
            <pc:sldMk cId="1064774319" sldId="297"/>
            <ac:picMk id="17" creationId="{9AE2AD62-C67B-73EE-302A-9725DE965231}"/>
          </ac:picMkLst>
        </pc:picChg>
        <pc:picChg chg="add mod">
          <ac:chgData name="Philippe Baucour" userId="5102170ae7533958" providerId="LiveId" clId="{952C97B6-A072-4483-877C-DF77E4F5521D}" dt="2024-06-01T14:15:11.326" v="3008" actId="1038"/>
          <ac:picMkLst>
            <pc:docMk/>
            <pc:sldMk cId="1064774319" sldId="297"/>
            <ac:picMk id="19" creationId="{C8C0B8E3-904A-041B-B0AC-58D046E2AE38}"/>
          </ac:picMkLst>
        </pc:picChg>
      </pc:sldChg>
      <pc:sldChg chg="modSp new mod modNotesTx">
        <pc:chgData name="Philippe Baucour" userId="5102170ae7533958" providerId="LiveId" clId="{952C97B6-A072-4483-877C-DF77E4F5521D}" dt="2024-06-01T11:28:09.249" v="2360"/>
        <pc:sldMkLst>
          <pc:docMk/>
          <pc:sldMk cId="3769642129" sldId="298"/>
        </pc:sldMkLst>
        <pc:spChg chg="mod">
          <ac:chgData name="Philippe Baucour" userId="5102170ae7533958" providerId="LiveId" clId="{952C97B6-A072-4483-877C-DF77E4F5521D}" dt="2024-06-01T10:42:24.777" v="2206"/>
          <ac:spMkLst>
            <pc:docMk/>
            <pc:sldMk cId="3769642129" sldId="298"/>
            <ac:spMk id="2" creationId="{A90DBBB1-D58D-4BE3-43A4-0D8E9828D87C}"/>
          </ac:spMkLst>
        </pc:spChg>
        <pc:spChg chg="mod">
          <ac:chgData name="Philippe Baucour" userId="5102170ae7533958" providerId="LiveId" clId="{952C97B6-A072-4483-877C-DF77E4F5521D}" dt="2024-06-01T10:49:10.011" v="2266" actId="14"/>
          <ac:spMkLst>
            <pc:docMk/>
            <pc:sldMk cId="3769642129" sldId="298"/>
            <ac:spMk id="3" creationId="{9DEB06D1-A3E8-D376-7FC5-2EDF0667D9FB}"/>
          </ac:spMkLst>
        </pc:spChg>
      </pc:sldChg>
      <pc:sldChg chg="addSp delSp modSp add mod modNotesTx">
        <pc:chgData name="Philippe Baucour" userId="5102170ae7533958" providerId="LiveId" clId="{952C97B6-A072-4483-877C-DF77E4F5521D}" dt="2024-06-01T15:10:48.965" v="3674" actId="20577"/>
        <pc:sldMkLst>
          <pc:docMk/>
          <pc:sldMk cId="924053993" sldId="299"/>
        </pc:sldMkLst>
        <pc:spChg chg="mod">
          <ac:chgData name="Philippe Baucour" userId="5102170ae7533958" providerId="LiveId" clId="{952C97B6-A072-4483-877C-DF77E4F5521D}" dt="2024-06-01T13:53:49.547" v="2730" actId="14100"/>
          <ac:spMkLst>
            <pc:docMk/>
            <pc:sldMk cId="924053993" sldId="299"/>
            <ac:spMk id="3" creationId="{94ABA3FE-0C75-DBA3-CBB3-2EF55162A98F}"/>
          </ac:spMkLst>
        </pc:spChg>
        <pc:spChg chg="add mod">
          <ac:chgData name="Philippe Baucour" userId="5102170ae7533958" providerId="LiveId" clId="{952C97B6-A072-4483-877C-DF77E4F5521D}" dt="2024-06-01T13:58:43.830" v="2808" actId="1076"/>
          <ac:spMkLst>
            <pc:docMk/>
            <pc:sldMk cId="924053993" sldId="299"/>
            <ac:spMk id="6" creationId="{6B266794-C0F6-B7A1-8188-3D4B75545172}"/>
          </ac:spMkLst>
        </pc:spChg>
        <pc:graphicFrameChg chg="add mod modGraphic">
          <ac:chgData name="Philippe Baucour" userId="5102170ae7533958" providerId="LiveId" clId="{952C97B6-A072-4483-877C-DF77E4F5521D}" dt="2024-06-01T13:57:34.606" v="2798" actId="1035"/>
          <ac:graphicFrameMkLst>
            <pc:docMk/>
            <pc:sldMk cId="924053993" sldId="299"/>
            <ac:graphicFrameMk id="4" creationId="{2D4D63D9-4729-55D8-13F3-E1213204E1A2}"/>
          </ac:graphicFrameMkLst>
        </pc:graphicFrameChg>
        <pc:picChg chg="del">
          <ac:chgData name="Philippe Baucour" userId="5102170ae7533958" providerId="LiveId" clId="{952C97B6-A072-4483-877C-DF77E4F5521D}" dt="2024-06-01T13:52:59.875" v="2724" actId="21"/>
          <ac:picMkLst>
            <pc:docMk/>
            <pc:sldMk cId="924053993" sldId="299"/>
            <ac:picMk id="5" creationId="{A11756A5-020A-67F5-3D23-F8B2DC3CEA33}"/>
          </ac:picMkLst>
        </pc:picChg>
      </pc:sldChg>
    </pc:docChg>
  </pc:docChgLst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7T05:59:25.963" v="7480" actId="1076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07:28.116" v="6174" actId="20577"/>
        <pc:sldMkLst>
          <pc:docMk/>
          <pc:sldMk cId="2101838791" sldId="257"/>
        </pc:sldMkLst>
        <pc:spChg chg="mod ord">
          <ac:chgData name="Philippe Baucour" userId="5102170ae7533958" providerId="LiveId" clId="{92FC1C5E-2783-49B0-B630-5364916B899A}" dt="2024-05-22T21:06:34.409" v="6139" actId="700"/>
          <ac:spMkLst>
            <pc:docMk/>
            <pc:sldMk cId="2101838791" sldId="257"/>
            <ac:spMk id="2" creationId="{FE7F6C75-DD2A-F059-7286-E6D59813EA1B}"/>
          </ac:spMkLst>
        </pc:spChg>
        <pc:spChg chg="add mod ord">
          <ac:chgData name="Philippe Baucour" userId="5102170ae7533958" providerId="LiveId" clId="{92FC1C5E-2783-49B0-B630-5364916B899A}" dt="2024-05-22T21:07:28.116" v="6174" actId="20577"/>
          <ac:spMkLst>
            <pc:docMk/>
            <pc:sldMk cId="2101838791" sldId="257"/>
            <ac:spMk id="3" creationId="{FF293838-36E0-334F-0943-6613799B4C66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7T05:21:10.048" v="6831" actId="1035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27T05:21:10.048" v="6831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27T05:21:07.053" v="6824" actId="1036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27T05:59:25.963" v="7480" actId="1076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22T21:11:29.647" v="6218" actId="20577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27T05:53:06.148" v="7425" actId="20577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27T05:31:29.777" v="7086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27T05:58:57.711" v="7477" actId="20577"/>
          <ac:spMkLst>
            <pc:docMk/>
            <pc:sldMk cId="1692495815" sldId="259"/>
            <ac:spMk id="6" creationId="{7D782B64-F1FF-8FDB-B53E-C92C89CC110E}"/>
          </ac:spMkLst>
        </pc:spChg>
        <pc:spChg chg="add mod">
          <ac:chgData name="Philippe Baucour" userId="5102170ae7533958" providerId="LiveId" clId="{92FC1C5E-2783-49B0-B630-5364916B899A}" dt="2024-05-27T05:59:25.963" v="7480" actId="1076"/>
          <ac:spMkLst>
            <pc:docMk/>
            <pc:sldMk cId="1692495815" sldId="259"/>
            <ac:spMk id="8" creationId="{39C6873E-B0A1-4A91-C036-4011FF3C699F}"/>
          </ac:spMkLst>
        </pc:spChg>
        <pc:spChg chg="add mod">
          <ac:chgData name="Philippe Baucour" userId="5102170ae7533958" providerId="LiveId" clId="{92FC1C5E-2783-49B0-B630-5364916B899A}" dt="2024-05-27T05:59:17.374" v="7479" actId="1076"/>
          <ac:spMkLst>
            <pc:docMk/>
            <pc:sldMk cId="1692495815" sldId="259"/>
            <ac:spMk id="9" creationId="{5FB35D7C-C00A-07C9-F758-4F758A67023F}"/>
          </ac:spMkLst>
        </pc:spChg>
        <pc:picChg chg="add mod">
          <ac:chgData name="Philippe Baucour" userId="5102170ae7533958" providerId="LiveId" clId="{92FC1C5E-2783-49B0-B630-5364916B899A}" dt="2024-05-27T05:38:50.182" v="7160" actId="1076"/>
          <ac:picMkLst>
            <pc:docMk/>
            <pc:sldMk cId="1692495815" sldId="259"/>
            <ac:picMk id="7" creationId="{DA6D585F-9752-7DD7-9C55-B19533251B91}"/>
          </ac:picMkLst>
        </pc:pic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22T21:11:36.994" v="6219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22T21:11:36.994" v="6219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22T21:11:41.322" v="6220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22T21:11:41.322" v="6220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22T21:11:51.832" v="6221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22T21:11:51.832" v="6221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22T21:11:58.827" v="6222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22T21:11:58.827" v="6222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22T21:12:11.986" v="6230" actId="6549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22T21:12:11.986" v="6230" actId="6549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12:18.280" v="6231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2T21:12:18.280" v="6231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1T05:39:39.798" v="4397" actId="27636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32.688" v="6233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2T21:12:32.688" v="6233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22T21:13:03.181" v="623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22T21:13:03.181" v="623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delSp modSp add mod modClrScheme chgLayout modNotesTx">
        <pc:chgData name="Philippe Baucour" userId="5102170ae7533958" providerId="LiveId" clId="{92FC1C5E-2783-49B0-B630-5364916B899A}" dt="2024-05-26T09:35:32.094" v="6783" actId="20577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2T21:13:24.127" v="6254" actId="20577"/>
          <ac:spMkLst>
            <pc:docMk/>
            <pc:sldMk cId="2939037261" sldId="269"/>
            <ac:spMk id="2" creationId="{E7FA8069-8EEC-4CF6-D5DE-85278920D358}"/>
          </ac:spMkLst>
        </pc:spChg>
        <pc:spChg chg="mod ord">
          <ac:chgData name="Philippe Baucour" userId="5102170ae7533958" providerId="LiveId" clId="{92FC1C5E-2783-49B0-B630-5364916B899A}" dt="2024-05-22T05:09:50.298" v="4665" actId="1076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2T05:05:33.015" v="4622" actId="1076"/>
          <ac:spMkLst>
            <pc:docMk/>
            <pc:sldMk cId="2939037261" sldId="269"/>
            <ac:spMk id="5" creationId="{6B06CAEB-A78E-7403-FB83-78A564303F2D}"/>
          </ac:spMkLst>
        </pc:spChg>
        <pc:spChg chg="mod ord">
          <ac:chgData name="Philippe Baucour" userId="5102170ae7533958" providerId="LiveId" clId="{92FC1C5E-2783-49B0-B630-5364916B899A}" dt="2024-05-22T05:44:18.851" v="5412" actId="166"/>
          <ac:spMkLst>
            <pc:docMk/>
            <pc:sldMk cId="2939037261" sldId="269"/>
            <ac:spMk id="6" creationId="{381F4D0C-C2BC-91BF-B5A7-010BBB462AC2}"/>
          </ac:spMkLst>
        </pc:spChg>
        <pc:spChg chg="mod ord">
          <ac:chgData name="Philippe Baucour" userId="5102170ae7533958" providerId="LiveId" clId="{92FC1C5E-2783-49B0-B630-5364916B899A}" dt="2024-05-22T05:39:00.589" v="5373" actId="1036"/>
          <ac:spMkLst>
            <pc:docMk/>
            <pc:sldMk cId="2939037261" sldId="269"/>
            <ac:spMk id="7" creationId="{DD54279F-9D34-4A29-86E3-A31866884DCE}"/>
          </ac:spMkLst>
        </pc:spChg>
        <pc:spChg chg="mod ord">
          <ac:chgData name="Philippe Baucour" userId="5102170ae7533958" providerId="LiveId" clId="{92FC1C5E-2783-49B0-B630-5364916B899A}" dt="2024-05-22T05:36:10.973" v="5241" actId="1038"/>
          <ac:spMkLst>
            <pc:docMk/>
            <pc:sldMk cId="2939037261" sldId="269"/>
            <ac:spMk id="8" creationId="{FDE3F970-AE03-24F4-BE7C-CB2A2924544E}"/>
          </ac:spMkLst>
        </pc:spChg>
        <pc:spChg chg="mod ord">
          <ac:chgData name="Philippe Baucour" userId="5102170ae7533958" providerId="LiveId" clId="{92FC1C5E-2783-49B0-B630-5364916B899A}" dt="2024-05-22T05:53:50.921" v="5663" actId="1037"/>
          <ac:spMkLst>
            <pc:docMk/>
            <pc:sldMk cId="2939037261" sldId="269"/>
            <ac:spMk id="9" creationId="{FCC51A7F-4CDB-6904-57B8-90AD7613D89F}"/>
          </ac:spMkLst>
        </pc:spChg>
        <pc:spChg chg="mod ord">
          <ac:chgData name="Philippe Baucour" userId="5102170ae7533958" providerId="LiveId" clId="{92FC1C5E-2783-49B0-B630-5364916B899A}" dt="2024-05-22T05:35:16.179" v="5157" actId="1035"/>
          <ac:spMkLst>
            <pc:docMk/>
            <pc:sldMk cId="2939037261" sldId="269"/>
            <ac:spMk id="11" creationId="{9F400D4A-A5CE-E054-442C-B185DEE679ED}"/>
          </ac:spMkLst>
        </pc:spChg>
        <pc:spChg chg="mod ord">
          <ac:chgData name="Philippe Baucour" userId="5102170ae7533958" providerId="LiveId" clId="{92FC1C5E-2783-49B0-B630-5364916B899A}" dt="2024-05-22T21:18:44.860" v="6315" actId="166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 ord">
          <ac:chgData name="Philippe Baucour" userId="5102170ae7533958" providerId="LiveId" clId="{92FC1C5E-2783-49B0-B630-5364916B899A}" dt="2024-05-22T05:45:13.065" v="5474" actId="166"/>
          <ac:spMkLst>
            <pc:docMk/>
            <pc:sldMk cId="2939037261" sldId="269"/>
            <ac:spMk id="14" creationId="{F3D50579-424E-21C3-E59B-5A4A54796530}"/>
          </ac:spMkLst>
        </pc:spChg>
        <pc:spChg chg="mod ord">
          <ac:chgData name="Philippe Baucour" userId="5102170ae7533958" providerId="LiveId" clId="{92FC1C5E-2783-49B0-B630-5364916B899A}" dt="2024-05-22T05:45:28.181" v="5491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2T05:33:35.125" v="5107" actId="1036"/>
          <ac:spMkLst>
            <pc:docMk/>
            <pc:sldMk cId="2939037261" sldId="269"/>
            <ac:spMk id="17" creationId="{4C7C9640-7663-EA56-E6E8-8D2DAC351CBD}"/>
          </ac:spMkLst>
        </pc:spChg>
        <pc:spChg chg="mod ord">
          <ac:chgData name="Philippe Baucour" userId="5102170ae7533958" providerId="LiveId" clId="{92FC1C5E-2783-49B0-B630-5364916B899A}" dt="2024-05-22T05:47:29.840" v="5583" actId="1036"/>
          <ac:spMkLst>
            <pc:docMk/>
            <pc:sldMk cId="2939037261" sldId="269"/>
            <ac:spMk id="18" creationId="{76F4AC01-2A9F-9FF8-B785-C822588480BF}"/>
          </ac:spMkLst>
        </pc:spChg>
        <pc:spChg chg="mod ord">
          <ac:chgData name="Philippe Baucour" userId="5102170ae7533958" providerId="LiveId" clId="{92FC1C5E-2783-49B0-B630-5364916B899A}" dt="2024-05-22T05:47:51.468" v="5589" actId="166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 ord">
          <ac:chgData name="Philippe Baucour" userId="5102170ae7533958" providerId="LiveId" clId="{92FC1C5E-2783-49B0-B630-5364916B899A}" dt="2024-05-22T05:37:25.366" v="5339" actId="1038"/>
          <ac:spMkLst>
            <pc:docMk/>
            <pc:sldMk cId="2939037261" sldId="269"/>
            <ac:spMk id="21" creationId="{74BB579B-BDA0-3FC3-FC5F-3F5B188550C6}"/>
          </ac:spMkLst>
        </pc:spChg>
        <pc:spChg chg="del mod">
          <ac:chgData name="Philippe Baucour" userId="5102170ae7533958" providerId="LiveId" clId="{92FC1C5E-2783-49B0-B630-5364916B899A}" dt="2024-05-22T05:48:45.961" v="5592" actId="478"/>
          <ac:spMkLst>
            <pc:docMk/>
            <pc:sldMk cId="2939037261" sldId="269"/>
            <ac:spMk id="22" creationId="{7A47AA93-3E23-AFF5-017E-261CA1D395DF}"/>
          </ac:spMkLst>
        </pc:spChg>
        <pc:spChg chg="mod ord">
          <ac:chgData name="Philippe Baucour" userId="5102170ae7533958" providerId="LiveId" clId="{92FC1C5E-2783-49B0-B630-5364916B899A}" dt="2024-05-22T05:36:54.401" v="5307" actId="1038"/>
          <ac:spMkLst>
            <pc:docMk/>
            <pc:sldMk cId="2939037261" sldId="269"/>
            <ac:spMk id="23" creationId="{4A77C57B-F971-4426-9B7B-9DE417C4A0FF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4" creationId="{FD4BC716-11F1-2546-B852-E78543525658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2T21:19:28.091" v="6325" actId="1076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2T21:18:58.034" v="6319" actId="1036"/>
          <ac:spMkLst>
            <pc:docMk/>
            <pc:sldMk cId="2939037261" sldId="269"/>
            <ac:spMk id="28" creationId="{811EF83D-C488-D2DE-9CA0-67D84C4E0619}"/>
          </ac:spMkLst>
        </pc:spChg>
        <pc:spChg chg="mod ord">
          <ac:chgData name="Philippe Baucour" userId="5102170ae7533958" providerId="LiveId" clId="{92FC1C5E-2783-49B0-B630-5364916B899A}" dt="2024-05-22T21:18:11.356" v="6309" actId="1038"/>
          <ac:spMkLst>
            <pc:docMk/>
            <pc:sldMk cId="2939037261" sldId="269"/>
            <ac:spMk id="29" creationId="{38CDFD79-F9ED-DA3B-E0BD-E664233778D8}"/>
          </ac:spMkLst>
        </pc:spChg>
        <pc:spChg chg="mod ord">
          <ac:chgData name="Philippe Baucour" userId="5102170ae7533958" providerId="LiveId" clId="{92FC1C5E-2783-49B0-B630-5364916B899A}" dt="2024-05-22T21:16:20.643" v="6286" actId="166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2T05:27:26.107" v="4960" actId="1035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43" creationId="{BED63518-A311-17C8-652E-8F990238D300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56" creationId="{27D21A27-12C7-8AE9-1AFD-EE1A08B34DD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8" creationId="{D1A957D8-13DB-6D17-CDCF-8B5C92A66CE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9" creationId="{B57AE497-4410-E276-3263-81AD9CF557B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30" creationId="{827EF390-D46F-A46B-0ADD-7347F0983E8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3" creationId="{54EA5200-438D-CEBE-D129-74F88AAF256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4" creationId="{6E521D6D-5B79-D3C0-22E2-63EABEE783B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6" creationId="{FE970423-9483-FDFF-FBD0-6F036935431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8" creationId="{7532C564-DF5D-3288-71BE-2653E63E893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del mod">
          <ac:chgData name="Philippe Baucour" userId="5102170ae7533958" providerId="LiveId" clId="{92FC1C5E-2783-49B0-B630-5364916B899A}" dt="2024-05-26T09:25:52.459" v="6498" actId="478"/>
          <ac:spMkLst>
            <pc:docMk/>
            <pc:sldMk cId="2939037261" sldId="269"/>
            <ac:spMk id="1042" creationId="{FD197AB7-BDDB-988C-8360-2B8E9AD7D1D9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43" creationId="{F55B161B-8133-93D5-DA81-BA088831A444}"/>
          </ac:spMkLst>
        </pc:spChg>
        <pc:spChg chg="add mod">
          <ac:chgData name="Philippe Baucour" userId="5102170ae7533958" providerId="LiveId" clId="{92FC1C5E-2783-49B0-B630-5364916B899A}" dt="2024-05-22T05:17:54.062" v="4819" actId="1076"/>
          <ac:spMkLst>
            <pc:docMk/>
            <pc:sldMk cId="2939037261" sldId="269"/>
            <ac:spMk id="1044" creationId="{D0CF58C4-C1EA-51CF-9522-2EEBE55677E8}"/>
          </ac:spMkLst>
        </pc:spChg>
        <pc:spChg chg="add mod">
          <ac:chgData name="Philippe Baucour" userId="5102170ae7533958" providerId="LiveId" clId="{92FC1C5E-2783-49B0-B630-5364916B899A}" dt="2024-05-22T21:15:49.070" v="6281" actId="1036"/>
          <ac:spMkLst>
            <pc:docMk/>
            <pc:sldMk cId="2939037261" sldId="269"/>
            <ac:spMk id="1045" creationId="{B529DF19-17B9-4981-432B-A463AA9B2AB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6" creationId="{33D461D1-EF23-93DA-5267-31D0B96E29B8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7" creationId="{2F25AB84-4753-069B-CB7A-2BDE618689EF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8" creationId="{7E1C8C31-1E56-6E11-9D44-07DE43D5947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9" creationId="{5EB963D6-842A-F566-1D42-0E5E9A4C03A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1" creationId="{7478A273-4A51-6C4E-DEEF-4397FD14EB1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2" creationId="{857FA844-2690-A85E-D1EB-69DAD9FB6897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3" creationId="{454182EE-4FD7-B8A9-05AE-4CFB63573C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4" creationId="{16EFFF06-38EB-6F10-1A5A-1FEE15A4442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5" creationId="{37D06820-13CE-C3EC-3C74-27449011C05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7" creationId="{BD3DE00B-B9E1-7F13-BF99-6F61CE0B519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8" creationId="{7C6DD426-D93D-F92A-1601-968FB5FCF32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9" creationId="{247184BE-7916-8C24-D3E2-DD38B6FC5DD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0" creationId="{248460E8-4074-3BFC-1988-5DA70DF826D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1" creationId="{8ADE3146-1D51-49D8-52FE-C73667482B15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2" creationId="{1730BEF1-ECCF-18D4-484C-FDE10A6430B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2" creationId="{E2C27D76-7B11-06EA-5FB0-51CE70398EAB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3" creationId="{1AA082C6-7909-6EE3-A2CE-2DF82C700524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3" creationId="{DD5F5922-0D72-297C-D6DD-E804CC48508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4" creationId="{8C2A17AB-3F06-0AD4-C6E4-A31FD0E8FFF2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4" creationId="{AF56912C-6675-5075-153B-7F519B1F71E7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5" creationId="{801ED037-FF49-8422-C380-033169DAB827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5" creationId="{B1701D3C-AD88-2C53-5C59-E57CE14D8E6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7" creationId="{37B65A6F-9C4E-8012-260C-15B7FAA9806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8" creationId="{C1F925F6-C205-1B38-2FF6-338DF54D94D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9" creationId="{D4D13B11-0D6C-88EB-2473-FD69BBEA4F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0" creationId="{86EBEE68-3C5A-876F-6F50-9B059C3853C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71" creationId="{E6129D02-2FB1-6AA0-BF5F-61F8C74F449F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2" creationId="{9EB79B6E-FEB1-E9F4-270E-8C9F6335AA3C}"/>
          </ac:spMkLst>
        </pc:spChg>
        <pc:spChg chg="mod">
          <ac:chgData name="Philippe Baucour" userId="5102170ae7533958" providerId="LiveId" clId="{92FC1C5E-2783-49B0-B630-5364916B899A}" dt="2024-05-22T21:18:30.055" v="6310"/>
          <ac:spMkLst>
            <pc:docMk/>
            <pc:sldMk cId="2939037261" sldId="269"/>
            <ac:spMk id="1073" creationId="{68371420-3402-9BD6-DB19-8C0E026B7A4E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3" creationId="{B8E2A1FB-75E2-B70B-884F-95E261EBD39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4" creationId="{B1C3831F-3320-4712-316C-8EB69170FB7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5" creationId="{C77B9446-9DC7-642D-F598-272ADFAAD29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7" creationId="{5516D065-1E25-08D9-E168-A3634D222A9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8" creationId="{80D89097-7684-F246-29F0-0DEB39FE8A6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9" creationId="{7650B1A3-92D5-24AC-6730-392681AF77F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0" creationId="{BF90DDB0-19F3-6562-1CD0-CCDF2BFEA51B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2" creationId="{576C4010-2E16-6573-9EE8-05F47C2F488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1" creationId="{5494013D-4401-67D1-A102-2B015829374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2" creationId="{7375296C-F1D3-1646-DAE6-2511F3137D3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3" creationId="{7AF55A96-F835-5100-DE84-5A95D06A9D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4" creationId="{5980026F-6670-651C-650C-BF5A39C08AD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5" creationId="{B332CE5B-79B2-B5A2-3CFF-A0017E798CC5}"/>
          </ac:spMkLst>
        </pc:spChg>
        <pc:spChg chg="mod">
          <ac:chgData name="Philippe Baucour" userId="5102170ae7533958" providerId="LiveId" clId="{92FC1C5E-2783-49B0-B630-5364916B899A}" dt="2024-05-22T05:22:22.350" v="4906" actId="1582"/>
          <ac:spMkLst>
            <pc:docMk/>
            <pc:sldMk cId="2939037261" sldId="269"/>
            <ac:spMk id="1097" creationId="{5534477E-8C09-4076-9428-6D4080A792F3}"/>
          </ac:spMkLst>
        </pc:spChg>
        <pc:spChg chg="add mod ord">
          <ac:chgData name="Philippe Baucour" userId="5102170ae7533958" providerId="LiveId" clId="{92FC1C5E-2783-49B0-B630-5364916B899A}" dt="2024-05-22T05:26:05.409" v="4924" actId="1076"/>
          <ac:spMkLst>
            <pc:docMk/>
            <pc:sldMk cId="2939037261" sldId="269"/>
            <ac:spMk id="1105" creationId="{CB7646DD-F38D-BDB6-4434-C46DAA70CA9A}"/>
          </ac:spMkLst>
        </pc:spChg>
        <pc:spChg chg="add mod">
          <ac:chgData name="Philippe Baucour" userId="5102170ae7533958" providerId="LiveId" clId="{92FC1C5E-2783-49B0-B630-5364916B899A}" dt="2024-05-22T05:25:43.873" v="4921" actId="2085"/>
          <ac:spMkLst>
            <pc:docMk/>
            <pc:sldMk cId="2939037261" sldId="269"/>
            <ac:spMk id="1106" creationId="{CFD4F72A-0680-BC3E-04A5-431CC782B7C9}"/>
          </ac:spMkLst>
        </pc:spChg>
        <pc:spChg chg="add mod">
          <ac:chgData name="Philippe Baucour" userId="5102170ae7533958" providerId="LiveId" clId="{92FC1C5E-2783-49B0-B630-5364916B899A}" dt="2024-05-22T05:26:27.294" v="4926" actId="1076"/>
          <ac:spMkLst>
            <pc:docMk/>
            <pc:sldMk cId="2939037261" sldId="269"/>
            <ac:spMk id="1107" creationId="{A2ECB391-87FC-B3F1-63CC-64545AE5FEB6}"/>
          </ac:spMkLst>
        </pc:spChg>
        <pc:spChg chg="add mod ord">
          <ac:chgData name="Philippe Baucour" userId="5102170ae7533958" providerId="LiveId" clId="{92FC1C5E-2783-49B0-B630-5364916B899A}" dt="2024-05-22T05:30:01.711" v="5032" actId="1035"/>
          <ac:spMkLst>
            <pc:docMk/>
            <pc:sldMk cId="2939037261" sldId="269"/>
            <ac:spMk id="1108" creationId="{D2C8E4BD-062C-4A7D-64C1-05024428709D}"/>
          </ac:spMkLst>
        </pc:spChg>
        <pc:spChg chg="add mod">
          <ac:chgData name="Philippe Baucour" userId="5102170ae7533958" providerId="LiveId" clId="{92FC1C5E-2783-49B0-B630-5364916B899A}" dt="2024-05-22T05:49:16.664" v="5595" actId="1038"/>
          <ac:spMkLst>
            <pc:docMk/>
            <pc:sldMk cId="2939037261" sldId="269"/>
            <ac:spMk id="1109" creationId="{8AECED8E-9A9E-32D4-442F-34B33D44570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1" creationId="{042FE4CF-0C00-09D1-9751-6369AA670399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2" creationId="{0758AB57-DBEF-F646-C5B8-66E83753F33C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3" creationId="{4BE4EB29-B1D5-2767-069D-EF74580160F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4" creationId="{DDA2343F-D1B5-DC13-EFC3-DE09019E8C85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5" creationId="{313BEE80-10B3-8A35-9ABE-5208AF53A1BA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7" creationId="{ACFD9FF0-1EEF-68D1-C148-F3E3F2F53642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8" creationId="{17C93FFC-4704-B370-03A1-17A773A069DF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9" creationId="{BC64C155-4DFC-1731-8E9E-02FFF76F3181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0" creationId="{CEB4319F-E21C-9BD5-E412-83716FD0ACB0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1" creationId="{D7D4F6B7-21A9-D73F-5D91-3859E46F789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3" creationId="{95259C1F-5C89-96F7-D512-BE690EC4DA4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4" creationId="{81995CDA-FBC2-6C04-40CD-49FC71B9281E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5" creationId="{EE6D488C-9549-9767-9C1D-27AEE91933F4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6" creationId="{286BC5CA-7264-6608-348C-E04BB21DFF2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7" creationId="{9CE06666-19CF-EDE3-FA43-E103A58273DD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29" creationId="{7A0CBA91-6583-787A-B6CB-6073E578CB7B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0" creationId="{104A2A87-18A9-378D-10D1-9598C84A263C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1" creationId="{F48162DA-38D5-D51A-4531-B6342A1B349A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2" creationId="{57651278-1CC8-E009-94B7-7BA05D23FF05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3" creationId="{EEFB1E76-330D-B60F-C9DC-92FB8E2FEAD9}"/>
          </ac:spMkLst>
        </pc:spChg>
        <pc:spChg chg="add mod">
          <ac:chgData name="Philippe Baucour" userId="5102170ae7533958" providerId="LiveId" clId="{92FC1C5E-2783-49B0-B630-5364916B899A}" dt="2024-05-22T05:35:31.005" v="5159" actId="1076"/>
          <ac:spMkLst>
            <pc:docMk/>
            <pc:sldMk cId="2939037261" sldId="269"/>
            <ac:spMk id="1134" creationId="{513FB575-FA8A-F6D1-4CDE-2776867BF41F}"/>
          </ac:spMkLst>
        </pc:spChg>
        <pc:spChg chg="add mod">
          <ac:chgData name="Philippe Baucour" userId="5102170ae7533958" providerId="LiveId" clId="{92FC1C5E-2783-49B0-B630-5364916B899A}" dt="2024-05-22T05:39:40.477" v="5380" actId="1076"/>
          <ac:spMkLst>
            <pc:docMk/>
            <pc:sldMk cId="2939037261" sldId="269"/>
            <ac:spMk id="1136" creationId="{9019AA04-6BE2-4A95-3D3E-DB0F0AFD1956}"/>
          </ac:spMkLst>
        </pc:spChg>
        <pc:spChg chg="mod">
          <ac:chgData name="Philippe Baucour" userId="5102170ae7533958" providerId="LiveId" clId="{92FC1C5E-2783-49B0-B630-5364916B899A}" dt="2024-05-22T05:43:56.380" v="5410"/>
          <ac:spMkLst>
            <pc:docMk/>
            <pc:sldMk cId="2939037261" sldId="269"/>
            <ac:spMk id="1138" creationId="{836D0360-F2C9-2C77-C87E-8312386B6688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7" creationId="{91937D27-C82E-18EB-C1A0-B071B257BB4B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8" creationId="{C5C09417-3092-466B-5065-21103FDC8C59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9" creationId="{954225B0-B26E-EABD-A159-CB5C24F7A36D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0" creationId="{51EA5383-7215-2945-881F-AD31CD31044C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1" creationId="{51CF94DA-13BB-6A9F-9987-7EF827E1F9F6}"/>
          </ac:spMkLst>
        </pc:spChg>
        <pc:spChg chg="add mod">
          <ac:chgData name="Philippe Baucour" userId="5102170ae7533958" providerId="LiveId" clId="{92FC1C5E-2783-49B0-B630-5364916B899A}" dt="2024-05-26T09:26:39.850" v="6522" actId="1035"/>
          <ac:spMkLst>
            <pc:docMk/>
            <pc:sldMk cId="2939037261" sldId="269"/>
            <ac:spMk id="1152" creationId="{CDB1D38F-94E0-33AE-D8D6-823B4BA97E1A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4" creationId="{7D57E79C-9C2B-1D61-0260-D0DF1894AF88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5" creationId="{AAA85B50-24AC-E1FF-47AB-778D4DFA4741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6" creationId="{ACEAB833-6742-20C5-2B55-81820DCC789B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7" creationId="{8D7E02A5-630D-ECEA-383E-F2548EBDD39C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8" creationId="{CDBCE621-6BDD-5C82-47C6-2F215723C2D9}"/>
          </ac:spMkLst>
        </pc:spChg>
        <pc:spChg chg="add mod">
          <ac:chgData name="Philippe Baucour" userId="5102170ae7533958" providerId="LiveId" clId="{92FC1C5E-2783-49B0-B630-5364916B899A}" dt="2024-05-22T05:52:37.523" v="5647" actId="1076"/>
          <ac:spMkLst>
            <pc:docMk/>
            <pc:sldMk cId="2939037261" sldId="269"/>
            <ac:spMk id="1159" creationId="{F089A45D-ECDB-369F-9AB4-AD26FB7A8467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1" creationId="{85BD7710-A3AF-B903-C40C-D2D12EF8C4A1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2" creationId="{D95B0A1C-8510-C94B-2100-AC1D3EC3BA9A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3" creationId="{C259CC87-C9C4-6C2D-658E-79CC73AB8676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4" creationId="{E09FCE68-5323-759F-551E-179FC984EE2B}"/>
          </ac:spMkLst>
        </pc:spChg>
        <pc:spChg chg="add mod">
          <ac:chgData name="Philippe Baucour" userId="5102170ae7533958" providerId="LiveId" clId="{92FC1C5E-2783-49B0-B630-5364916B899A}" dt="2024-05-26T09:26:50.811" v="6539" actId="1037"/>
          <ac:spMkLst>
            <pc:docMk/>
            <pc:sldMk cId="2939037261" sldId="269"/>
            <ac:spMk id="1165" creationId="{5045CAF1-8FA5-5DBE-AEB6-60BA28393B18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5" creationId="{F8A63E4C-1122-7CCB-F0BE-D415B4C39DD9}"/>
          </ac:spMkLst>
        </pc:spChg>
        <pc:spChg chg="mod">
          <ac:chgData name="Philippe Baucour" userId="5102170ae7533958" providerId="LiveId" clId="{92FC1C5E-2783-49B0-B630-5364916B899A}" dt="2024-05-22T21:20:14.351" v="6326"/>
          <ac:spMkLst>
            <pc:docMk/>
            <pc:sldMk cId="2939037261" sldId="269"/>
            <ac:spMk id="1166" creationId="{33DD3732-622C-38CD-133F-98B393E625BB}"/>
          </ac:spMkLst>
        </pc:spChg>
        <pc:spChg chg="add 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6" creationId="{4BB573D9-9E15-4156-1481-60CF50354C5F}"/>
          </ac:spMkLst>
        </pc:spChg>
        <pc:spChg chg="add mod">
          <ac:chgData name="Philippe Baucour" userId="5102170ae7533958" providerId="LiveId" clId="{92FC1C5E-2783-49B0-B630-5364916B899A}" dt="2024-05-22T05:54:53.582" v="5666" actId="1076"/>
          <ac:spMkLst>
            <pc:docMk/>
            <pc:sldMk cId="2939037261" sldId="269"/>
            <ac:spMk id="1167" creationId="{00181CE8-1259-0AB7-BA9E-EDEB828F0A42}"/>
          </ac:spMkLst>
        </pc:spChg>
        <pc:spChg chg="add mod">
          <ac:chgData name="Philippe Baucour" userId="5102170ae7533958" providerId="LiveId" clId="{92FC1C5E-2783-49B0-B630-5364916B899A}" dt="2024-05-22T05:55:20.717" v="5722" actId="20577"/>
          <ac:spMkLst>
            <pc:docMk/>
            <pc:sldMk cId="2939037261" sldId="269"/>
            <ac:spMk id="1168" creationId="{E99DD1E6-8EB7-AC88-5DD4-77D28B12C8B4}"/>
          </ac:spMkLst>
        </pc:spChg>
        <pc:spChg chg="add mod">
          <ac:chgData name="Philippe Baucour" userId="5102170ae7533958" providerId="LiveId" clId="{92FC1C5E-2783-49B0-B630-5364916B899A}" dt="2024-05-22T05:55:27.402" v="5724" actId="20577"/>
          <ac:spMkLst>
            <pc:docMk/>
            <pc:sldMk cId="2939037261" sldId="269"/>
            <ac:spMk id="1169" creationId="{D251B6F2-9841-1772-C681-F5105574C786}"/>
          </ac:spMkLst>
        </pc:spChg>
        <pc:spChg chg="add mod">
          <ac:chgData name="Philippe Baucour" userId="5102170ae7533958" providerId="LiveId" clId="{92FC1C5E-2783-49B0-B630-5364916B899A}" dt="2024-05-22T05:55:37.799" v="5740" actId="1038"/>
          <ac:spMkLst>
            <pc:docMk/>
            <pc:sldMk cId="2939037261" sldId="269"/>
            <ac:spMk id="1170" creationId="{4BA80937-C690-2715-36E4-DCE9A7EAC60C}"/>
          </ac:spMkLst>
        </pc:spChg>
        <pc:spChg chg="add del mod">
          <ac:chgData name="Philippe Baucour" userId="5102170ae7533958" providerId="LiveId" clId="{92FC1C5E-2783-49B0-B630-5364916B899A}" dt="2024-05-22T21:20:26.474" v="6328" actId="478"/>
          <ac:spMkLst>
            <pc:docMk/>
            <pc:sldMk cId="2939037261" sldId="269"/>
            <ac:spMk id="1178" creationId="{4A4A19DD-4A7C-8846-B2FD-09EC92D3B667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0" creationId="{CA239FFE-8132-408D-443D-A10C2DEF3E6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1" creationId="{5FF51EC1-7BFD-F4E7-EE5A-C8F70CD3DAF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2" creationId="{418C54A8-D19F-E172-B711-FDE8A5A28BCB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3" creationId="{AEAEA9D6-C656-C189-2662-9EEE3F742467}"/>
          </ac:spMkLst>
        </pc:spChg>
        <pc:spChg chg="add mod">
          <ac:chgData name="Philippe Baucour" userId="5102170ae7533958" providerId="LiveId" clId="{92FC1C5E-2783-49B0-B630-5364916B899A}" dt="2024-05-22T21:24:16.780" v="6334" actId="1076"/>
          <ac:spMkLst>
            <pc:docMk/>
            <pc:sldMk cId="2939037261" sldId="269"/>
            <ac:spMk id="1184" creationId="{E5615326-DDF3-D483-0C4A-9334000E3135}"/>
          </ac:spMkLst>
        </pc:spChg>
        <pc:grpChg chg="add mod">
          <ac:chgData name="Philippe Baucour" userId="5102170ae7533958" providerId="LiveId" clId="{92FC1C5E-2783-49B0-B630-5364916B899A}" dt="2024-05-22T05:36:10.973" v="5241" actId="1038"/>
          <ac:grpSpMkLst>
            <pc:docMk/>
            <pc:sldMk cId="2939037261" sldId="269"/>
            <ac:grpSpMk id="10" creationId="{3717115D-173F-93E3-A0CB-1DA1BD3D1A27}"/>
          </ac:grpSpMkLst>
        </pc:grpChg>
        <pc:grpChg chg="add mod">
          <ac:chgData name="Philippe Baucour" userId="5102170ae7533958" providerId="LiveId" clId="{92FC1C5E-2783-49B0-B630-5364916B899A}" dt="2024-05-22T21:17:47.718" v="6288" actId="1076"/>
          <ac:grpSpMkLst>
            <pc:docMk/>
            <pc:sldMk cId="2939037261" sldId="269"/>
            <ac:grpSpMk id="22" creationId="{54E3F5C7-E73E-E9F0-9E29-47ADABF3AD2E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add mod ord">
          <ac:chgData name="Philippe Baucour" userId="5102170ae7533958" providerId="LiveId" clId="{92FC1C5E-2783-49B0-B630-5364916B899A}" dt="2024-05-22T05:09:29.376" v="4655" actId="1076"/>
          <ac:grpSpMkLst>
            <pc:docMk/>
            <pc:sldMk cId="2939037261" sldId="269"/>
            <ac:grpSpMk id="55" creationId="{64F2A403-54B9-DE58-C40F-1DD38D84C378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grpChg chg="add mod">
          <ac:chgData name="Philippe Baucour" userId="5102170ae7533958" providerId="LiveId" clId="{92FC1C5E-2783-49B0-B630-5364916B899A}" dt="2024-05-22T05:53:50.921" v="5663" actId="1037"/>
          <ac:grpSpMkLst>
            <pc:docMk/>
            <pc:sldMk cId="2939037261" sldId="269"/>
            <ac:grpSpMk id="1032" creationId="{5FE8EFDB-F31E-5789-43BF-970DC5DFE8C5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0" creationId="{DF58FB90-D1E1-F73C-BA31-F71D9F08A8EA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6" creationId="{F842C6BE-6899-39E1-F1E2-D07B86432941}"/>
          </ac:grpSpMkLst>
        </pc:grpChg>
        <pc:grpChg chg="add mod ord">
          <ac:chgData name="Philippe Baucour" userId="5102170ae7533958" providerId="LiveId" clId="{92FC1C5E-2783-49B0-B630-5364916B899A}" dt="2024-05-22T05:29:53.854" v="5019" actId="1038"/>
          <ac:grpSpMkLst>
            <pc:docMk/>
            <pc:sldMk cId="2939037261" sldId="269"/>
            <ac:grpSpMk id="1066" creationId="{E24BDC5F-D613-DBA7-16B1-DE94557DFB3B}"/>
          </ac:grpSpMkLst>
        </pc:grpChg>
        <pc:grpChg chg="add mod">
          <ac:chgData name="Philippe Baucour" userId="5102170ae7533958" providerId="LiveId" clId="{92FC1C5E-2783-49B0-B630-5364916B899A}" dt="2024-05-22T05:19:30.880" v="4848"/>
          <ac:grpSpMkLst>
            <pc:docMk/>
            <pc:sldMk cId="2939037261" sldId="269"/>
            <ac:grpSpMk id="1071" creationId="{B592E747-92CF-F4F7-73A6-EC373BEE5DA7}"/>
          </ac:grpSpMkLst>
        </pc:grpChg>
        <pc:grpChg chg="add mod">
          <ac:chgData name="Philippe Baucour" userId="5102170ae7533958" providerId="LiveId" clId="{92FC1C5E-2783-49B0-B630-5364916B899A}" dt="2024-05-22T21:18:38.493" v="6314" actId="1036"/>
          <ac:grpSpMkLst>
            <pc:docMk/>
            <pc:sldMk cId="2939037261" sldId="269"/>
            <ac:grpSpMk id="1072" creationId="{E2840B6D-FFDE-54CB-8A60-C0F71E801725}"/>
          </ac:grpSpMkLst>
        </pc:grpChg>
        <pc:grpChg chg="add mod">
          <ac:chgData name="Philippe Baucour" userId="5102170ae7533958" providerId="LiveId" clId="{92FC1C5E-2783-49B0-B630-5364916B899A}" dt="2024-05-22T05:19:54.791" v="4875" actId="1038"/>
          <ac:grpSpMkLst>
            <pc:docMk/>
            <pc:sldMk cId="2939037261" sldId="269"/>
            <ac:grpSpMk id="1076" creationId="{A0C4A46E-141A-AA48-9443-05AFFE086D17}"/>
          </ac:grpSpMkLst>
        </pc:grpChg>
        <pc:grpChg chg="add mod">
          <ac:chgData name="Philippe Baucour" userId="5102170ae7533958" providerId="LiveId" clId="{92FC1C5E-2783-49B0-B630-5364916B899A}" dt="2024-05-22T05:20:22.098" v="4877" actId="1076"/>
          <ac:grpSpMkLst>
            <pc:docMk/>
            <pc:sldMk cId="2939037261" sldId="269"/>
            <ac:grpSpMk id="1081" creationId="{87961ECF-C2F1-2ADA-F994-9F340F65A31A}"/>
          </ac:grpSpMkLst>
        </pc:grpChg>
        <pc:grpChg chg="add mod">
          <ac:chgData name="Philippe Baucour" userId="5102170ae7533958" providerId="LiveId" clId="{92FC1C5E-2783-49B0-B630-5364916B899A}" dt="2024-05-22T05:21:38.135" v="4904" actId="1037"/>
          <ac:grpSpMkLst>
            <pc:docMk/>
            <pc:sldMk cId="2939037261" sldId="269"/>
            <ac:grpSpMk id="1090" creationId="{E962D4AB-5C95-E886-6A5E-39E095F36919}"/>
          </ac:grpSpMkLst>
        </pc:grpChg>
        <pc:grpChg chg="add mod">
          <ac:chgData name="Philippe Baucour" userId="5102170ae7533958" providerId="LiveId" clId="{92FC1C5E-2783-49B0-B630-5364916B899A}" dt="2024-05-22T05:34:23.640" v="5111" actId="1076"/>
          <ac:grpSpMkLst>
            <pc:docMk/>
            <pc:sldMk cId="2939037261" sldId="269"/>
            <ac:grpSpMk id="1096" creationId="{896FFCB5-B6AC-69E0-20F0-F8848A0DF6B9}"/>
          </ac:grpSpMkLst>
        </pc:grpChg>
        <pc:grpChg chg="add mod">
          <ac:chgData name="Philippe Baucour" userId="5102170ae7533958" providerId="LiveId" clId="{92FC1C5E-2783-49B0-B630-5364916B899A}" dt="2024-05-22T05:31:28.850" v="5070" actId="1037"/>
          <ac:grpSpMkLst>
            <pc:docMk/>
            <pc:sldMk cId="2939037261" sldId="269"/>
            <ac:grpSpMk id="1110" creationId="{BDAF49F4-59D7-EB75-90AE-AA43D92E1AA1}"/>
          </ac:grpSpMkLst>
        </pc:grpChg>
        <pc:grpChg chg="add mod">
          <ac:chgData name="Philippe Baucour" userId="5102170ae7533958" providerId="LiveId" clId="{92FC1C5E-2783-49B0-B630-5364916B899A}" dt="2024-05-22T05:32:55.085" v="5088" actId="1037"/>
          <ac:grpSpMkLst>
            <pc:docMk/>
            <pc:sldMk cId="2939037261" sldId="269"/>
            <ac:grpSpMk id="1116" creationId="{D2681FB8-852A-B624-7D4E-CA5BDCF221AA}"/>
          </ac:grpSpMkLst>
        </pc:grpChg>
        <pc:grpChg chg="add mod">
          <ac:chgData name="Philippe Baucour" userId="5102170ae7533958" providerId="LiveId" clId="{92FC1C5E-2783-49B0-B630-5364916B899A}" dt="2024-05-22T05:36:54.401" v="5307" actId="1038"/>
          <ac:grpSpMkLst>
            <pc:docMk/>
            <pc:sldMk cId="2939037261" sldId="269"/>
            <ac:grpSpMk id="1122" creationId="{897D0A67-CD96-708F-48B3-0FA7DAC7B43D}"/>
          </ac:grpSpMkLst>
        </pc:grpChg>
        <pc:grpChg chg="add mod">
          <ac:chgData name="Philippe Baucour" userId="5102170ae7533958" providerId="LiveId" clId="{92FC1C5E-2783-49B0-B630-5364916B899A}" dt="2024-05-22T05:34:58.479" v="5142" actId="1076"/>
          <ac:grpSpMkLst>
            <pc:docMk/>
            <pc:sldMk cId="2939037261" sldId="269"/>
            <ac:grpSpMk id="1128" creationId="{850B687E-C989-4F37-6D68-71ECBD57D5D5}"/>
          </ac:grpSpMkLst>
        </pc:grpChg>
        <pc:grpChg chg="add mod">
          <ac:chgData name="Philippe Baucour" userId="5102170ae7533958" providerId="LiveId" clId="{92FC1C5E-2783-49B0-B630-5364916B899A}" dt="2024-05-22T05:44:34.337" v="5429" actId="1038"/>
          <ac:grpSpMkLst>
            <pc:docMk/>
            <pc:sldMk cId="2939037261" sldId="269"/>
            <ac:grpSpMk id="1137" creationId="{043D22EE-A7E7-BF43-2A18-84E0C7EE2AD3}"/>
          </ac:grpSpMkLst>
        </pc:grpChg>
        <pc:grpChg chg="add mod">
          <ac:chgData name="Philippe Baucour" userId="5102170ae7533958" providerId="LiveId" clId="{92FC1C5E-2783-49B0-B630-5364916B899A}" dt="2024-05-26T09:26:39.850" v="6522" actId="1035"/>
          <ac:grpSpMkLst>
            <pc:docMk/>
            <pc:sldMk cId="2939037261" sldId="269"/>
            <ac:grpSpMk id="1146" creationId="{DA8FC282-CD41-2F51-0FFA-E8E3B73D7BA7}"/>
          </ac:grpSpMkLst>
        </pc:grpChg>
        <pc:grpChg chg="add mod">
          <ac:chgData name="Philippe Baucour" userId="5102170ae7533958" providerId="LiveId" clId="{92FC1C5E-2783-49B0-B630-5364916B899A}" dt="2024-05-22T05:52:37.523" v="5647" actId="1076"/>
          <ac:grpSpMkLst>
            <pc:docMk/>
            <pc:sldMk cId="2939037261" sldId="269"/>
            <ac:grpSpMk id="1153" creationId="{397420F1-EC05-FF99-4B20-F3FFE3D35F53}"/>
          </ac:grpSpMkLst>
        </pc:grpChg>
        <pc:grpChg chg="add mod">
          <ac:chgData name="Philippe Baucour" userId="5102170ae7533958" providerId="LiveId" clId="{92FC1C5E-2783-49B0-B630-5364916B899A}" dt="2024-05-22T05:54:33.910" v="5664"/>
          <ac:grpSpMkLst>
            <pc:docMk/>
            <pc:sldMk cId="2939037261" sldId="269"/>
            <ac:grpSpMk id="1160" creationId="{003B9EB0-DF4E-C718-6496-A90B3D2E13C3}"/>
          </ac:grpSpMkLst>
        </pc:grpChg>
        <pc:grpChg chg="add del mod">
          <ac:chgData name="Philippe Baucour" userId="5102170ae7533958" providerId="LiveId" clId="{92FC1C5E-2783-49B0-B630-5364916B899A}" dt="2024-05-22T21:20:26.474" v="6328" actId="478"/>
          <ac:grpSpMkLst>
            <pc:docMk/>
            <pc:sldMk cId="2939037261" sldId="269"/>
            <ac:grpSpMk id="1165" creationId="{4671BD23-95EE-762B-D798-D5CD8A484DCA}"/>
          </ac:grpSpMkLst>
        </pc:grpChg>
        <pc:grpChg chg="add mod">
          <ac:chgData name="Philippe Baucour" userId="5102170ae7533958" providerId="LiveId" clId="{92FC1C5E-2783-49B0-B630-5364916B899A}" dt="2024-05-22T21:24:16.780" v="6334" actId="1076"/>
          <ac:grpSpMkLst>
            <pc:docMk/>
            <pc:sldMk cId="2939037261" sldId="269"/>
            <ac:grpSpMk id="1179" creationId="{B655635D-A7EF-2F3F-9483-20924B8CCEB7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2T21:23:48.123" v="6331" actId="1076"/>
          <ac:picMkLst>
            <pc:docMk/>
            <pc:sldMk cId="2939037261" sldId="269"/>
            <ac:picMk id="1026" creationId="{4FC0EEB4-5463-0BC5-E5D4-C01D83BF8535}"/>
          </ac:picMkLst>
        </pc:picChg>
        <pc:picChg chg="mod ord">
          <ac:chgData name="Philippe Baucour" userId="5102170ae7533958" providerId="LiveId" clId="{92FC1C5E-2783-49B0-B630-5364916B899A}" dt="2024-05-22T21:14:57.315" v="6259" actId="1076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picChg chg="add mod">
          <ac:chgData name="Philippe Baucour" userId="5102170ae7533958" providerId="LiveId" clId="{92FC1C5E-2783-49B0-B630-5364916B899A}" dt="2024-05-22T05:38:41.936" v="5369" actId="1038"/>
          <ac:picMkLst>
            <pc:docMk/>
            <pc:sldMk cId="2939037261" sldId="269"/>
            <ac:picMk id="1135" creationId="{E31D5638-A970-FB9F-AE2B-A7C81570BE5C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5" creationId="{4A05A8C4-42EF-668C-3BA6-4C5BA2FAE4B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6" creationId="{7929F6AD-5B6E-0953-2236-3BACF26626A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7" creationId="{F7020E50-C91B-A8FA-5985-9204E51021F7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8" creationId="{DDE5E38F-85F4-336E-DADF-BB5C786F2DD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0" creationId="{82C9666F-E220-12C3-582D-45A677245B8B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2" creationId="{7BFE4880-F8D1-B76A-3DDC-79527820494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4" creationId="{86FE6706-54C8-51A5-A1E9-83AF6606F74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4" creationId="{C0B6DFC9-8495-C219-E10E-8C5C0AE4EBB5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5" creationId="{EF5AF416-D4B9-4486-9796-D7EB8F4EB25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3" creationId="{7DEC03A7-BB34-C3D6-83CB-73412B4B87E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4" creationId="{49F9EFA3-35DC-AF61-1674-E5F706F3B0C5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5" creationId="{473E8495-B07A-2FEF-309A-2E3B503DF1C4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6" creationId="{58777ABC-C522-1536-0B00-88C95B02D660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7" creationId="{0ACD82EA-64B8-2227-AC8B-9A3898F3936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8" creationId="{9FB7A1A3-0940-E1B8-0FE2-3006B757881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9" creationId="{720DA75C-D976-6DC9-6F68-2D3C9EC927DC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8" creationId="{EB951062-7B85-8F42-C7A5-918AD7625B3D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9" creationId="{B802F1AD-AD36-0611-E3B2-88B606F7886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0" creationId="{24E69080-E200-9F0C-DFE3-08D9D79867E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1" creationId="{15B7FA43-8BED-D193-6A44-765C5195802B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2" creationId="{6842737F-EC6D-1A81-4700-B63D2332DB5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3" creationId="{93BBDA03-BE8A-9803-C430-1F42E3CA30B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4" creationId="{B947115D-8A0A-6716-A327-BF72AD01155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39" creationId="{787C2125-42EB-81D6-69B9-224AD85F0B6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0" creationId="{4F313828-8C58-1B9A-2784-C9CE6BD4C059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1" creationId="{4CEC8D4D-4CA8-7A5B-F5CD-0DA9A606AC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2" creationId="{7F13E426-E8BF-BD4E-74F0-11C283270BF0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3" creationId="{6BFB7AC9-15C8-AEA3-C8F3-E19DD28A2D9F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4" creationId="{F846917D-E717-933B-4236-2C9B8B7296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5" creationId="{0001824B-045F-70AB-28E3-13A59E5DDAE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0" creationId="{A731896B-0D55-B340-8480-A679CC194C30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1" creationId="{814E9B34-CBD5-2ABB-B618-32951A821734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2" creationId="{CE5D44F3-D326-A521-8C7E-5FB1E780A9CA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3" creationId="{5254CA52-6A03-A8A1-97E9-07A20B4F0CF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4" creationId="{96AA3588-151C-D5B6-EE00-2D838357261E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1" creationId="{E383702D-65C6-4DC3-99C7-AFBD872A5127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2" creationId="{5EA57E06-04FE-9166-431F-23C795363808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3" creationId="{05846B30-6F34-9981-6C35-5741EEE05960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4" creationId="{ADEF24B0-C964-CCF0-D397-31C54F8CE71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5" creationId="{B4CB33BB-495F-0CBB-2B7F-61BCC911732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6" creationId="{2737ED7D-0A4F-7C42-2C88-A0F96664E6BA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7" creationId="{A58FF8F6-D76D-5CB6-7358-10C272F74D4B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modSp add mod modNotesTx">
        <pc:chgData name="Philippe Baucour" userId="5102170ae7533958" providerId="LiveId" clId="{92FC1C5E-2783-49B0-B630-5364916B899A}" dt="2024-05-23T05:18:05.486" v="6374" actId="6549"/>
        <pc:sldMkLst>
          <pc:docMk/>
          <pc:sldMk cId="2053994929" sldId="271"/>
        </pc:sldMkLst>
        <pc:spChg chg="mod">
          <ac:chgData name="Philippe Baucour" userId="5102170ae7533958" providerId="LiveId" clId="{92FC1C5E-2783-49B0-B630-5364916B899A}" dt="2024-05-23T05:07:09.681" v="6358" actId="27636"/>
          <ac:spMkLst>
            <pc:docMk/>
            <pc:sldMk cId="2053994929" sldId="271"/>
            <ac:spMk id="3" creationId="{603E3238-BFE4-7F69-C6A3-DB775394AEA6}"/>
          </ac:spMkLst>
        </pc:sp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46.157" v="6235" actId="20577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2T21:12:46.157" v="6235" actId="20577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2T21:12:51.214" v="6236" actId="20577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2T21:12:51.214" v="6236" actId="20577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del mod">
          <ac:chgData name="Philippe Baucour" userId="5102170ae7533958" providerId="LiveId" clId="{92FC1C5E-2783-49B0-B630-5364916B899A}" dt="2024-05-21T05:40:32.647" v="4399" actId="478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1T05:41:05.781" v="4411" actId="1036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1T05:42:45.696" v="4501" actId="20577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1T05:41:16.895" v="4440" actId="1035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1T05:42:25.324" v="4492" actId="1036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1T05:41:42.365" v="4469" actId="1035"/>
          <ac:picMkLst>
            <pc:docMk/>
            <pc:sldMk cId="3820477691" sldId="276"/>
            <ac:picMk id="34" creationId="{B56ABDE4-7A14-FE57-9959-5ED7CB6B7A7E}"/>
          </ac:picMkLst>
        </pc:picChg>
      </pc:sldChg>
      <pc:sldChg chg="addSp delSp modSp new mod">
        <pc:chgData name="Philippe Baucour" userId="5102170ae7533958" providerId="LiveId" clId="{92FC1C5E-2783-49B0-B630-5364916B899A}" dt="2024-05-22T05:05:06.370" v="4619" actId="208"/>
        <pc:sldMkLst>
          <pc:docMk/>
          <pc:sldMk cId="2212884965" sldId="277"/>
        </pc:sldMkLst>
        <pc:spChg chg="add">
          <ac:chgData name="Philippe Baucour" userId="5102170ae7533958" providerId="LiveId" clId="{92FC1C5E-2783-49B0-B630-5364916B899A}" dt="2024-05-22T04:58:57.970" v="4503" actId="11529"/>
          <ac:spMkLst>
            <pc:docMk/>
            <pc:sldMk cId="2212884965" sldId="277"/>
            <ac:spMk id="3" creationId="{55D18209-EAEE-7D12-AF27-7A01A4EC365B}"/>
          </ac:spMkLst>
        </pc:spChg>
        <pc:spChg chg="add mod">
          <ac:chgData name="Philippe Baucour" userId="5102170ae7533958" providerId="LiveId" clId="{92FC1C5E-2783-49B0-B630-5364916B899A}" dt="2024-05-22T05:04:44.347" v="4616" actId="164"/>
          <ac:spMkLst>
            <pc:docMk/>
            <pc:sldMk cId="2212884965" sldId="277"/>
            <ac:spMk id="6" creationId="{0909990C-6355-9B09-9D70-DEC44851C8BB}"/>
          </ac:spMkLst>
        </pc:spChg>
        <pc:spChg chg="add del">
          <ac:chgData name="Philippe Baucour" userId="5102170ae7533958" providerId="LiveId" clId="{92FC1C5E-2783-49B0-B630-5364916B899A}" dt="2024-05-22T05:02:00.210" v="4588" actId="478"/>
          <ac:spMkLst>
            <pc:docMk/>
            <pc:sldMk cId="2212884965" sldId="277"/>
            <ac:spMk id="17" creationId="{380ECE76-504E-7E02-C4E1-E51499A244F7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8" creationId="{3E1767D9-6E35-523D-7DCE-673EFB76E2D1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9" creationId="{4F511781-8F9C-88FB-6A13-2392726F6BAE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0" creationId="{66D88578-142E-02EA-BB29-99E3F0C683F9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1" creationId="{A9977349-BB3C-152F-BF19-0E6EF72AF2DD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2" creationId="{90D2037F-A83C-73C2-DC5A-B763E04EA7B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3" creationId="{745D67C8-A355-6AA7-006E-F1A6EE5D614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4" creationId="{0588AA44-BBD9-F07E-960A-345DEE18401B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5" creationId="{2F5E0D50-E5A0-221A-FF45-494B21511A86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6" creationId="{D0EEF588-C61F-CF68-D153-6313C5A804F3}"/>
          </ac:spMkLst>
        </pc:spChg>
        <pc:grpChg chg="add mod">
          <ac:chgData name="Philippe Baucour" userId="5102170ae7533958" providerId="LiveId" clId="{92FC1C5E-2783-49B0-B630-5364916B899A}" dt="2024-05-22T05:04:20.579" v="4614" actId="1076"/>
          <ac:grpSpMkLst>
            <pc:docMk/>
            <pc:sldMk cId="2212884965" sldId="277"/>
            <ac:grpSpMk id="27" creationId="{0F609153-405C-856C-8693-F0663D70D1EE}"/>
          </ac:grpSpMkLst>
        </pc:grpChg>
        <pc:grpChg chg="add mod">
          <ac:chgData name="Philippe Baucour" userId="5102170ae7533958" providerId="LiveId" clId="{92FC1C5E-2783-49B0-B630-5364916B899A}" dt="2024-05-22T05:04:44.347" v="4616" actId="164"/>
          <ac:grpSpMkLst>
            <pc:docMk/>
            <pc:sldMk cId="2212884965" sldId="277"/>
            <ac:grpSpMk id="28" creationId="{9F6FC5A8-670E-F255-8482-7E031C5B99D2}"/>
          </ac:grpSpMkLst>
        </pc:grpChg>
        <pc:grpChg chg="add mod">
          <ac:chgData name="Philippe Baucour" userId="5102170ae7533958" providerId="LiveId" clId="{92FC1C5E-2783-49B0-B630-5364916B899A}" dt="2024-05-22T05:05:01.852" v="4618" actId="164"/>
          <ac:grpSpMkLst>
            <pc:docMk/>
            <pc:sldMk cId="2212884965" sldId="277"/>
            <ac:grpSpMk id="29" creationId="{B90BB699-150B-6585-1727-5E974CACD6B0}"/>
          </ac:grpSpMkLst>
        </pc:grpChg>
        <pc:picChg chg="add mod">
          <ac:chgData name="Philippe Baucour" userId="5102170ae7533958" providerId="LiveId" clId="{92FC1C5E-2783-49B0-B630-5364916B899A}" dt="2024-05-22T04:59:35.382" v="4506" actId="14100"/>
          <ac:picMkLst>
            <pc:docMk/>
            <pc:sldMk cId="2212884965" sldId="277"/>
            <ac:picMk id="5" creationId="{6829358D-B1C6-07F4-536D-C03458613038}"/>
          </ac:picMkLst>
        </pc:pic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8" creationId="{1C92578C-8B02-16BF-431D-AC7401A9A6AB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9" creationId="{BE89F347-2701-0846-A660-0FC615B418EA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0" creationId="{556FD0F8-BC7A-A8BC-AB21-CA861E3622A9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1" creationId="{F913E493-A0C3-C9A3-2C64-CC9B1E45E2B6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4" creationId="{005CA18A-F2ED-5AB8-EA57-78EDDF2D3E54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5" creationId="{401B5C8F-A009-8039-D5CA-FC01E0C44911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6" creationId="{84CC0E93-D08F-EF8D-34CF-E513AF1C9B5B}"/>
          </ac:cxnSpMkLst>
        </pc:cxnChg>
      </pc:sldChg>
      <pc:sldChg chg="modSp new mod">
        <pc:chgData name="Philippe Baucour" userId="5102170ae7533958" providerId="LiveId" clId="{92FC1C5E-2783-49B0-B630-5364916B899A}" dt="2024-05-22T21:11:07.258" v="6202"/>
        <pc:sldMkLst>
          <pc:docMk/>
          <pc:sldMk cId="1020797263" sldId="278"/>
        </pc:sldMkLst>
        <pc:spChg chg="mod">
          <ac:chgData name="Philippe Baucour" userId="5102170ae7533958" providerId="LiveId" clId="{92FC1C5E-2783-49B0-B630-5364916B899A}" dt="2024-05-22T21:11:07.258" v="6202"/>
          <ac:spMkLst>
            <pc:docMk/>
            <pc:sldMk cId="1020797263" sldId="278"/>
            <ac:spMk id="2" creationId="{F07C6335-1A18-152E-B34C-968C5599C02A}"/>
          </ac:spMkLst>
        </pc:spChg>
      </pc:sldChg>
      <pc:sldChg chg="modSp new mod">
        <pc:chgData name="Philippe Baucour" userId="5102170ae7533958" providerId="LiveId" clId="{92FC1C5E-2783-49B0-B630-5364916B899A}" dt="2024-05-22T21:10:59.948" v="6201"/>
        <pc:sldMkLst>
          <pc:docMk/>
          <pc:sldMk cId="1550033926" sldId="279"/>
        </pc:sldMkLst>
        <pc:spChg chg="mod">
          <ac:chgData name="Philippe Baucour" userId="5102170ae7533958" providerId="LiveId" clId="{92FC1C5E-2783-49B0-B630-5364916B899A}" dt="2024-05-22T21:10:59.948" v="6201"/>
          <ac:spMkLst>
            <pc:docMk/>
            <pc:sldMk cId="1550033926" sldId="279"/>
            <ac:spMk id="2" creationId="{A51D6E9A-FA1B-77D8-89C3-E5CBE9F3C0BC}"/>
          </ac:spMkLst>
        </pc:spChg>
      </pc:sldChg>
      <pc:sldChg chg="modSp new mod">
        <pc:chgData name="Philippe Baucour" userId="5102170ae7533958" providerId="LiveId" clId="{92FC1C5E-2783-49B0-B630-5364916B899A}" dt="2024-05-22T21:10:55.340" v="6200"/>
        <pc:sldMkLst>
          <pc:docMk/>
          <pc:sldMk cId="3796803524" sldId="280"/>
        </pc:sldMkLst>
        <pc:spChg chg="mod">
          <ac:chgData name="Philippe Baucour" userId="5102170ae7533958" providerId="LiveId" clId="{92FC1C5E-2783-49B0-B630-5364916B899A}" dt="2024-05-22T21:10:55.340" v="6200"/>
          <ac:spMkLst>
            <pc:docMk/>
            <pc:sldMk cId="3796803524" sldId="280"/>
            <ac:spMk id="2" creationId="{26742326-C400-BCB8-2EE0-E8D03370FCA6}"/>
          </ac:spMkLst>
        </pc:spChg>
      </pc:sldChg>
      <pc:sldChg chg="modSp new mod">
        <pc:chgData name="Philippe Baucour" userId="5102170ae7533958" providerId="LiveId" clId="{92FC1C5E-2783-49B0-B630-5364916B899A}" dt="2024-05-22T21:10:51.125" v="6199"/>
        <pc:sldMkLst>
          <pc:docMk/>
          <pc:sldMk cId="167165016" sldId="281"/>
        </pc:sldMkLst>
        <pc:spChg chg="mod">
          <ac:chgData name="Philippe Baucour" userId="5102170ae7533958" providerId="LiveId" clId="{92FC1C5E-2783-49B0-B630-5364916B899A}" dt="2024-05-22T21:10:51.125" v="6199"/>
          <ac:spMkLst>
            <pc:docMk/>
            <pc:sldMk cId="167165016" sldId="281"/>
            <ac:spMk id="2" creationId="{59041DDA-56B2-6493-7964-694BC5729735}"/>
          </ac:spMkLst>
        </pc:spChg>
      </pc:sldChg>
      <pc:sldChg chg="modSp new mod">
        <pc:chgData name="Philippe Baucour" userId="5102170ae7533958" providerId="LiveId" clId="{92FC1C5E-2783-49B0-B630-5364916B899A}" dt="2024-05-22T21:10:43.725" v="6198" actId="20577"/>
        <pc:sldMkLst>
          <pc:docMk/>
          <pc:sldMk cId="2952062194" sldId="282"/>
        </pc:sldMkLst>
        <pc:spChg chg="mod">
          <ac:chgData name="Philippe Baucour" userId="5102170ae7533958" providerId="LiveId" clId="{92FC1C5E-2783-49B0-B630-5364916B899A}" dt="2024-05-22T21:10:43.725" v="6198" actId="20577"/>
          <ac:spMkLst>
            <pc:docMk/>
            <pc:sldMk cId="2952062194" sldId="282"/>
            <ac:spMk id="2" creationId="{2AA42C4A-2E93-B9C5-8801-BA5FA367BBF0}"/>
          </ac:spMkLst>
        </pc:spChg>
      </pc:sldChg>
      <pc:sldChg chg="modSp new mod">
        <pc:chgData name="Philippe Baucour" userId="5102170ae7533958" providerId="LiveId" clId="{92FC1C5E-2783-49B0-B630-5364916B899A}" dt="2024-05-22T21:10:24.665" v="6183"/>
        <pc:sldMkLst>
          <pc:docMk/>
          <pc:sldMk cId="2324011759" sldId="283"/>
        </pc:sldMkLst>
        <pc:spChg chg="mod">
          <ac:chgData name="Philippe Baucour" userId="5102170ae7533958" providerId="LiveId" clId="{92FC1C5E-2783-49B0-B630-5364916B899A}" dt="2024-05-22T21:10:24.665" v="6183"/>
          <ac:spMkLst>
            <pc:docMk/>
            <pc:sldMk cId="2324011759" sldId="283"/>
            <ac:spMk id="2" creationId="{AAF737E8-1517-AD9C-A3D8-4075BCBCF827}"/>
          </ac:spMkLst>
        </pc:spChg>
      </pc:sldChg>
      <pc:sldChg chg="modSp new mod">
        <pc:chgData name="Philippe Baucour" userId="5102170ae7533958" providerId="LiveId" clId="{92FC1C5E-2783-49B0-B630-5364916B899A}" dt="2024-05-22T21:10:17.915" v="6182"/>
        <pc:sldMkLst>
          <pc:docMk/>
          <pc:sldMk cId="969718720" sldId="284"/>
        </pc:sldMkLst>
        <pc:spChg chg="mod">
          <ac:chgData name="Philippe Baucour" userId="5102170ae7533958" providerId="LiveId" clId="{92FC1C5E-2783-49B0-B630-5364916B899A}" dt="2024-05-22T21:10:17.915" v="6182"/>
          <ac:spMkLst>
            <pc:docMk/>
            <pc:sldMk cId="969718720" sldId="284"/>
            <ac:spMk id="2" creationId="{6CF4C2AF-34B2-0267-3950-BEB02A4015A1}"/>
          </ac:spMkLst>
        </pc:spChg>
      </pc:sldChg>
      <pc:sldChg chg="modSp new mod">
        <pc:chgData name="Philippe Baucour" userId="5102170ae7533958" providerId="LiveId" clId="{92FC1C5E-2783-49B0-B630-5364916B899A}" dt="2024-05-22T21:10:11.898" v="6181"/>
        <pc:sldMkLst>
          <pc:docMk/>
          <pc:sldMk cId="268365912" sldId="285"/>
        </pc:sldMkLst>
        <pc:spChg chg="mod">
          <ac:chgData name="Philippe Baucour" userId="5102170ae7533958" providerId="LiveId" clId="{92FC1C5E-2783-49B0-B630-5364916B899A}" dt="2024-05-22T21:10:11.898" v="6181"/>
          <ac:spMkLst>
            <pc:docMk/>
            <pc:sldMk cId="268365912" sldId="285"/>
            <ac:spMk id="2" creationId="{0B1592BA-280F-123D-2626-381CFC737D48}"/>
          </ac:spMkLst>
        </pc:spChg>
      </pc:sldChg>
      <pc:sldChg chg="modSp new mod">
        <pc:chgData name="Philippe Baucour" userId="5102170ae7533958" providerId="LiveId" clId="{92FC1C5E-2783-49B0-B630-5364916B899A}" dt="2024-05-22T21:03:46.666" v="5987" actId="20577"/>
        <pc:sldMkLst>
          <pc:docMk/>
          <pc:sldMk cId="4223774021" sldId="286"/>
        </pc:sldMkLst>
        <pc:spChg chg="mod">
          <ac:chgData name="Philippe Baucour" userId="5102170ae7533958" providerId="LiveId" clId="{92FC1C5E-2783-49B0-B630-5364916B899A}" dt="2024-05-22T21:03:46.666" v="5987" actId="20577"/>
          <ac:spMkLst>
            <pc:docMk/>
            <pc:sldMk cId="4223774021" sldId="286"/>
            <ac:spMk id="2" creationId="{7D60C26F-1D0D-E9D5-6F9F-42492584BFB4}"/>
          </ac:spMkLst>
        </pc:spChg>
      </pc:sldChg>
      <pc:sldChg chg="modSp new mod">
        <pc:chgData name="Philippe Baucour" userId="5102170ae7533958" providerId="LiveId" clId="{92FC1C5E-2783-49B0-B630-5364916B899A}" dt="2024-05-22T21:04:00.350" v="6004" actId="20577"/>
        <pc:sldMkLst>
          <pc:docMk/>
          <pc:sldMk cId="3737153484" sldId="287"/>
        </pc:sldMkLst>
        <pc:spChg chg="mod">
          <ac:chgData name="Philippe Baucour" userId="5102170ae7533958" providerId="LiveId" clId="{92FC1C5E-2783-49B0-B630-5364916B899A}" dt="2024-05-22T21:04:00.350" v="6004" actId="20577"/>
          <ac:spMkLst>
            <pc:docMk/>
            <pc:sldMk cId="3737153484" sldId="287"/>
            <ac:spMk id="2" creationId="{C0510D22-4285-F6FE-1F95-0A6A26F75AB3}"/>
          </ac:spMkLst>
        </pc:spChg>
      </pc:sldChg>
      <pc:sldChg chg="modSp new mod">
        <pc:chgData name="Philippe Baucour" userId="5102170ae7533958" providerId="LiveId" clId="{92FC1C5E-2783-49B0-B630-5364916B899A}" dt="2024-05-22T21:04:15.339" v="6032" actId="20577"/>
        <pc:sldMkLst>
          <pc:docMk/>
          <pc:sldMk cId="2553244764" sldId="288"/>
        </pc:sldMkLst>
        <pc:spChg chg="mod">
          <ac:chgData name="Philippe Baucour" userId="5102170ae7533958" providerId="LiveId" clId="{92FC1C5E-2783-49B0-B630-5364916B899A}" dt="2024-05-22T21:04:15.339" v="6032" actId="20577"/>
          <ac:spMkLst>
            <pc:docMk/>
            <pc:sldMk cId="2553244764" sldId="288"/>
            <ac:spMk id="2" creationId="{07116FA8-44B8-9944-8023-E01582822C0E}"/>
          </ac:spMkLst>
        </pc:spChg>
      </pc:sldChg>
      <pc:sldChg chg="modSp new mod">
        <pc:chgData name="Philippe Baucour" userId="5102170ae7533958" providerId="LiveId" clId="{92FC1C5E-2783-49B0-B630-5364916B899A}" dt="2024-05-22T21:04:40.652" v="6066" actId="20577"/>
        <pc:sldMkLst>
          <pc:docMk/>
          <pc:sldMk cId="4281267963" sldId="289"/>
        </pc:sldMkLst>
        <pc:spChg chg="mod">
          <ac:chgData name="Philippe Baucour" userId="5102170ae7533958" providerId="LiveId" clId="{92FC1C5E-2783-49B0-B630-5364916B899A}" dt="2024-05-22T21:04:40.652" v="6066" actId="20577"/>
          <ac:spMkLst>
            <pc:docMk/>
            <pc:sldMk cId="4281267963" sldId="289"/>
            <ac:spMk id="2" creationId="{7AC824CD-ADD5-4F6E-C3D9-918F13F5351C}"/>
          </ac:spMkLst>
        </pc:spChg>
      </pc:sldChg>
      <pc:sldChg chg="modSp new mod">
        <pc:chgData name="Philippe Baucour" userId="5102170ae7533958" providerId="LiveId" clId="{92FC1C5E-2783-49B0-B630-5364916B899A}" dt="2024-05-22T21:05:21.939" v="6106" actId="20577"/>
        <pc:sldMkLst>
          <pc:docMk/>
          <pc:sldMk cId="3521603335" sldId="290"/>
        </pc:sldMkLst>
        <pc:spChg chg="mod">
          <ac:chgData name="Philippe Baucour" userId="5102170ae7533958" providerId="LiveId" clId="{92FC1C5E-2783-49B0-B630-5364916B899A}" dt="2024-05-22T21:05:21.939" v="6106" actId="20577"/>
          <ac:spMkLst>
            <pc:docMk/>
            <pc:sldMk cId="3521603335" sldId="290"/>
            <ac:spMk id="2" creationId="{A623C05F-ED62-D77A-1E60-8B26B8DCF695}"/>
          </ac:spMkLst>
        </pc:spChg>
      </pc:sldChg>
      <pc:sldChg chg="addSp modSp new mod modClrScheme chgLayout modNotesTx">
        <pc:chgData name="Philippe Baucour" userId="5102170ae7533958" providerId="LiveId" clId="{92FC1C5E-2783-49B0-B630-5364916B899A}" dt="2024-05-23T05:25:35.687" v="6477" actId="27636"/>
        <pc:sldMkLst>
          <pc:docMk/>
          <pc:sldMk cId="3472059548" sldId="291"/>
        </pc:sldMkLst>
        <pc:spChg chg="mod ord">
          <ac:chgData name="Philippe Baucour" userId="5102170ae7533958" providerId="LiveId" clId="{92FC1C5E-2783-49B0-B630-5364916B899A}" dt="2024-05-23T05:18:59.231" v="6375" actId="700"/>
          <ac:spMkLst>
            <pc:docMk/>
            <pc:sldMk cId="3472059548" sldId="291"/>
            <ac:spMk id="2" creationId="{8A5F2952-1B41-3B9A-E8DD-335DE8196396}"/>
          </ac:spMkLst>
        </pc:spChg>
        <pc:spChg chg="add mod ord">
          <ac:chgData name="Philippe Baucour" userId="5102170ae7533958" providerId="LiveId" clId="{92FC1C5E-2783-49B0-B630-5364916B899A}" dt="2024-05-23T05:25:35.687" v="6477" actId="27636"/>
          <ac:spMkLst>
            <pc:docMk/>
            <pc:sldMk cId="3472059548" sldId="291"/>
            <ac:spMk id="3" creationId="{363D9547-B7F8-DC7E-F0FE-A4D7FE1A2969}"/>
          </ac:spMkLst>
        </pc:spChg>
      </pc:sldChg>
      <pc:sldChg chg="new del">
        <pc:chgData name="Philippe Baucour" userId="5102170ae7533958" providerId="LiveId" clId="{92FC1C5E-2783-49B0-B630-5364916B899A}" dt="2024-05-23T05:23:51.799" v="6448" actId="47"/>
        <pc:sldMkLst>
          <pc:docMk/>
          <pc:sldMk cId="3241181771" sldId="292"/>
        </pc:sldMkLst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  <pc:docChgLst>
    <pc:chgData name="Philippe Baucour" userId="5102170ae7533958" providerId="LiveId" clId="{266C9197-BDD1-47FA-AEB5-A83826CBD577}"/>
    <pc:docChg chg="custSel addSld delSld modSld sldOrd">
      <pc:chgData name="Philippe Baucour" userId="5102170ae7533958" providerId="LiveId" clId="{266C9197-BDD1-47FA-AEB5-A83826CBD577}" dt="2024-06-19T07:03:59.332" v="144" actId="20577"/>
      <pc:docMkLst>
        <pc:docMk/>
      </pc:docMkLst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954423731" sldId="256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101838791" sldId="25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781510308" sldId="258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692495815" sldId="259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073240906" sldId="260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599723430" sldId="261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531592778" sldId="262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764972675" sldId="263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428471880" sldId="264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645850396" sldId="265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4249389736" sldId="266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793734321" sldId="26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939037261" sldId="269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053994929" sldId="271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646234395" sldId="273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684020394" sldId="275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820477691" sldId="276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212884965" sldId="27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020797263" sldId="278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550033926" sldId="279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796803524" sldId="280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67165016" sldId="281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952062194" sldId="282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324011759" sldId="283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969718720" sldId="284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68365912" sldId="285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737153484" sldId="28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553244764" sldId="288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4281267963" sldId="289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521603335" sldId="290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472059548" sldId="291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246946938" sldId="292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4079956193" sldId="293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068065062" sldId="295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606418971" sldId="296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064774319" sldId="29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769642129" sldId="298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924053993" sldId="299"/>
        </pc:sldMkLst>
      </pc:sldChg>
      <pc:sldChg chg="addSp delSp modSp new mod ord modClrScheme chgLayout">
        <pc:chgData name="Philippe Baucour" userId="5102170ae7533958" providerId="LiveId" clId="{266C9197-BDD1-47FA-AEB5-A83826CBD577}" dt="2024-06-19T07:01:24.077" v="11" actId="20577"/>
        <pc:sldMkLst>
          <pc:docMk/>
          <pc:sldMk cId="362046842" sldId="300"/>
        </pc:sldMkLst>
        <pc:spChg chg="del mod ord">
          <ac:chgData name="Philippe Baucour" userId="5102170ae7533958" providerId="LiveId" clId="{266C9197-BDD1-47FA-AEB5-A83826CBD577}" dt="2024-06-19T07:00:30.655" v="1" actId="700"/>
          <ac:spMkLst>
            <pc:docMk/>
            <pc:sldMk cId="362046842" sldId="300"/>
            <ac:spMk id="2" creationId="{D4D6F13F-8BC7-DA7E-E27F-72CFA8F8B7AA}"/>
          </ac:spMkLst>
        </pc:spChg>
        <pc:spChg chg="add mod ord">
          <ac:chgData name="Philippe Baucour" userId="5102170ae7533958" providerId="LiveId" clId="{266C9197-BDD1-47FA-AEB5-A83826CBD577}" dt="2024-06-19T07:01:24.077" v="11" actId="20577"/>
          <ac:spMkLst>
            <pc:docMk/>
            <pc:sldMk cId="362046842" sldId="300"/>
            <ac:spMk id="3" creationId="{5601433B-C412-9FA5-9E08-9B563ECD92CE}"/>
          </ac:spMkLst>
        </pc:spChg>
        <pc:spChg chg="add mod ord">
          <ac:chgData name="Philippe Baucour" userId="5102170ae7533958" providerId="LiveId" clId="{266C9197-BDD1-47FA-AEB5-A83826CBD577}" dt="2024-06-19T07:00:30.655" v="1" actId="700"/>
          <ac:spMkLst>
            <pc:docMk/>
            <pc:sldMk cId="362046842" sldId="300"/>
            <ac:spMk id="4" creationId="{4FC4692B-E2F9-D787-EBB8-13A467D8C0EC}"/>
          </ac:spMkLst>
        </pc:spChg>
      </pc:sldChg>
      <pc:sldChg chg="modSp new mod">
        <pc:chgData name="Philippe Baucour" userId="5102170ae7533958" providerId="LiveId" clId="{266C9197-BDD1-47FA-AEB5-A83826CBD577}" dt="2024-06-19T07:01:32.342" v="22" actId="20577"/>
        <pc:sldMkLst>
          <pc:docMk/>
          <pc:sldMk cId="500769337" sldId="301"/>
        </pc:sldMkLst>
        <pc:spChg chg="mod">
          <ac:chgData name="Philippe Baucour" userId="5102170ae7533958" providerId="LiveId" clId="{266C9197-BDD1-47FA-AEB5-A83826CBD577}" dt="2024-06-19T07:01:32.342" v="22" actId="20577"/>
          <ac:spMkLst>
            <pc:docMk/>
            <pc:sldMk cId="500769337" sldId="301"/>
            <ac:spMk id="2" creationId="{41E70075-38F3-43A1-8D28-1A02FD52EC59}"/>
          </ac:spMkLst>
        </pc:spChg>
      </pc:sldChg>
      <pc:sldChg chg="new del">
        <pc:chgData name="Philippe Baucour" userId="5102170ae7533958" providerId="LiveId" clId="{266C9197-BDD1-47FA-AEB5-A83826CBD577}" dt="2024-06-19T07:00:47.172" v="5" actId="47"/>
        <pc:sldMkLst>
          <pc:docMk/>
          <pc:sldMk cId="3399125345" sldId="301"/>
        </pc:sldMkLst>
      </pc:sldChg>
      <pc:sldChg chg="modSp new mod">
        <pc:chgData name="Philippe Baucour" userId="5102170ae7533958" providerId="LiveId" clId="{266C9197-BDD1-47FA-AEB5-A83826CBD577}" dt="2024-06-19T07:01:46.063" v="27" actId="20577"/>
        <pc:sldMkLst>
          <pc:docMk/>
          <pc:sldMk cId="303212812" sldId="302"/>
        </pc:sldMkLst>
        <pc:spChg chg="mod">
          <ac:chgData name="Philippe Baucour" userId="5102170ae7533958" providerId="LiveId" clId="{266C9197-BDD1-47FA-AEB5-A83826CBD577}" dt="2024-06-19T07:01:46.063" v="27" actId="20577"/>
          <ac:spMkLst>
            <pc:docMk/>
            <pc:sldMk cId="303212812" sldId="302"/>
            <ac:spMk id="2" creationId="{D0DBB2EA-4239-B0FD-F2FB-69EFCC9BBE97}"/>
          </ac:spMkLst>
        </pc:spChg>
      </pc:sldChg>
      <pc:sldChg chg="modSp new mod">
        <pc:chgData name="Philippe Baucour" userId="5102170ae7533958" providerId="LiveId" clId="{266C9197-BDD1-47FA-AEB5-A83826CBD577}" dt="2024-06-19T07:01:52.104" v="31" actId="20577"/>
        <pc:sldMkLst>
          <pc:docMk/>
          <pc:sldMk cId="2108947754" sldId="303"/>
        </pc:sldMkLst>
        <pc:spChg chg="mod">
          <ac:chgData name="Philippe Baucour" userId="5102170ae7533958" providerId="LiveId" clId="{266C9197-BDD1-47FA-AEB5-A83826CBD577}" dt="2024-06-19T07:01:52.104" v="31" actId="20577"/>
          <ac:spMkLst>
            <pc:docMk/>
            <pc:sldMk cId="2108947754" sldId="303"/>
            <ac:spMk id="2" creationId="{E8A06978-3522-205D-E12B-5B6C00F6EA17}"/>
          </ac:spMkLst>
        </pc:spChg>
      </pc:sldChg>
      <pc:sldChg chg="modSp new mod">
        <pc:chgData name="Philippe Baucour" userId="5102170ae7533958" providerId="LiveId" clId="{266C9197-BDD1-47FA-AEB5-A83826CBD577}" dt="2024-06-19T07:02:28.996" v="57" actId="20577"/>
        <pc:sldMkLst>
          <pc:docMk/>
          <pc:sldMk cId="771183398" sldId="304"/>
        </pc:sldMkLst>
        <pc:spChg chg="mod">
          <ac:chgData name="Philippe Baucour" userId="5102170ae7533958" providerId="LiveId" clId="{266C9197-BDD1-47FA-AEB5-A83826CBD577}" dt="2024-06-19T07:02:28.996" v="57" actId="20577"/>
          <ac:spMkLst>
            <pc:docMk/>
            <pc:sldMk cId="771183398" sldId="304"/>
            <ac:spMk id="2" creationId="{D276AEF9-7CB4-DBF9-7004-121C3F76A9A1}"/>
          </ac:spMkLst>
        </pc:spChg>
      </pc:sldChg>
      <pc:sldChg chg="modSp new mod">
        <pc:chgData name="Philippe Baucour" userId="5102170ae7533958" providerId="LiveId" clId="{266C9197-BDD1-47FA-AEB5-A83826CBD577}" dt="2024-06-19T07:02:38.832" v="68" actId="20577"/>
        <pc:sldMkLst>
          <pc:docMk/>
          <pc:sldMk cId="3562747711" sldId="305"/>
        </pc:sldMkLst>
        <pc:spChg chg="mod">
          <ac:chgData name="Philippe Baucour" userId="5102170ae7533958" providerId="LiveId" clId="{266C9197-BDD1-47FA-AEB5-A83826CBD577}" dt="2024-06-19T07:02:38.832" v="68" actId="20577"/>
          <ac:spMkLst>
            <pc:docMk/>
            <pc:sldMk cId="3562747711" sldId="305"/>
            <ac:spMk id="2" creationId="{7C4A0E59-A037-BF7A-4FAA-1F12C6070D56}"/>
          </ac:spMkLst>
        </pc:spChg>
      </pc:sldChg>
      <pc:sldChg chg="modSp new mod">
        <pc:chgData name="Philippe Baucour" userId="5102170ae7533958" providerId="LiveId" clId="{266C9197-BDD1-47FA-AEB5-A83826CBD577}" dt="2024-06-19T07:02:45.884" v="73" actId="20577"/>
        <pc:sldMkLst>
          <pc:docMk/>
          <pc:sldMk cId="745580438" sldId="306"/>
        </pc:sldMkLst>
        <pc:spChg chg="mod">
          <ac:chgData name="Philippe Baucour" userId="5102170ae7533958" providerId="LiveId" clId="{266C9197-BDD1-47FA-AEB5-A83826CBD577}" dt="2024-06-19T07:02:45.884" v="73" actId="20577"/>
          <ac:spMkLst>
            <pc:docMk/>
            <pc:sldMk cId="745580438" sldId="306"/>
            <ac:spMk id="2" creationId="{C51B3963-F913-FAD7-2B5C-C6231E0FB7E0}"/>
          </ac:spMkLst>
        </pc:spChg>
      </pc:sldChg>
      <pc:sldChg chg="modSp new mod">
        <pc:chgData name="Philippe Baucour" userId="5102170ae7533958" providerId="LiveId" clId="{266C9197-BDD1-47FA-AEB5-A83826CBD577}" dt="2024-06-19T07:03:12.297" v="93" actId="20577"/>
        <pc:sldMkLst>
          <pc:docMk/>
          <pc:sldMk cId="2969746590" sldId="307"/>
        </pc:sldMkLst>
        <pc:spChg chg="mod">
          <ac:chgData name="Philippe Baucour" userId="5102170ae7533958" providerId="LiveId" clId="{266C9197-BDD1-47FA-AEB5-A83826CBD577}" dt="2024-06-19T07:03:12.297" v="93" actId="20577"/>
          <ac:spMkLst>
            <pc:docMk/>
            <pc:sldMk cId="2969746590" sldId="307"/>
            <ac:spMk id="2" creationId="{C1B6D8F8-9417-E8BB-4C0C-20F495209F6E}"/>
          </ac:spMkLst>
        </pc:spChg>
      </pc:sldChg>
      <pc:sldChg chg="modSp new mod">
        <pc:chgData name="Philippe Baucour" userId="5102170ae7533958" providerId="LiveId" clId="{266C9197-BDD1-47FA-AEB5-A83826CBD577}" dt="2024-06-19T07:03:20.753" v="99" actId="20577"/>
        <pc:sldMkLst>
          <pc:docMk/>
          <pc:sldMk cId="1431826525" sldId="308"/>
        </pc:sldMkLst>
        <pc:spChg chg="mod">
          <ac:chgData name="Philippe Baucour" userId="5102170ae7533958" providerId="LiveId" clId="{266C9197-BDD1-47FA-AEB5-A83826CBD577}" dt="2024-06-19T07:03:20.753" v="99" actId="20577"/>
          <ac:spMkLst>
            <pc:docMk/>
            <pc:sldMk cId="1431826525" sldId="308"/>
            <ac:spMk id="2" creationId="{D5199EB7-41C4-D2EB-9D79-85C93A241BD6}"/>
          </ac:spMkLst>
        </pc:spChg>
      </pc:sldChg>
      <pc:sldChg chg="modSp new mod">
        <pc:chgData name="Philippe Baucour" userId="5102170ae7533958" providerId="LiveId" clId="{266C9197-BDD1-47FA-AEB5-A83826CBD577}" dt="2024-06-19T07:03:25.657" v="105" actId="20577"/>
        <pc:sldMkLst>
          <pc:docMk/>
          <pc:sldMk cId="3873636325" sldId="309"/>
        </pc:sldMkLst>
        <pc:spChg chg="mod">
          <ac:chgData name="Philippe Baucour" userId="5102170ae7533958" providerId="LiveId" clId="{266C9197-BDD1-47FA-AEB5-A83826CBD577}" dt="2024-06-19T07:03:25.657" v="105" actId="20577"/>
          <ac:spMkLst>
            <pc:docMk/>
            <pc:sldMk cId="3873636325" sldId="309"/>
            <ac:spMk id="2" creationId="{78B511FD-690B-7F4D-72CE-17E648F3C616}"/>
          </ac:spMkLst>
        </pc:spChg>
      </pc:sldChg>
      <pc:sldChg chg="modSp new mod">
        <pc:chgData name="Philippe Baucour" userId="5102170ae7533958" providerId="LiveId" clId="{266C9197-BDD1-47FA-AEB5-A83826CBD577}" dt="2024-06-19T07:03:33.021" v="112" actId="20577"/>
        <pc:sldMkLst>
          <pc:docMk/>
          <pc:sldMk cId="1431707760" sldId="310"/>
        </pc:sldMkLst>
        <pc:spChg chg="mod">
          <ac:chgData name="Philippe Baucour" userId="5102170ae7533958" providerId="LiveId" clId="{266C9197-BDD1-47FA-AEB5-A83826CBD577}" dt="2024-06-19T07:03:33.021" v="112" actId="20577"/>
          <ac:spMkLst>
            <pc:docMk/>
            <pc:sldMk cId="1431707760" sldId="310"/>
            <ac:spMk id="2" creationId="{B1E353B6-D1CE-BD2B-6680-CB4584D2A1BF}"/>
          </ac:spMkLst>
        </pc:spChg>
      </pc:sldChg>
      <pc:sldChg chg="modSp new mod">
        <pc:chgData name="Philippe Baucour" userId="5102170ae7533958" providerId="LiveId" clId="{266C9197-BDD1-47FA-AEB5-A83826CBD577}" dt="2024-06-19T07:03:38.384" v="120" actId="20577"/>
        <pc:sldMkLst>
          <pc:docMk/>
          <pc:sldMk cId="2198928540" sldId="311"/>
        </pc:sldMkLst>
        <pc:spChg chg="mod">
          <ac:chgData name="Philippe Baucour" userId="5102170ae7533958" providerId="LiveId" clId="{266C9197-BDD1-47FA-AEB5-A83826CBD577}" dt="2024-06-19T07:03:38.384" v="120" actId="20577"/>
          <ac:spMkLst>
            <pc:docMk/>
            <pc:sldMk cId="2198928540" sldId="311"/>
            <ac:spMk id="2" creationId="{43799BFF-CB87-3CB6-1EB6-02B0DAE1A944}"/>
          </ac:spMkLst>
        </pc:spChg>
      </pc:sldChg>
      <pc:sldChg chg="modSp new mod">
        <pc:chgData name="Philippe Baucour" userId="5102170ae7533958" providerId="LiveId" clId="{266C9197-BDD1-47FA-AEB5-A83826CBD577}" dt="2024-06-19T07:03:49.703" v="134" actId="20577"/>
        <pc:sldMkLst>
          <pc:docMk/>
          <pc:sldMk cId="1464288720" sldId="312"/>
        </pc:sldMkLst>
        <pc:spChg chg="mod">
          <ac:chgData name="Philippe Baucour" userId="5102170ae7533958" providerId="LiveId" clId="{266C9197-BDD1-47FA-AEB5-A83826CBD577}" dt="2024-06-19T07:03:49.703" v="134" actId="20577"/>
          <ac:spMkLst>
            <pc:docMk/>
            <pc:sldMk cId="1464288720" sldId="312"/>
            <ac:spMk id="2" creationId="{82FC8D52-6560-C416-82DE-265F61F94D90}"/>
          </ac:spMkLst>
        </pc:spChg>
      </pc:sldChg>
      <pc:sldChg chg="modSp new mod">
        <pc:chgData name="Philippe Baucour" userId="5102170ae7533958" providerId="LiveId" clId="{266C9197-BDD1-47FA-AEB5-A83826CBD577}" dt="2024-06-19T07:03:59.332" v="144" actId="20577"/>
        <pc:sldMkLst>
          <pc:docMk/>
          <pc:sldMk cId="3280631585" sldId="313"/>
        </pc:sldMkLst>
        <pc:spChg chg="mod">
          <ac:chgData name="Philippe Baucour" userId="5102170ae7533958" providerId="LiveId" clId="{266C9197-BDD1-47FA-AEB5-A83826CBD577}" dt="2024-06-19T07:03:59.332" v="144" actId="20577"/>
          <ac:spMkLst>
            <pc:docMk/>
            <pc:sldMk cId="3280631585" sldId="313"/>
            <ac:spMk id="2" creationId="{CAAE943A-FE50-54A3-42EF-263D9F27EFBD}"/>
          </ac:spMkLst>
        </pc:spChg>
      </pc:sldChg>
    </pc:docChg>
  </pc:docChgLst>
  <pc:docChgLst>
    <pc:chgData name="Philippe Baucour" userId="5102170ae7533958" providerId="LiveId" clId="{3D4C44F0-3587-4D74-B28A-472E799DF1DE}"/>
    <pc:docChg chg="undo custSel modSld">
      <pc:chgData name="Philippe Baucour" userId="5102170ae7533958" providerId="LiveId" clId="{3D4C44F0-3587-4D74-B28A-472E799DF1DE}" dt="2024-07-31T08:19:52.960" v="230" actId="6549"/>
      <pc:docMkLst>
        <pc:docMk/>
      </pc:docMkLst>
      <pc:sldChg chg="modSp mod">
        <pc:chgData name="Philippe Baucour" userId="5102170ae7533958" providerId="LiveId" clId="{3D4C44F0-3587-4D74-B28A-472E799DF1DE}" dt="2024-07-31T08:15:01.169" v="193" actId="20577"/>
        <pc:sldMkLst>
          <pc:docMk/>
          <pc:sldMk cId="362046842" sldId="300"/>
        </pc:sldMkLst>
        <pc:spChg chg="mod">
          <ac:chgData name="Philippe Baucour" userId="5102170ae7533958" providerId="LiveId" clId="{3D4C44F0-3587-4D74-B28A-472E799DF1DE}" dt="2024-07-31T08:15:01.169" v="193" actId="20577"/>
          <ac:spMkLst>
            <pc:docMk/>
            <pc:sldMk cId="362046842" sldId="300"/>
            <ac:spMk id="3" creationId="{5601433B-C412-9FA5-9E08-9B563ECD92CE}"/>
          </ac:spMkLst>
        </pc:spChg>
      </pc:sldChg>
      <pc:sldChg chg="modSp mod">
        <pc:chgData name="Philippe Baucour" userId="5102170ae7533958" providerId="LiveId" clId="{3D4C44F0-3587-4D74-B28A-472E799DF1DE}" dt="2024-07-31T08:15:10.132" v="194"/>
        <pc:sldMkLst>
          <pc:docMk/>
          <pc:sldMk cId="500769337" sldId="301"/>
        </pc:sldMkLst>
        <pc:spChg chg="mod">
          <ac:chgData name="Philippe Baucour" userId="5102170ae7533958" providerId="LiveId" clId="{3D4C44F0-3587-4D74-B28A-472E799DF1DE}" dt="2024-07-31T08:15:10.132" v="194"/>
          <ac:spMkLst>
            <pc:docMk/>
            <pc:sldMk cId="500769337" sldId="301"/>
            <ac:spMk id="2" creationId="{41E70075-38F3-43A1-8D28-1A02FD52EC59}"/>
          </ac:spMkLst>
        </pc:spChg>
      </pc:sldChg>
      <pc:sldChg chg="modSp mod">
        <pc:chgData name="Philippe Baucour" userId="5102170ae7533958" providerId="LiveId" clId="{3D4C44F0-3587-4D74-B28A-472E799DF1DE}" dt="2024-07-31T08:15:14.356" v="195"/>
        <pc:sldMkLst>
          <pc:docMk/>
          <pc:sldMk cId="303212812" sldId="302"/>
        </pc:sldMkLst>
        <pc:spChg chg="mod">
          <ac:chgData name="Philippe Baucour" userId="5102170ae7533958" providerId="LiveId" clId="{3D4C44F0-3587-4D74-B28A-472E799DF1DE}" dt="2024-07-31T08:15:14.356" v="195"/>
          <ac:spMkLst>
            <pc:docMk/>
            <pc:sldMk cId="303212812" sldId="302"/>
            <ac:spMk id="2" creationId="{D0DBB2EA-4239-B0FD-F2FB-69EFCC9BBE97}"/>
          </ac:spMkLst>
        </pc:spChg>
      </pc:sldChg>
      <pc:sldChg chg="modSp mod">
        <pc:chgData name="Philippe Baucour" userId="5102170ae7533958" providerId="LiveId" clId="{3D4C44F0-3587-4D74-B28A-472E799DF1DE}" dt="2024-07-31T08:18:52.688" v="217" actId="6549"/>
        <pc:sldMkLst>
          <pc:docMk/>
          <pc:sldMk cId="2108947754" sldId="303"/>
        </pc:sldMkLst>
        <pc:spChg chg="mod">
          <ac:chgData name="Philippe Baucour" userId="5102170ae7533958" providerId="LiveId" clId="{3D4C44F0-3587-4D74-B28A-472E799DF1DE}" dt="2024-07-31T08:18:52.688" v="217" actId="6549"/>
          <ac:spMkLst>
            <pc:docMk/>
            <pc:sldMk cId="2108947754" sldId="303"/>
            <ac:spMk id="2" creationId="{E8A06978-3522-205D-E12B-5B6C00F6EA17}"/>
          </ac:spMkLst>
        </pc:spChg>
      </pc:sldChg>
      <pc:sldChg chg="modSp mod">
        <pc:chgData name="Philippe Baucour" userId="5102170ae7533958" providerId="LiveId" clId="{3D4C44F0-3587-4D74-B28A-472E799DF1DE}" dt="2024-07-31T08:19:52.960" v="230" actId="6549"/>
        <pc:sldMkLst>
          <pc:docMk/>
          <pc:sldMk cId="771183398" sldId="304"/>
        </pc:sldMkLst>
        <pc:spChg chg="mod">
          <ac:chgData name="Philippe Baucour" userId="5102170ae7533958" providerId="LiveId" clId="{3D4C44F0-3587-4D74-B28A-472E799DF1DE}" dt="2024-07-31T08:19:52.960" v="230" actId="6549"/>
          <ac:spMkLst>
            <pc:docMk/>
            <pc:sldMk cId="771183398" sldId="304"/>
            <ac:spMk id="2" creationId="{D276AEF9-7CB4-DBF9-7004-121C3F76A9A1}"/>
          </ac:spMkLst>
        </pc:spChg>
      </pc:sldChg>
      <pc:sldChg chg="modSp mod">
        <pc:chgData name="Philippe Baucour" userId="5102170ae7533958" providerId="LiveId" clId="{3D4C44F0-3587-4D74-B28A-472E799DF1DE}" dt="2024-07-31T08:08:31.706" v="121" actId="20577"/>
        <pc:sldMkLst>
          <pc:docMk/>
          <pc:sldMk cId="3562747711" sldId="305"/>
        </pc:sldMkLst>
        <pc:spChg chg="mod">
          <ac:chgData name="Philippe Baucour" userId="5102170ae7533958" providerId="LiveId" clId="{3D4C44F0-3587-4D74-B28A-472E799DF1DE}" dt="2024-07-31T08:08:31.706" v="121" actId="20577"/>
          <ac:spMkLst>
            <pc:docMk/>
            <pc:sldMk cId="3562747711" sldId="305"/>
            <ac:spMk id="2" creationId="{7C4A0E59-A037-BF7A-4FAA-1F12C6070D56}"/>
          </ac:spMkLst>
        </pc:spChg>
      </pc:sldChg>
      <pc:sldChg chg="modSp mod">
        <pc:chgData name="Philippe Baucour" userId="5102170ae7533958" providerId="LiveId" clId="{3D4C44F0-3587-4D74-B28A-472E799DF1DE}" dt="2024-07-31T08:10:25.576" v="138" actId="5793"/>
        <pc:sldMkLst>
          <pc:docMk/>
          <pc:sldMk cId="745580438" sldId="306"/>
        </pc:sldMkLst>
        <pc:spChg chg="mod">
          <ac:chgData name="Philippe Baucour" userId="5102170ae7533958" providerId="LiveId" clId="{3D4C44F0-3587-4D74-B28A-472E799DF1DE}" dt="2024-07-31T08:10:25.576" v="138" actId="5793"/>
          <ac:spMkLst>
            <pc:docMk/>
            <pc:sldMk cId="745580438" sldId="306"/>
            <ac:spMk id="2" creationId="{C51B3963-F913-FAD7-2B5C-C6231E0FB7E0}"/>
          </ac:spMkLst>
        </pc:spChg>
      </pc:sldChg>
      <pc:sldChg chg="modSp mod">
        <pc:chgData name="Philippe Baucour" userId="5102170ae7533958" providerId="LiveId" clId="{3D4C44F0-3587-4D74-B28A-472E799DF1DE}" dt="2024-07-31T08:12:32.809" v="166"/>
        <pc:sldMkLst>
          <pc:docMk/>
          <pc:sldMk cId="2969746590" sldId="307"/>
        </pc:sldMkLst>
        <pc:spChg chg="mod">
          <ac:chgData name="Philippe Baucour" userId="5102170ae7533958" providerId="LiveId" clId="{3D4C44F0-3587-4D74-B28A-472E799DF1DE}" dt="2024-07-31T08:12:32.809" v="166"/>
          <ac:spMkLst>
            <pc:docMk/>
            <pc:sldMk cId="2969746590" sldId="307"/>
            <ac:spMk id="2" creationId="{C1B6D8F8-9417-E8BB-4C0C-20F495209F6E}"/>
          </ac:spMkLst>
        </pc:spChg>
      </pc:sldChg>
      <pc:sldChg chg="modSp mod">
        <pc:chgData name="Philippe Baucour" userId="5102170ae7533958" providerId="LiveId" clId="{3D4C44F0-3587-4D74-B28A-472E799DF1DE}" dt="2024-07-31T08:12:28.375" v="165"/>
        <pc:sldMkLst>
          <pc:docMk/>
          <pc:sldMk cId="1431826525" sldId="308"/>
        </pc:sldMkLst>
        <pc:spChg chg="mod">
          <ac:chgData name="Philippe Baucour" userId="5102170ae7533958" providerId="LiveId" clId="{3D4C44F0-3587-4D74-B28A-472E799DF1DE}" dt="2024-07-31T08:12:28.375" v="165"/>
          <ac:spMkLst>
            <pc:docMk/>
            <pc:sldMk cId="1431826525" sldId="308"/>
            <ac:spMk id="2" creationId="{D5199EB7-41C4-D2EB-9D79-85C93A241BD6}"/>
          </ac:spMkLst>
        </pc:spChg>
      </pc:sldChg>
      <pc:sldChg chg="modSp mod">
        <pc:chgData name="Philippe Baucour" userId="5102170ae7533958" providerId="LiveId" clId="{3D4C44F0-3587-4D74-B28A-472E799DF1DE}" dt="2024-07-31T08:12:21.441" v="164" actId="20577"/>
        <pc:sldMkLst>
          <pc:docMk/>
          <pc:sldMk cId="3873636325" sldId="309"/>
        </pc:sldMkLst>
        <pc:spChg chg="mod">
          <ac:chgData name="Philippe Baucour" userId="5102170ae7533958" providerId="LiveId" clId="{3D4C44F0-3587-4D74-B28A-472E799DF1DE}" dt="2024-07-31T08:12:21.441" v="164" actId="20577"/>
          <ac:spMkLst>
            <pc:docMk/>
            <pc:sldMk cId="3873636325" sldId="309"/>
            <ac:spMk id="2" creationId="{78B511FD-690B-7F4D-72CE-17E648F3C616}"/>
          </ac:spMkLst>
        </pc:spChg>
      </pc:sldChg>
      <pc:sldChg chg="modSp mod">
        <pc:chgData name="Philippe Baucour" userId="5102170ae7533958" providerId="LiveId" clId="{3D4C44F0-3587-4D74-B28A-472E799DF1DE}" dt="2024-07-31T08:13:19.276" v="169" actId="20577"/>
        <pc:sldMkLst>
          <pc:docMk/>
          <pc:sldMk cId="1431707760" sldId="310"/>
        </pc:sldMkLst>
        <pc:spChg chg="mod">
          <ac:chgData name="Philippe Baucour" userId="5102170ae7533958" providerId="LiveId" clId="{3D4C44F0-3587-4D74-B28A-472E799DF1DE}" dt="2024-07-31T08:13:19.276" v="169" actId="20577"/>
          <ac:spMkLst>
            <pc:docMk/>
            <pc:sldMk cId="1431707760" sldId="310"/>
            <ac:spMk id="2" creationId="{B1E353B6-D1CE-BD2B-6680-CB4584D2A1BF}"/>
          </ac:spMkLst>
        </pc:spChg>
      </pc:sldChg>
      <pc:sldChg chg="modSp mod">
        <pc:chgData name="Philippe Baucour" userId="5102170ae7533958" providerId="LiveId" clId="{3D4C44F0-3587-4D74-B28A-472E799DF1DE}" dt="2024-07-31T08:13:26.788" v="170"/>
        <pc:sldMkLst>
          <pc:docMk/>
          <pc:sldMk cId="2198928540" sldId="311"/>
        </pc:sldMkLst>
        <pc:spChg chg="mod">
          <ac:chgData name="Philippe Baucour" userId="5102170ae7533958" providerId="LiveId" clId="{3D4C44F0-3587-4D74-B28A-472E799DF1DE}" dt="2024-07-31T08:13:26.788" v="170"/>
          <ac:spMkLst>
            <pc:docMk/>
            <pc:sldMk cId="2198928540" sldId="311"/>
            <ac:spMk id="2" creationId="{43799BFF-CB87-3CB6-1EB6-02B0DAE1A944}"/>
          </ac:spMkLst>
        </pc:spChg>
      </pc:sldChg>
      <pc:sldChg chg="modSp mod">
        <pc:chgData name="Philippe Baucour" userId="5102170ae7533958" providerId="LiveId" clId="{3D4C44F0-3587-4D74-B28A-472E799DF1DE}" dt="2024-07-31T08:13:31.556" v="171"/>
        <pc:sldMkLst>
          <pc:docMk/>
          <pc:sldMk cId="1464288720" sldId="312"/>
        </pc:sldMkLst>
        <pc:spChg chg="mod">
          <ac:chgData name="Philippe Baucour" userId="5102170ae7533958" providerId="LiveId" clId="{3D4C44F0-3587-4D74-B28A-472E799DF1DE}" dt="2024-07-31T08:13:31.556" v="171"/>
          <ac:spMkLst>
            <pc:docMk/>
            <pc:sldMk cId="1464288720" sldId="312"/>
            <ac:spMk id="2" creationId="{82FC8D52-6560-C416-82DE-265F61F94D90}"/>
          </ac:spMkLst>
        </pc:spChg>
      </pc:sldChg>
      <pc:sldChg chg="modSp mod">
        <pc:chgData name="Philippe Baucour" userId="5102170ae7533958" providerId="LiveId" clId="{3D4C44F0-3587-4D74-B28A-472E799DF1DE}" dt="2024-07-31T08:13:51.569" v="187" actId="20577"/>
        <pc:sldMkLst>
          <pc:docMk/>
          <pc:sldMk cId="3280631585" sldId="313"/>
        </pc:sldMkLst>
        <pc:spChg chg="mod">
          <ac:chgData name="Philippe Baucour" userId="5102170ae7533958" providerId="LiveId" clId="{3D4C44F0-3587-4D74-B28A-472E799DF1DE}" dt="2024-07-31T08:13:51.569" v="187" actId="20577"/>
          <ac:spMkLst>
            <pc:docMk/>
            <pc:sldMk cId="3280631585" sldId="313"/>
            <ac:spMk id="2" creationId="{CAAE943A-FE50-54A3-42EF-263D9F27EF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601433B-C412-9FA5-9E08-9B563EC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Distributed ML - DOCKER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C4692B-E2F9-D787-EBB8-13A467D8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4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511FD-690B-7F4D-72CE-17E648F3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PIPELINE – NEO4J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D4626-752C-3403-29AD-E587C8072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3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353B6-D1CE-BD2B-6680-CB4584D2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Automation Workflow - ZAPIER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E95B13-74E1-F319-483E-637E915D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0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99BFF-CB87-3CB6-1EB6-02B0DAE1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Automation Workflow - AIRFLOW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52D83-F14B-9D3E-D377-8C7EE922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2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C8D52-6560-C416-82DE-265F61F9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Automation Workflow - ETL &amp; AIRFLOW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AD38D-83C8-0291-30B1-B56C3392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28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E943A-FE50-54A3-42EF-263D9F27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 Monitoring - EVIDENTLY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AB039-A739-23B0-213F-BAC2EC2E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3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70075-38F3-43A1-8D28-1A02FD52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Distributed ML - KUBERNETES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5F06C-C77D-211F-8A2F-3AE3165B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76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BB2EA-4239-B0FD-F2FB-69EFCC9B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Distributed ML - HELM + K8s Cloud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B92BC-BA93-C407-7EAD-6A5C84E3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1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6978-3522-205D-E12B-5B6C00F6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Distributed ML - RAY Sklearn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8B70E-8A7D-3E26-40C6-D2250E19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9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6AEF9-7CB4-DBF9-7004-121C3F76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Distributed ML – DL &amp; RAY Cluster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86A89-BF1B-DD00-E15D-3A2F87B4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18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A0E59-A037-BF7A-4FAA-1F12C607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Learning - </a:t>
            </a:r>
            <a:r>
              <a:rPr lang="fr-FR" dirty="0" err="1"/>
              <a:t>OpenAI</a:t>
            </a:r>
            <a:r>
              <a:rPr lang="fr-FR" dirty="0"/>
              <a:t> Gym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ABA1B1-E2A4-0604-5481-C3D9A3A7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74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B3963-F913-FAD7-2B5C-C6231E0F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</a:t>
            </a:r>
            <a:r>
              <a:rPr lang="fr-FR" dirty="0" err="1"/>
              <a:t>Reinforcement</a:t>
            </a:r>
            <a:r>
              <a:rPr lang="fr-FR" dirty="0"/>
              <a:t> Learning – Ray </a:t>
            </a:r>
            <a:r>
              <a:rPr lang="fr-FR" dirty="0" err="1"/>
              <a:t>RLlib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662DF2-900C-FB7B-B045-F9E1F15C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8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6D8F8-9417-E8BB-4C0C-20F49520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PIPELINE - AIRBYTE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2D3D2-095D-67E1-A360-5F548BC0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74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99EB7-41C4-D2EB-9D79-85C93A24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PIPELINE - KAFKA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70D2D-89C1-9E48-77D1-3F6BF575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82652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3026</TotalTime>
  <Words>68</Words>
  <Application>Microsoft Office PowerPoint</Application>
  <PresentationFormat>Grand écran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00_notes_de_stage</vt:lpstr>
      <vt:lpstr>Distributed ML - DOCKER</vt:lpstr>
      <vt:lpstr>Distributed ML - KUBERNETES</vt:lpstr>
      <vt:lpstr>Distributed ML - HELM + K8s Cloud</vt:lpstr>
      <vt:lpstr>Distributed ML - RAY Sklearn</vt:lpstr>
      <vt:lpstr>Distributed ML – DL &amp; RAY Cluster</vt:lpstr>
      <vt:lpstr>Reinforcement Learning - OpenAI Gym</vt:lpstr>
      <vt:lpstr>Deep Reinforcement Learning – Ray RLlib</vt:lpstr>
      <vt:lpstr>DATA PIPELINE - AIRBYTE</vt:lpstr>
      <vt:lpstr>DATA PIPELINE - KAFKA</vt:lpstr>
      <vt:lpstr>DATA PIPELINE – NEO4J</vt:lpstr>
      <vt:lpstr>Automation Workflow - ZAPIER</vt:lpstr>
      <vt:lpstr>Automation Workflow - AIRFLOW</vt:lpstr>
      <vt:lpstr>Automation Workflow - ETL &amp; AIRFLOW</vt:lpstr>
      <vt:lpstr>ML Monitoring - EVIDENTLY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2024-10-20T09:38:42Z</dcterms:modified>
</cp:coreProperties>
</file>