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2" r:id="rId2"/>
    <p:sldId id="324" r:id="rId3"/>
    <p:sldId id="326" r:id="rId4"/>
    <p:sldId id="313" r:id="rId5"/>
    <p:sldId id="328" r:id="rId6"/>
    <p:sldId id="320" r:id="rId7"/>
    <p:sldId id="317" r:id="rId8"/>
    <p:sldId id="316" r:id="rId9"/>
    <p:sldId id="314" r:id="rId10"/>
    <p:sldId id="323" r:id="rId11"/>
    <p:sldId id="319" r:id="rId12"/>
    <p:sldId id="321" r:id="rId13"/>
    <p:sldId id="327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E7CDE5"/>
    <a:srgbClr val="81BB96"/>
    <a:srgbClr val="CDDAE5"/>
    <a:srgbClr val="4472C4"/>
    <a:srgbClr val="E5E5FF"/>
    <a:srgbClr val="047F02"/>
    <a:srgbClr val="CFC5C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97A0F-2988-4B46-83E6-BD81AF6C9FC9}" v="861" dt="2024-12-05T14:44:10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59844" autoAdjust="0"/>
  </p:normalViewPr>
  <p:slideViewPr>
    <p:cSldViewPr snapToGrid="0">
      <p:cViewPr varScale="1">
        <p:scale>
          <a:sx n="79" d="100"/>
          <a:sy n="79" d="100"/>
        </p:scale>
        <p:origin x="1445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4F5491B-57DC-4630-BE4C-40424F95EF98}"/>
    <pc:docChg chg="modSld">
      <pc:chgData name="Philippe Baucour" userId="5102170ae7533958" providerId="LiveId" clId="{94F5491B-57DC-4630-BE4C-40424F95EF98}" dt="2024-09-13T14:26:33.175" v="46"/>
      <pc:docMkLst>
        <pc:docMk/>
      </pc:docMkLst>
      <pc:sldChg chg="modSp modNotesTx">
        <pc:chgData name="Philippe Baucour" userId="5102170ae7533958" providerId="LiveId" clId="{94F5491B-57DC-4630-BE4C-40424F95EF98}" dt="2024-09-13T14:26:23.857" v="45" actId="6549"/>
        <pc:sldMkLst>
          <pc:docMk/>
          <pc:sldMk cId="4079956193" sldId="286"/>
        </pc:sldMkLst>
        <pc:spChg chg="mod">
          <ac:chgData name="Philippe Baucour" userId="5102170ae7533958" providerId="LiveId" clId="{94F5491B-57DC-4630-BE4C-40424F95EF98}" dt="2024-09-13T14:25:24.949" v="8" actId="20577"/>
          <ac:spMkLst>
            <pc:docMk/>
            <pc:sldMk cId="4079956193" sldId="286"/>
            <ac:spMk id="10" creationId="{3F088FB5-2E18-ED3C-7463-994EA167060C}"/>
          </ac:spMkLst>
        </pc:spChg>
        <pc:spChg chg="mod">
          <ac:chgData name="Philippe Baucour" userId="5102170ae7533958" providerId="LiveId" clId="{94F5491B-57DC-4630-BE4C-40424F95EF98}" dt="2024-09-13T14:26:23.857" v="45" actId="6549"/>
          <ac:spMkLst>
            <pc:docMk/>
            <pc:sldMk cId="4079956193" sldId="286"/>
            <ac:spMk id="14" creationId="{5422BA34-6F23-5D64-E2F0-F006A3D44F3C}"/>
          </ac:spMkLst>
        </pc:spChg>
      </pc:sldChg>
      <pc:sldChg chg="modSp mod">
        <pc:chgData name="Philippe Baucour" userId="5102170ae7533958" providerId="LiveId" clId="{94F5491B-57DC-4630-BE4C-40424F95EF98}" dt="2024-09-13T14:26:33.175" v="46"/>
        <pc:sldMkLst>
          <pc:docMk/>
          <pc:sldMk cId="2203231843" sldId="287"/>
        </pc:sldMkLst>
        <pc:spChg chg="mod">
          <ac:chgData name="Philippe Baucour" userId="5102170ae7533958" providerId="LiveId" clId="{94F5491B-57DC-4630-BE4C-40424F95EF98}" dt="2024-09-13T14:26:33.175" v="46"/>
          <ac:spMkLst>
            <pc:docMk/>
            <pc:sldMk cId="2203231843" sldId="287"/>
            <ac:spMk id="14" creationId="{9866827D-2133-07C8-A144-3F2EC112ED77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4-10T11:34:33.268" v="41730" actId="478"/>
      <pc:docMkLst>
        <pc:docMk/>
      </pc:docMkLst>
      <pc:sldChg chg="addSp modSp mod">
        <pc:chgData name="Philippe Baucour" userId="5102170ae7533958" providerId="LiveId" clId="{01E73667-2BEF-4007-AD34-DC26F6381063}" dt="2024-03-08T09:17:07.264" v="41071" actId="20577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spChg chg="add mod">
          <ac:chgData name="Philippe Baucour" userId="5102170ae7533958" providerId="LiveId" clId="{01E73667-2BEF-4007-AD34-DC26F6381063}" dt="2024-03-08T09:17:07.264" v="41071" actId="20577"/>
          <ac:spMkLst>
            <pc:docMk/>
            <pc:sldMk cId="2552404678" sldId="256"/>
            <ac:spMk id="5" creationId="{6C375E19-2ACC-A6CB-B823-C2B0BBABCD3C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4-03-08T09:22:49.049" v="41276" actId="6549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4-03-08T09:22:49.049" v="41276" actId="6549"/>
          <ac:spMkLst>
            <pc:docMk/>
            <pc:sldMk cId="3255516959" sldId="259"/>
            <ac:spMk id="2" creationId="{57FAF8DF-B492-7E69-3C14-73A53687D21F}"/>
          </ac:spMkLst>
        </pc:spChg>
        <pc:spChg chg="mod">
          <ac:chgData name="Philippe Baucour" userId="5102170ae7533958" providerId="LiveId" clId="{01E73667-2BEF-4007-AD34-DC26F6381063}" dt="2024-03-08T08:38:01.941" v="40473" actId="1392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addSp modSp add mod modAnim modNotesTx">
        <pc:chgData name="Philippe Baucour" userId="5102170ae7533958" providerId="LiveId" clId="{01E73667-2BEF-4007-AD34-DC26F6381063}" dt="2024-03-08T09:23:28.803" v="41278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  <pc:spChg chg="add mod">
          <ac:chgData name="Philippe Baucour" userId="5102170ae7533958" providerId="LiveId" clId="{01E73667-2BEF-4007-AD34-DC26F6381063}" dt="2024-03-08T08:32:56.627" v="40326"/>
          <ac:spMkLst>
            <pc:docMk/>
            <pc:sldMk cId="2109771533" sldId="261"/>
            <ac:spMk id="10" creationId="{7E5D4963-1152-EEC4-D74D-1D7108DC016F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4-01-17T07:58:18.702" v="28073" actId="1037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4-01-17T07:58:18.702" v="28073" actId="1037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2-28T13:30:32.572" v="39516" actId="107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 mod">
          <ac:chgData name="Philippe Baucour" userId="5102170ae7533958" providerId="LiveId" clId="{01E73667-2BEF-4007-AD34-DC26F6381063}" dt="2024-02-06T09:45:26.949" v="37481" actId="478"/>
          <ac:spMkLst>
            <pc:docMk/>
            <pc:sldMk cId="3156533495" sldId="264"/>
            <ac:spMk id="4" creationId="{617ADE24-3346-D08F-E68B-D5E806297797}"/>
          </ac:spMkLst>
        </pc:spChg>
        <pc:spChg chg="add mod">
          <ac:chgData name="Philippe Baucour" userId="5102170ae7533958" providerId="LiveId" clId="{01E73667-2BEF-4007-AD34-DC26F6381063}" dt="2024-02-28T13:30:32.572" v="39516" actId="1076"/>
          <ac:spMkLst>
            <pc:docMk/>
            <pc:sldMk cId="3156533495" sldId="264"/>
            <ac:spMk id="5" creationId="{747FE2F5-CF8A-F2BE-22CB-DDA9B29A9DEC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3-08T08:35:12.799" v="40432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3-08T08:35:12.799" v="40432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3-05T09:02:44.231" v="39696" actId="108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3-05T09:02:42.187" v="39694" actId="10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3-05T09:02:43.340" v="39695" actId="108"/>
          <ac:picMkLst>
            <pc:docMk/>
            <pc:sldMk cId="4230074921" sldId="265"/>
            <ac:picMk id="9" creationId="{0E3403A3-C1DA-C221-AE7C-F14D98623498}"/>
          </ac:picMkLst>
        </pc:picChg>
      </pc:sldChg>
      <pc:sldChg chg="addSp modSp add mod">
        <pc:chgData name="Philippe Baucour" userId="5102170ae7533958" providerId="LiveId" clId="{01E73667-2BEF-4007-AD34-DC26F6381063}" dt="2024-03-08T08:37:17.203" v="40472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3-08T08:37:17.203" v="40472" actId="20577"/>
          <ac:spMkLst>
            <pc:docMk/>
            <pc:sldMk cId="2233040392" sldId="266"/>
            <ac:spMk id="3" creationId="{B1EBC4A6-DA85-DE35-AD40-7CD987A23FB0}"/>
          </ac:spMkLst>
        </pc:spChg>
        <pc:picChg chg="add mod">
          <ac:chgData name="Philippe Baucour" userId="5102170ae7533958" providerId="LiveId" clId="{01E73667-2BEF-4007-AD34-DC26F6381063}" dt="2024-01-19T07:25:47.679" v="32764" actId="1076"/>
          <ac:picMkLst>
            <pc:docMk/>
            <pc:sldMk cId="2233040392" sldId="266"/>
            <ac:picMk id="5" creationId="{BD33ADC0-38A7-5D25-3094-8706CA71B619}"/>
          </ac:picMkLst>
        </pc:pic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4-03-05T09:18:08.401" v="39828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4-03-05T09:18:08.401" v="39828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5T10:20:03.798" v="24300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addSp modSp add mod modAnim modNotesTx">
        <pc:chgData name="Philippe Baucour" userId="5102170ae7533958" providerId="LiveId" clId="{01E73667-2BEF-4007-AD34-DC26F6381063}" dt="2024-03-08T08:54:13.568" v="40881" actId="33524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4-01-28T11:59:20.302" v="36358" actId="20577"/>
          <ac:spMkLst>
            <pc:docMk/>
            <pc:sldMk cId="4270406799" sldId="269"/>
            <ac:spMk id="3" creationId="{AEE52E96-966B-BF4E-7508-078428669B05}"/>
          </ac:spMkLst>
        </pc:spChg>
        <pc:spChg chg="add mod">
          <ac:chgData name="Philippe Baucour" userId="5102170ae7533958" providerId="LiveId" clId="{01E73667-2BEF-4007-AD34-DC26F6381063}" dt="2024-01-15T08:57:03.346" v="23611" actId="1076"/>
          <ac:spMkLst>
            <pc:docMk/>
            <pc:sldMk cId="4270406799" sldId="269"/>
            <ac:spMk id="4" creationId="{FF789621-82A4-EE74-09A7-C0C4DF3C1170}"/>
          </ac:spMkLst>
        </pc:spChg>
        <pc:spChg chg="add mod">
          <ac:chgData name="Philippe Baucour" userId="5102170ae7533958" providerId="LiveId" clId="{01E73667-2BEF-4007-AD34-DC26F6381063}" dt="2024-01-17T08:33:32.689" v="28402" actId="1035"/>
          <ac:spMkLst>
            <pc:docMk/>
            <pc:sldMk cId="4270406799" sldId="269"/>
            <ac:spMk id="7" creationId="{421E62BD-DBD4-F722-0B85-05A67F66A74A}"/>
          </ac:spMkLst>
        </pc:spChg>
        <pc:spChg chg="add mod">
          <ac:chgData name="Philippe Baucour" userId="5102170ae7533958" providerId="LiveId" clId="{01E73667-2BEF-4007-AD34-DC26F6381063}" dt="2024-01-28T11:21:48.389" v="35742" actId="1035"/>
          <ac:spMkLst>
            <pc:docMk/>
            <pc:sldMk cId="4270406799" sldId="269"/>
            <ac:spMk id="8" creationId="{802B7EFC-A1B7-FCC8-49DA-EF2E3CFF839E}"/>
          </ac:spMkLst>
        </pc:spChg>
        <pc:spChg chg="add mod">
          <ac:chgData name="Philippe Baucour" userId="5102170ae7533958" providerId="LiveId" clId="{01E73667-2BEF-4007-AD34-DC26F6381063}" dt="2024-01-17T09:52:22.853" v="29787"/>
          <ac:spMkLst>
            <pc:docMk/>
            <pc:sldMk cId="4270406799" sldId="269"/>
            <ac:spMk id="9" creationId="{E2EEBB6D-0C1E-3C10-1291-EFB958058F41}"/>
          </ac:spMkLst>
        </pc:spChg>
        <pc:grpChg chg="add mod">
          <ac:chgData name="Philippe Baucour" userId="5102170ae7533958" providerId="LiveId" clId="{01E73667-2BEF-4007-AD34-DC26F6381063}" dt="2024-01-15T08:57:03.346" v="23611" actId="1076"/>
          <ac:grpSpMkLst>
            <pc:docMk/>
            <pc:sldMk cId="4270406799" sldId="269"/>
            <ac:grpSpMk id="6" creationId="{5D494699-6C97-F53B-997F-0E617BBFA09C}"/>
          </ac:grpSpMkLst>
        </pc:grpChg>
        <pc:picChg chg="add mod">
          <ac:chgData name="Philippe Baucour" userId="5102170ae7533958" providerId="LiveId" clId="{01E73667-2BEF-4007-AD34-DC26F6381063}" dt="2024-01-15T08:57:03.346" v="23611" actId="1076"/>
          <ac:picMkLst>
            <pc:docMk/>
            <pc:sldMk cId="4270406799" sldId="269"/>
            <ac:picMk id="1026" creationId="{697DB660-81FD-FEA0-9558-2454B977A10C}"/>
          </ac:picMkLst>
        </pc:pic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Sp modSp add mod modAnim modNotesTx">
        <pc:chgData name="Philippe Baucour" userId="5102170ae7533958" providerId="LiveId" clId="{01E73667-2BEF-4007-AD34-DC26F6381063}" dt="2024-03-08T08:55:21.085" v="40885" actId="20577"/>
        <pc:sldMkLst>
          <pc:docMk/>
          <pc:sldMk cId="3301716281" sldId="270"/>
        </pc:sldMkLst>
        <pc:spChg chg="add mod">
          <ac:chgData name="Philippe Baucour" userId="5102170ae7533958" providerId="LiveId" clId="{01E73667-2BEF-4007-AD34-DC26F6381063}" dt="2024-01-14T13:22:49.694" v="19364" actId="2085"/>
          <ac:spMkLst>
            <pc:docMk/>
            <pc:sldMk cId="3301716281" sldId="270"/>
            <ac:spMk id="14" creationId="{9F0F80BC-CDD9-6DAF-84F7-E1FB8D99D9AF}"/>
          </ac:spMkLst>
        </pc:spChg>
        <pc:spChg chg="add mod">
          <ac:chgData name="Philippe Baucour" userId="5102170ae7533958" providerId="LiveId" clId="{01E73667-2BEF-4007-AD34-DC26F6381063}" dt="2024-01-14T13:23:23.021" v="19369" actId="1076"/>
          <ac:spMkLst>
            <pc:docMk/>
            <pc:sldMk cId="3301716281" sldId="270"/>
            <ac:spMk id="21" creationId="{152062A1-1E62-4ED5-4FCA-9130F6C0F73B}"/>
          </ac:spMkLst>
        </pc:spChg>
        <pc:spChg chg="add mod">
          <ac:chgData name="Philippe Baucour" userId="5102170ae7533958" providerId="LiveId" clId="{01E73667-2BEF-4007-AD34-DC26F6381063}" dt="2024-01-14T13:23:33.629" v="19371" actId="1076"/>
          <ac:spMkLst>
            <pc:docMk/>
            <pc:sldMk cId="3301716281" sldId="270"/>
            <ac:spMk id="26" creationId="{D8FC9C25-2AB1-ACC4-36EF-C54CBA6C5DF2}"/>
          </ac:spMkLst>
        </pc:spChg>
        <pc:spChg chg="add mod">
          <ac:chgData name="Philippe Baucour" userId="5102170ae7533958" providerId="LiveId" clId="{01E73667-2BEF-4007-AD34-DC26F6381063}" dt="2024-01-14T15:23:57.711" v="20924"/>
          <ac:spMkLst>
            <pc:docMk/>
            <pc:sldMk cId="3301716281" sldId="270"/>
            <ac:spMk id="27" creationId="{FE342ADB-08DA-18CF-BF66-4D2C3EAE3290}"/>
          </ac:spMkLst>
        </pc:spChg>
        <pc:spChg chg="add mod">
          <ac:chgData name="Philippe Baucour" userId="5102170ae7533958" providerId="LiveId" clId="{01E73667-2BEF-4007-AD34-DC26F6381063}" dt="2024-01-17T09:55:31.089" v="29812"/>
          <ac:spMkLst>
            <pc:docMk/>
            <pc:sldMk cId="3301716281" sldId="270"/>
            <ac:spMk id="28" creationId="{54DABFFA-4512-5FF4-13B2-C839A0FB06EB}"/>
          </ac:spMkLst>
        </pc:spChg>
      </pc:sldChg>
      <pc:sldChg chg="addSp delSp modSp add mod ord delAnim modAnim modNotesTx">
        <pc:chgData name="Philippe Baucour" userId="5102170ae7533958" providerId="LiveId" clId="{01E73667-2BEF-4007-AD34-DC26F6381063}" dt="2024-04-10T11:34:33.268" v="41730" actId="478"/>
        <pc:sldMkLst>
          <pc:docMk/>
          <pc:sldMk cId="2053994929" sldId="271"/>
        </pc:sldMkLst>
        <pc:spChg chg="mod">
          <ac:chgData name="Philippe Baucour" userId="5102170ae7533958" providerId="LiveId" clId="{01E73667-2BEF-4007-AD34-DC26F6381063}" dt="2024-01-17T08:12:24.194" v="28205" actId="13926"/>
          <ac:spMkLst>
            <pc:docMk/>
            <pc:sldMk cId="2053994929" sldId="271"/>
            <ac:spMk id="3" creationId="{603E3238-BFE4-7F69-C6A3-DB775394AEA6}"/>
          </ac:spMkLst>
        </pc:spChg>
        <pc:spChg chg="add del mod">
          <ac:chgData name="Philippe Baucour" userId="5102170ae7533958" providerId="LiveId" clId="{01E73667-2BEF-4007-AD34-DC26F6381063}" dt="2024-01-14T15:29:59.073" v="21116" actId="478"/>
          <ac:spMkLst>
            <pc:docMk/>
            <pc:sldMk cId="2053994929" sldId="271"/>
            <ac:spMk id="4" creationId="{40B1B7A7-AFBB-700B-4C2A-74EC3E305B8A}"/>
          </ac:spMkLst>
        </pc:spChg>
        <pc:spChg chg="add mod">
          <ac:chgData name="Philippe Baucour" userId="5102170ae7533958" providerId="LiveId" clId="{01E73667-2BEF-4007-AD34-DC26F6381063}" dt="2024-01-14T15:29:55.147" v="21115"/>
          <ac:spMkLst>
            <pc:docMk/>
            <pc:sldMk cId="2053994929" sldId="271"/>
            <ac:spMk id="6" creationId="{A7C9A061-0019-02AA-9341-3137104EA0D0}"/>
          </ac:spMkLst>
        </pc:spChg>
        <pc:picChg chg="mod">
          <ac:chgData name="Philippe Baucour" userId="5102170ae7533958" providerId="LiveId" clId="{01E73667-2BEF-4007-AD34-DC26F6381063}" dt="2024-01-14T13:20:30.831" v="19359" actId="1036"/>
          <ac:picMkLst>
            <pc:docMk/>
            <pc:sldMk cId="2053994929" sldId="271"/>
            <ac:picMk id="5" creationId="{B4DF1DE2-C329-411B-13E2-19D8E51F07A0}"/>
          </ac:picMkLst>
        </pc:picChg>
        <pc:picChg chg="add del mod">
          <ac:chgData name="Philippe Baucour" userId="5102170ae7533958" providerId="LiveId" clId="{01E73667-2BEF-4007-AD34-DC26F6381063}" dt="2024-04-10T11:33:20.840" v="41727" actId="478"/>
          <ac:picMkLst>
            <pc:docMk/>
            <pc:sldMk cId="2053994929" sldId="271"/>
            <ac:picMk id="7" creationId="{F03F1103-DEDC-3403-6B9B-19AF51F3FA90}"/>
          </ac:picMkLst>
        </pc:picChg>
        <pc:picChg chg="add del mod">
          <ac:chgData name="Philippe Baucour" userId="5102170ae7533958" providerId="LiveId" clId="{01E73667-2BEF-4007-AD34-DC26F6381063}" dt="2024-04-10T11:34:33.268" v="41730" actId="478"/>
          <ac:picMkLst>
            <pc:docMk/>
            <pc:sldMk cId="2053994929" sldId="271"/>
            <ac:picMk id="10" creationId="{01F737BC-3AC1-E9FE-5E35-23CD2B17F647}"/>
          </ac:picMkLst>
        </pc:picChg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addSp modSp new mod ord modAnim modNotesTx">
        <pc:chgData name="Philippe Baucour" userId="5102170ae7533958" providerId="LiveId" clId="{01E73667-2BEF-4007-AD34-DC26F6381063}" dt="2024-02-08T09:44:24.739" v="38073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4-01-15T10:19:20.256" v="24296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4-01-15T10:59:15.720" v="24684" actId="20577"/>
          <ac:spMkLst>
            <pc:docMk/>
            <pc:sldMk cId="4183092790" sldId="272"/>
            <ac:spMk id="3" creationId="{FB2F845B-A441-D492-A6B6-4DC959609C23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6" creationId="{DB258656-76F1-39DE-54A3-4FE346FCAD0A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7" creationId="{071625B5-3DB2-8D7F-D578-D9F981496DD9}"/>
          </ac:spMkLst>
        </pc:spChg>
        <pc:spChg chg="add mod">
          <ac:chgData name="Philippe Baucour" userId="5102170ae7533958" providerId="LiveId" clId="{01E73667-2BEF-4007-AD34-DC26F6381063}" dt="2024-01-17T09:54:03.900" v="29810"/>
          <ac:spMkLst>
            <pc:docMk/>
            <pc:sldMk cId="4183092790" sldId="272"/>
            <ac:spMk id="8" creationId="{E8EE1796-0A49-B78E-F7F0-61AF488680C9}"/>
          </ac:spMkLst>
        </pc:sp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4" creationId="{3B9E3373-B088-8496-49B8-74E705F13119}"/>
          </ac:graphicFrameMkLst>
        </pc:graphicFrame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5" creationId="{D8BCD46D-40A9-C8E1-1F5F-74355C15AB2E}"/>
          </ac:graphicFrameMkLst>
        </pc:graphicFrameChg>
      </pc:sldChg>
      <pc:sldChg chg="modSp new del mod modShow">
        <pc:chgData name="Philippe Baucour" userId="5102170ae7533958" providerId="LiveId" clId="{01E73667-2BEF-4007-AD34-DC26F6381063}" dt="2024-01-18T20:19:48.960" v="31311" actId="2696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4-01-17T08:00:02.161" v="28082" actId="20577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add mod modShow">
        <pc:chgData name="Philippe Baucour" userId="5102170ae7533958" providerId="LiveId" clId="{01E73667-2BEF-4007-AD34-DC26F6381063}" dt="2024-01-23T10:20:17" v="34325" actId="6549"/>
        <pc:sldMkLst>
          <pc:docMk/>
          <pc:sldMk cId="1486073134" sldId="273"/>
        </pc:sldMkLst>
        <pc:spChg chg="mod">
          <ac:chgData name="Philippe Baucour" userId="5102170ae7533958" providerId="LiveId" clId="{01E73667-2BEF-4007-AD34-DC26F6381063}" dt="2024-01-20T10:47:38.189" v="33040" actId="20577"/>
          <ac:spMkLst>
            <pc:docMk/>
            <pc:sldMk cId="1486073134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23T10:20:17" v="34325" actId="6549"/>
          <ac:spMkLst>
            <pc:docMk/>
            <pc:sldMk cId="1486073134" sldId="273"/>
            <ac:spMk id="3" creationId="{955DD105-D533-CC41-6FB5-A47C4EE8456C}"/>
          </ac:spMkLst>
        </pc:spChg>
        <pc:picChg chg="add mod">
          <ac:chgData name="Philippe Baucour" userId="5102170ae7533958" providerId="LiveId" clId="{01E73667-2BEF-4007-AD34-DC26F6381063}" dt="2024-01-20T10:52:26.342" v="33088" actId="1038"/>
          <ac:picMkLst>
            <pc:docMk/>
            <pc:sldMk cId="1486073134" sldId="273"/>
            <ac:picMk id="5" creationId="{DE4B31C5-17DD-1BAE-B749-A78037FDC436}"/>
          </ac:picMkLst>
        </pc:pic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 ord">
        <pc:chgData name="Philippe Baucour" userId="5102170ae7533958" providerId="LiveId" clId="{01E73667-2BEF-4007-AD34-DC26F6381063}" dt="2024-01-17T10:13:35.037" v="30086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17T07:55:29.670" v="27994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17T07:55:29.670" v="27994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4-01-17T07:55:15.413" v="27992" actId="103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modSp add mod setBg">
        <pc:chgData name="Philippe Baucour" userId="5102170ae7533958" providerId="LiveId" clId="{01E73667-2BEF-4007-AD34-DC26F6381063}" dt="2024-01-20T10:56:18.405" v="33156"/>
        <pc:sldMkLst>
          <pc:docMk/>
          <pc:sldMk cId="1788767493" sldId="277"/>
        </pc:sldMkLst>
        <pc:spChg chg="mod">
          <ac:chgData name="Philippe Baucour" userId="5102170ae7533958" providerId="LiveId" clId="{01E73667-2BEF-4007-AD34-DC26F6381063}" dt="2024-01-20T10:56:18.405" v="33156"/>
          <ac:spMkLst>
            <pc:docMk/>
            <pc:sldMk cId="1788767493" sldId="277"/>
            <ac:spMk id="2" creationId="{562C079C-6E96-0857-BE99-02DF37710FFB}"/>
          </ac:spMkLst>
        </pc:spChg>
      </pc:sldChg>
      <pc:sldChg chg="addSp delSp modSp new del mod ord setBg">
        <pc:chgData name="Philippe Baucour" userId="5102170ae7533958" providerId="LiveId" clId="{01E73667-2BEF-4007-AD34-DC26F6381063}" dt="2024-01-17T10:25:18.294" v="30192" actId="2696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4-01-16T22:51:16.746" v="27645" actId="20577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4-01-16T23:02:08.425" v="27973" actId="12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4-01-16T23:02:22.118" v="27975" actId="1076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Anim modNotesTx">
        <pc:chgData name="Philippe Baucour" userId="5102170ae7533958" providerId="LiveId" clId="{01E73667-2BEF-4007-AD34-DC26F6381063}" dt="2024-03-08T09:01:39.710" v="40887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4-01-14T16:09:19.757" v="22165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4-03-08T09:01:39.710" v="40887" actId="20577"/>
          <ac:spMkLst>
            <pc:docMk/>
            <pc:sldMk cId="4079956193" sldId="286"/>
            <ac:spMk id="3" creationId="{50F452AD-BB6D-A971-A6ED-43CD09F7AB2B}"/>
          </ac:spMkLst>
        </pc:spChg>
        <pc:spChg chg="add mod">
          <ac:chgData name="Philippe Baucour" userId="5102170ae7533958" providerId="LiveId" clId="{01E73667-2BEF-4007-AD34-DC26F6381063}" dt="2024-01-17T08:46:51.705" v="28475" actId="1037"/>
          <ac:spMkLst>
            <pc:docMk/>
            <pc:sldMk cId="4079956193" sldId="286"/>
            <ac:spMk id="4" creationId="{0DCB7778-990E-4328-3E8E-079EAA3D8F0A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mod">
          <ac:chgData name="Philippe Baucour" userId="5102170ae7533958" providerId="LiveId" clId="{01E73667-2BEF-4007-AD34-DC26F6381063}" dt="2024-01-17T09:05:36.045" v="28892" actId="207"/>
          <ac:spMkLst>
            <pc:docMk/>
            <pc:sldMk cId="4079956193" sldId="286"/>
            <ac:spMk id="10" creationId="{3F088FB5-2E18-ED3C-7463-994EA167060C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4-01-17T08:35:18.842" v="28406" actId="11530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4-01-16T09:21:36.990" v="25281" actId="20577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mod">
          <ac:chgData name="Philippe Baucour" userId="5102170ae7533958" providerId="LiveId" clId="{01E73667-2BEF-4007-AD34-DC26F6381063}" dt="2024-01-17T09:05:27.711" v="28891" actId="207"/>
          <ac:spMkLst>
            <pc:docMk/>
            <pc:sldMk cId="4079956193" sldId="286"/>
            <ac:spMk id="14" creationId="{5422BA34-6F23-5D64-E2F0-F006A3D44F3C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spChg chg="add del">
          <ac:chgData name="Philippe Baucour" userId="5102170ae7533958" providerId="LiveId" clId="{01E73667-2BEF-4007-AD34-DC26F6381063}" dt="2024-01-17T08:35:11.166" v="28405" actId="11529"/>
          <ac:spMkLst>
            <pc:docMk/>
            <pc:sldMk cId="4079956193" sldId="286"/>
            <ac:spMk id="15" creationId="{002CDE41-B5F8-D11A-4C06-95B5B5C4AFCA}"/>
          </ac:spMkLst>
        </pc:spChg>
        <pc:spChg chg="add del mod">
          <ac:chgData name="Philippe Baucour" userId="5102170ae7533958" providerId="LiveId" clId="{01E73667-2BEF-4007-AD34-DC26F6381063}" dt="2024-01-16T09:05:44.226" v="25069" actId="478"/>
          <ac:spMkLst>
            <pc:docMk/>
            <pc:sldMk cId="4079956193" sldId="286"/>
            <ac:spMk id="15" creationId="{D35CBA88-18A1-E84F-ED45-167146F9EBF8}"/>
          </ac:spMkLst>
        </pc:spChg>
        <pc:spChg chg="add mod">
          <ac:chgData name="Philippe Baucour" userId="5102170ae7533958" providerId="LiveId" clId="{01E73667-2BEF-4007-AD34-DC26F6381063}" dt="2024-02-29T16:34:07.364" v="39610" actId="20577"/>
          <ac:spMkLst>
            <pc:docMk/>
            <pc:sldMk cId="4079956193" sldId="286"/>
            <ac:spMk id="16" creationId="{4DF975F5-2407-35C6-2EB3-6E1E4231DD1B}"/>
          </ac:spMkLst>
        </pc:spChg>
        <pc:spChg chg="add mod">
          <ac:chgData name="Philippe Baucour" userId="5102170ae7533958" providerId="LiveId" clId="{01E73667-2BEF-4007-AD34-DC26F6381063}" dt="2024-01-17T09:01:03.239" v="28876"/>
          <ac:spMkLst>
            <pc:docMk/>
            <pc:sldMk cId="4079956193" sldId="286"/>
            <ac:spMk id="17" creationId="{A3B4F106-65F5-BE26-AC23-53DCA2031B38}"/>
          </ac:spMkLst>
        </pc:spChg>
        <pc:spChg chg="add mod">
          <ac:chgData name="Philippe Baucour" userId="5102170ae7533958" providerId="LiveId" clId="{01E73667-2BEF-4007-AD34-DC26F6381063}" dt="2024-01-17T09:02:15.578" v="28884"/>
          <ac:spMkLst>
            <pc:docMk/>
            <pc:sldMk cId="4079956193" sldId="286"/>
            <ac:spMk id="18" creationId="{D08D3D04-AEA4-9246-D67D-77A84139705E}"/>
          </ac:spMkLst>
        </pc:spChg>
        <pc:picChg chg="add mod ord modCrop">
          <ac:chgData name="Philippe Baucour" userId="5102170ae7533958" providerId="LiveId" clId="{01E73667-2BEF-4007-AD34-DC26F6381063}" dt="2024-01-17T08:36:39.899" v="28410" actId="732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delSp modSp new mod modAnim modNotesTx">
        <pc:chgData name="Philippe Baucour" userId="5102170ae7533958" providerId="LiveId" clId="{01E73667-2BEF-4007-AD34-DC26F6381063}" dt="2024-03-08T09:41:25.102" v="41588" actId="20577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4-01-16T09:49:04.722" v="25585" actId="20577"/>
          <ac:spMkLst>
            <pc:docMk/>
            <pc:sldMk cId="2203231843" sldId="287"/>
            <ac:spMk id="2" creationId="{77EAEFC5-77FE-9822-72C3-62FB2337FE34}"/>
          </ac:spMkLst>
        </pc:spChg>
        <pc:spChg chg="mod">
          <ac:chgData name="Philippe Baucour" userId="5102170ae7533958" providerId="LiveId" clId="{01E73667-2BEF-4007-AD34-DC26F6381063}" dt="2024-01-16T10:03:41.648" v="25677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4-01-17T08:46:41.475" v="28469" actId="1035"/>
          <ac:spMkLst>
            <pc:docMk/>
            <pc:sldMk cId="2203231843" sldId="287"/>
            <ac:spMk id="4" creationId="{5EA24673-9E04-E66E-D95A-66B91B905EBB}"/>
          </ac:spMkLst>
        </pc:spChg>
        <pc:spChg chg="add del mod">
          <ac:chgData name="Philippe Baucour" userId="5102170ae7533958" providerId="LiveId" clId="{01E73667-2BEF-4007-AD34-DC26F6381063}" dt="2024-01-16T09:52:19.302" v="25625" actId="478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4-01-17T08:59:20.364" v="28864" actId="207"/>
          <ac:spMkLst>
            <pc:docMk/>
            <pc:sldMk cId="2203231843" sldId="287"/>
            <ac:spMk id="5" creationId="{170F4750-82E9-39A3-DD06-9A90753EBCE9}"/>
          </ac:spMkLst>
        </pc:spChg>
        <pc:spChg chg="add del mod">
          <ac:chgData name="Philippe Baucour" userId="5102170ae7533958" providerId="LiveId" clId="{01E73667-2BEF-4007-AD34-DC26F6381063}" dt="2024-01-16T09:52:22.088" v="25626" actId="478"/>
          <ac:spMkLst>
            <pc:docMk/>
            <pc:sldMk cId="2203231843" sldId="287"/>
            <ac:spMk id="5" creationId="{6722959C-02DD-0821-1CC0-81C189230146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7" creationId="{903BB74F-E6CB-B1E7-21B5-F9FC5A4F9262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8" creationId="{B151808F-66C2-A29F-B517-2E77CB35EA0D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9" creationId="{2A182E55-D27E-DCE7-C0D2-AD7A05844F32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0" creationId="{94C51D79-EF7C-AB50-23B8-8D20A261FECE}"/>
          </ac:spMkLst>
        </pc:spChg>
        <pc:spChg chg="add mod">
          <ac:chgData name="Philippe Baucour" userId="5102170ae7533958" providerId="LiveId" clId="{01E73667-2BEF-4007-AD34-DC26F6381063}" dt="2024-01-17T08:35:44.361" v="28407" actId="11530"/>
          <ac:spMkLst>
            <pc:docMk/>
            <pc:sldMk cId="2203231843" sldId="287"/>
            <ac:spMk id="11" creationId="{34E0538E-23B4-71CE-3C2D-9817412EE88A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2" creationId="{2B2780A1-6B03-466D-6689-6AACCC9C683D}"/>
          </ac:spMkLst>
        </pc:spChg>
        <pc:spChg chg="add mod">
          <ac:chgData name="Philippe Baucour" userId="5102170ae7533958" providerId="LiveId" clId="{01E73667-2BEF-4007-AD34-DC26F6381063}" dt="2024-01-17T09:06:09.606" v="28894" actId="207"/>
          <ac:spMkLst>
            <pc:docMk/>
            <pc:sldMk cId="2203231843" sldId="287"/>
            <ac:spMk id="13" creationId="{75A7DDCB-B46A-C143-0CBA-80767CE342F5}"/>
          </ac:spMkLst>
        </pc:spChg>
        <pc:spChg chg="add mod">
          <ac:chgData name="Philippe Baucour" userId="5102170ae7533958" providerId="LiveId" clId="{01E73667-2BEF-4007-AD34-DC26F6381063}" dt="2024-01-17T09:06:29.232" v="28895" actId="207"/>
          <ac:spMkLst>
            <pc:docMk/>
            <pc:sldMk cId="2203231843" sldId="287"/>
            <ac:spMk id="14" creationId="{9866827D-2133-07C8-A144-3F2EC112ED77}"/>
          </ac:spMkLst>
        </pc:spChg>
        <pc:spChg chg="add mod">
          <ac:chgData name="Philippe Baucour" userId="5102170ae7533958" providerId="LiveId" clId="{01E73667-2BEF-4007-AD34-DC26F6381063}" dt="2024-01-17T08:59:58.094" v="28872" actId="1038"/>
          <ac:spMkLst>
            <pc:docMk/>
            <pc:sldMk cId="2203231843" sldId="287"/>
            <ac:spMk id="15" creationId="{58E0D057-2558-B8AB-22A2-E7708D643553}"/>
          </ac:spMkLst>
        </pc:spChg>
        <pc:spChg chg="add mod">
          <ac:chgData name="Philippe Baucour" userId="5102170ae7533958" providerId="LiveId" clId="{01E73667-2BEF-4007-AD34-DC26F6381063}" dt="2024-01-17T09:02:42.168" v="28886"/>
          <ac:spMkLst>
            <pc:docMk/>
            <pc:sldMk cId="2203231843" sldId="287"/>
            <ac:spMk id="16" creationId="{5FD45BB5-B667-86E6-6BA7-685C68736262}"/>
          </ac:spMkLst>
        </pc:spChg>
        <pc:picChg chg="add mod modCrop">
          <ac:chgData name="Philippe Baucour" userId="5102170ae7533958" providerId="LiveId" clId="{01E73667-2BEF-4007-AD34-DC26F6381063}" dt="2024-01-17T08:37:11.473" v="28413" actId="732"/>
          <ac:picMkLst>
            <pc:docMk/>
            <pc:sldMk cId="2203231843" sldId="287"/>
            <ac:picMk id="6" creationId="{16232193-5BE7-0ACA-60D2-87BC5AE0EB8A}"/>
          </ac:picMkLst>
        </pc:pic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4-03-08T09:11:00.254" v="40973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4-03-08T09:11:00.254" v="40973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4-01-17T12:14:11.735" v="30435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addSp modSp new mod modAnim modNotesTx">
        <pc:chgData name="Philippe Baucour" userId="5102170ae7533958" providerId="LiveId" clId="{01E73667-2BEF-4007-AD34-DC26F6381063}" dt="2024-03-08T09:14:47.449" v="41029" actId="20577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4-01-17T09:22:51.052" v="29255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3-08T09:14:47.449" v="41029" actId="20577"/>
          <ac:spMkLst>
            <pc:docMk/>
            <pc:sldMk cId="670108457" sldId="291"/>
            <ac:spMk id="3" creationId="{913331AE-0180-6BC1-67DA-C0635E1BC504}"/>
          </ac:spMkLst>
        </pc:spChg>
        <pc:spChg chg="add mod">
          <ac:chgData name="Philippe Baucour" userId="5102170ae7533958" providerId="LiveId" clId="{01E73667-2BEF-4007-AD34-DC26F6381063}" dt="2024-01-15T08:42:12.794" v="23101"/>
          <ac:spMkLst>
            <pc:docMk/>
            <pc:sldMk cId="670108457" sldId="291"/>
            <ac:spMk id="4" creationId="{BCEA8BD6-0DDE-5D47-7C19-8D80130371BB}"/>
          </ac:spMkLst>
        </pc:spChg>
      </pc:sldChg>
      <pc:sldChg chg="modSp new mod ord">
        <pc:chgData name="Philippe Baucour" userId="5102170ae7533958" providerId="LiveId" clId="{01E73667-2BEF-4007-AD34-DC26F6381063}" dt="2024-03-08T09:46:32.219" v="41658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3-08T09:46:32.219" v="41658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3-08T09:48:57.297" v="41724" actId="20577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4-03-08T09:15:22.446" v="4104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3-08T09:48:57.297" v="41724" actId="20577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4-01-17T10:30:26.864" v="30196" actId="20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4-01-17T10:30:26.864" v="30196" actId="20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3-04T09:59:13.486" v="39690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3-04T09:59:13.486" v="39690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modAnim chgLayout">
        <pc:chgData name="Philippe Baucour" userId="5102170ae7533958" providerId="LiveId" clId="{01E73667-2BEF-4007-AD34-DC26F6381063}" dt="2024-03-08T08:39:36.125" v="40492" actId="103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add mod">
          <ac:chgData name="Philippe Baucour" userId="5102170ae7533958" providerId="LiveId" clId="{01E73667-2BEF-4007-AD34-DC26F6381063}" dt="2024-03-08T08:39:36.125" v="40492" actId="1037"/>
          <ac:spMkLst>
            <pc:docMk/>
            <pc:sldMk cId="3895684312" sldId="296"/>
            <ac:spMk id="2" creationId="{A2E54735-9706-9071-06C9-F1E10153EF3D}"/>
          </ac:spMkLst>
        </pc:spChg>
        <pc:spChg chg="add mod">
          <ac:chgData name="Philippe Baucour" userId="5102170ae7533958" providerId="LiveId" clId="{01E73667-2BEF-4007-AD34-DC26F6381063}" dt="2024-03-05T09:26:43.566" v="39877"/>
          <ac:spMkLst>
            <pc:docMk/>
            <pc:sldMk cId="3895684312" sldId="296"/>
            <ac:spMk id="3" creationId="{8241E437-B029-9001-EDA7-A37FD7344D6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delSp modSp add mod modClrScheme chgLayout">
        <pc:chgData name="Philippe Baucour" userId="5102170ae7533958" providerId="LiveId" clId="{01E73667-2BEF-4007-AD34-DC26F6381063}" dt="2024-03-05T09:18:49.186" v="39829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3-05T09:18:49.186" v="39829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del mod">
          <ac:chgData name="Philippe Baucour" userId="5102170ae7533958" providerId="LiveId" clId="{01E73667-2BEF-4007-AD34-DC26F6381063}" dt="2024-01-17T09:47:18.852" v="29713" actId="478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addSp modSp new mod">
        <pc:chgData name="Philippe Baucour" userId="5102170ae7533958" providerId="LiveId" clId="{01E73667-2BEF-4007-AD34-DC26F6381063}" dt="2024-03-08T09:20:10.488" v="41256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3-08T09:20:10.488" v="41256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3-05T09:21:40.445" v="39862" actId="20577"/>
          <ac:spMkLst>
            <pc:docMk/>
            <pc:sldMk cId="2370785500" sldId="298"/>
            <ac:spMk id="3" creationId="{70A6640B-F9C0-239E-CCAC-DA0FEAF00E9D}"/>
          </ac:spMkLst>
        </pc:spChg>
        <pc:picChg chg="add mod">
          <ac:chgData name="Philippe Baucour" userId="5102170ae7533958" providerId="LiveId" clId="{01E73667-2BEF-4007-AD34-DC26F6381063}" dt="2024-03-05T09:16:15.248" v="39816" actId="1076"/>
          <ac:picMkLst>
            <pc:docMk/>
            <pc:sldMk cId="2370785500" sldId="298"/>
            <ac:picMk id="5" creationId="{F7A2ED38-BD58-78AB-017F-8D7D0E991EA6}"/>
          </ac:picMkLst>
        </pc:picChg>
      </pc:sldChg>
      <pc:sldChg chg="addSp delSp modSp new mod ord modClrScheme chgLayout">
        <pc:chgData name="Philippe Baucour" userId="5102170ae7533958" providerId="LiveId" clId="{01E73667-2BEF-4007-AD34-DC26F6381063}" dt="2024-03-07T08:31:06.666" v="40104" actId="1076"/>
        <pc:sldMkLst>
          <pc:docMk/>
          <pc:sldMk cId="438275379" sldId="299"/>
        </pc:sldMkLst>
        <pc:spChg chg="add mod">
          <ac:chgData name="Philippe Baucour" userId="5102170ae7533958" providerId="LiveId" clId="{01E73667-2BEF-4007-AD34-DC26F6381063}" dt="2024-03-06T09:37:35.764" v="39965" actId="14100"/>
          <ac:spMkLst>
            <pc:docMk/>
            <pc:sldMk cId="438275379" sldId="299"/>
            <ac:spMk id="2" creationId="{296520B5-6BB9-F4DD-60C2-12449E7D341D}"/>
          </ac:spMkLst>
        </pc:spChg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3-06T09:37:25.176" v="39962" actId="700"/>
          <ac:spMkLst>
            <pc:docMk/>
            <pc:sldMk cId="438275379" sldId="299"/>
            <ac:spMk id="3" creationId="{7C043CBF-E3F5-E424-F25A-D629FF716683}"/>
          </ac:spMkLst>
        </pc:spChg>
        <pc:spChg chg="add del mod ord">
          <ac:chgData name="Philippe Baucour" userId="5102170ae7533958" providerId="LiveId" clId="{01E73667-2BEF-4007-AD34-DC26F6381063}" dt="2024-03-06T09:37:28.421" v="39963" actId="478"/>
          <ac:spMkLst>
            <pc:docMk/>
            <pc:sldMk cId="438275379" sldId="299"/>
            <ac:spMk id="4" creationId="{EA302A8E-1D7B-562A-E6DA-0C4E0963D86C}"/>
          </ac:spMkLst>
        </pc:spChg>
        <pc:spChg chg="add mod">
          <ac:chgData name="Philippe Baucour" userId="5102170ae7533958" providerId="LiveId" clId="{01E73667-2BEF-4007-AD34-DC26F6381063}" dt="2024-03-06T09:37:39.587" v="39966" actId="1076"/>
          <ac:spMkLst>
            <pc:docMk/>
            <pc:sldMk cId="438275379" sldId="299"/>
            <ac:spMk id="5" creationId="{7B63F34A-3E38-AB8B-250F-E61903FAB86C}"/>
          </ac:spMkLst>
        </pc:spChg>
        <pc:spChg chg="add mod">
          <ac:chgData name="Philippe Baucour" userId="5102170ae7533958" providerId="LiveId" clId="{01E73667-2BEF-4007-AD34-DC26F6381063}" dt="2024-03-07T08:31:06.666" v="40104" actId="1076"/>
          <ac:spMkLst>
            <pc:docMk/>
            <pc:sldMk cId="438275379" sldId="299"/>
            <ac:spMk id="6" creationId="{D89B3C23-1CB3-DB93-D54F-E0B937A58969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delSp modSp add mod">
        <pc:chgData name="Philippe Baucour" userId="5102170ae7533958" providerId="LiveId" clId="{01E73667-2BEF-4007-AD34-DC26F6381063}" dt="2024-01-21T10:55:36.843" v="33244" actId="1038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7T09:59:25.583" v="29920" actId="11529"/>
          <ac:spMkLst>
            <pc:docMk/>
            <pc:sldMk cId="833408160" sldId="301"/>
            <ac:spMk id="4" creationId="{2F3AB070-E107-40DD-F142-07658B4F0CA7}"/>
          </ac:spMkLst>
        </pc:spChg>
        <pc:spChg chg="add mod">
          <ac:chgData name="Philippe Baucour" userId="5102170ae7533958" providerId="LiveId" clId="{01E73667-2BEF-4007-AD34-DC26F6381063}" dt="2024-01-17T10:12:52.490" v="30079" actId="164"/>
          <ac:spMkLst>
            <pc:docMk/>
            <pc:sldMk cId="833408160" sldId="301"/>
            <ac:spMk id="7" creationId="{9B71324A-14E9-AEFF-63A3-EA88B4174C56}"/>
          </ac:spMkLst>
        </pc:spChg>
        <pc:spChg chg="add mod">
          <ac:chgData name="Philippe Baucour" userId="5102170ae7533958" providerId="LiveId" clId="{01E73667-2BEF-4007-AD34-DC26F6381063}" dt="2024-01-21T10:55:36.843" v="33244" actId="1038"/>
          <ac:spMkLst>
            <pc:docMk/>
            <pc:sldMk cId="833408160" sldId="301"/>
            <ac:spMk id="8" creationId="{EE78BE0B-16C9-2CD0-9696-D3FBE8BA4198}"/>
          </ac:spMkLst>
        </pc:spChg>
        <pc:grpChg chg="add mod">
          <ac:chgData name="Philippe Baucour" userId="5102170ae7533958" providerId="LiveId" clId="{01E73667-2BEF-4007-AD34-DC26F6381063}" dt="2024-01-17T10:13:02.453" v="30084" actId="1036"/>
          <ac:grpSpMkLst>
            <pc:docMk/>
            <pc:sldMk cId="833408160" sldId="301"/>
            <ac:grpSpMk id="9" creationId="{B086E2A2-DEDB-E66D-0622-8279B8FCF133}"/>
          </ac:grpSpMkLst>
        </pc:gr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7T08:01:15.247" v="28093" actId="14100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7T08:01:15.247" v="28093" actId="14100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7T08:11:37.715" v="28204" actId="113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7T08:11:37.715" v="28204" actId="113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 modAnim modNotesTx">
        <pc:chgData name="Philippe Baucour" userId="5102170ae7533958" providerId="LiveId" clId="{01E73667-2BEF-4007-AD34-DC26F6381063}" dt="2024-03-08T08:46:30.929" v="40696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2-26T08:39:13.249" v="39452" actId="6549"/>
          <ac:spMkLst>
            <pc:docMk/>
            <pc:sldMk cId="1602892343" sldId="304"/>
            <ac:spMk id="3" creationId="{047FB6BA-FC7D-FC20-CDF0-AD8DA4B6DD94}"/>
          </ac:spMkLst>
        </pc:spChg>
        <pc:spChg chg="add mod">
          <ac:chgData name="Philippe Baucour" userId="5102170ae7533958" providerId="LiveId" clId="{01E73667-2BEF-4007-AD34-DC26F6381063}" dt="2024-03-08T08:44:30.630" v="40542" actId="1035"/>
          <ac:spMkLst>
            <pc:docMk/>
            <pc:sldMk cId="1602892343" sldId="304"/>
            <ac:spMk id="4" creationId="{280999F9-6435-E6D3-B031-600F4ADC9139}"/>
          </ac:spMkLst>
        </pc:spChg>
        <pc:spChg chg="add mod">
          <ac:chgData name="Philippe Baucour" userId="5102170ae7533958" providerId="LiveId" clId="{01E73667-2BEF-4007-AD34-DC26F6381063}" dt="2024-03-08T08:46:30.929" v="40696"/>
          <ac:spMkLst>
            <pc:docMk/>
            <pc:sldMk cId="1602892343" sldId="304"/>
            <ac:spMk id="5" creationId="{0DFAEE1B-84CF-93AB-46F5-9798CAF94502}"/>
          </ac:spMkLst>
        </pc:spChg>
        <pc:picChg chg="add mod">
          <ac:chgData name="Philippe Baucour" userId="5102170ae7533958" providerId="LiveId" clId="{01E73667-2BEF-4007-AD34-DC26F6381063}" dt="2024-03-08T08:44:30.630" v="40542" actId="1035"/>
          <ac:picMkLst>
            <pc:docMk/>
            <pc:sldMk cId="1602892343" sldId="304"/>
            <ac:picMk id="2050" creationId="{A905A0C6-5BE7-B902-DEC4-2F666E31DB84}"/>
          </ac:picMkLst>
        </pc:picChg>
      </pc:sldChg>
      <pc:sldChg chg="addSp modSp new mod modAnim modNotesTx">
        <pc:chgData name="Philippe Baucour" userId="5102170ae7533958" providerId="LiveId" clId="{01E73667-2BEF-4007-AD34-DC26F6381063}" dt="2024-03-08T08:48:51.174" v="40731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3-08T08:48:26.287" v="40730" actId="20577"/>
          <ac:spMkLst>
            <pc:docMk/>
            <pc:sldMk cId="767757607" sldId="305"/>
            <ac:spMk id="3" creationId="{46B230AA-D644-3586-CE26-DF4993D74410}"/>
          </ac:spMkLst>
        </pc:spChg>
        <pc:spChg chg="mod">
          <ac:chgData name="Philippe Baucour" userId="5102170ae7533958" providerId="LiveId" clId="{01E73667-2BEF-4007-AD34-DC26F6381063}" dt="2024-01-15T08:57:45.281" v="23612"/>
          <ac:spMkLst>
            <pc:docMk/>
            <pc:sldMk cId="767757607" sldId="305"/>
            <ac:spMk id="6" creationId="{8FE8A389-586B-B327-C8C2-60516DC976CF}"/>
          </ac:spMkLst>
        </pc:spChg>
        <pc:spChg chg="add mod">
          <ac:chgData name="Philippe Baucour" userId="5102170ae7533958" providerId="LiveId" clId="{01E73667-2BEF-4007-AD34-DC26F6381063}" dt="2024-03-08T08:48:51.174" v="40731"/>
          <ac:spMkLst>
            <pc:docMk/>
            <pc:sldMk cId="767757607" sldId="305"/>
            <ac:spMk id="7" creationId="{56CE2CAD-B230-84C4-B9E3-1E66E8F0223A}"/>
          </ac:spMkLst>
        </pc:spChg>
        <pc:grpChg chg="add mod">
          <ac:chgData name="Philippe Baucour" userId="5102170ae7533958" providerId="LiveId" clId="{01E73667-2BEF-4007-AD34-DC26F6381063}" dt="2024-01-15T08:57:45.281" v="23612"/>
          <ac:grpSpMkLst>
            <pc:docMk/>
            <pc:sldMk cId="767757607" sldId="305"/>
            <ac:grpSpMk id="4" creationId="{5BFA3020-06D6-4FA6-0EE3-FAB69643BBE9}"/>
          </ac:grpSpMkLst>
        </pc:grpChg>
        <pc:picChg chg="mod">
          <ac:chgData name="Philippe Baucour" userId="5102170ae7533958" providerId="LiveId" clId="{01E73667-2BEF-4007-AD34-DC26F6381063}" dt="2024-01-15T08:57:45.281" v="23612"/>
          <ac:picMkLst>
            <pc:docMk/>
            <pc:sldMk cId="767757607" sldId="305"/>
            <ac:picMk id="5" creationId="{E9D35947-3B0F-9EA8-7305-E8D6E50CAB42}"/>
          </ac:picMkLst>
        </pc:picChg>
        <pc:picChg chg="add mod ord">
          <ac:chgData name="Philippe Baucour" userId="5102170ae7533958" providerId="LiveId" clId="{01E73667-2BEF-4007-AD34-DC26F6381063}" dt="2024-01-18T21:52:51.451" v="32527" actId="1036"/>
          <ac:picMkLst>
            <pc:docMk/>
            <pc:sldMk cId="767757607" sldId="305"/>
            <ac:picMk id="8" creationId="{05E6246D-4692-CC47-4237-A724EBA26047}"/>
          </ac:picMkLst>
        </pc:picChg>
        <pc:picChg chg="add mod">
          <ac:chgData name="Philippe Baucour" userId="5102170ae7533958" providerId="LiveId" clId="{01E73667-2BEF-4007-AD34-DC26F6381063}" dt="2024-01-18T21:52:51.451" v="32527" actId="1036"/>
          <ac:picMkLst>
            <pc:docMk/>
            <pc:sldMk cId="767757607" sldId="305"/>
            <ac:picMk id="10" creationId="{A6625F83-F753-DD1F-55CB-30B8D0419DAF}"/>
          </ac:picMkLst>
        </pc:picChg>
      </pc:sldChg>
      <pc:sldChg chg="addSp modSp new mod ord">
        <pc:chgData name="Philippe Baucour" userId="5102170ae7533958" providerId="LiveId" clId="{01E73667-2BEF-4007-AD34-DC26F6381063}" dt="2024-01-17T10:13:39.703" v="30088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7T07:59:17.568" v="28077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7T08:01:41.362" v="28095" actId="20577"/>
        <pc:sldMkLst>
          <pc:docMk/>
          <pc:sldMk cId="3988344638" sldId="307"/>
        </pc:sldMkLst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2" creationId="{44D01671-7280-D0D8-EB37-C82059AE065B}"/>
          </ac:spMkLst>
        </pc:spChg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3" creationId="{F771A587-0575-CCF9-49D5-E712DAF547E4}"/>
          </ac:spMkLst>
        </pc:spChg>
        <pc:spChg chg="add mod ord">
          <ac:chgData name="Philippe Baucour" userId="5102170ae7533958" providerId="LiveId" clId="{01E73667-2BEF-4007-AD34-DC26F6381063}" dt="2024-01-12T10:39:04.055" v="17915" actId="20577"/>
          <ac:spMkLst>
            <pc:docMk/>
            <pc:sldMk cId="3988344638" sldId="307"/>
            <ac:spMk id="4" creationId="{CFCE96CC-83BE-7293-B8A5-93CB0FE5F99D}"/>
          </ac:spMkLst>
        </pc:spChg>
        <pc:spChg chg="add mod ord">
          <ac:chgData name="Philippe Baucour" userId="5102170ae7533958" providerId="LiveId" clId="{01E73667-2BEF-4007-AD34-DC26F6381063}" dt="2024-01-17T08:01:41.362" v="28095" actId="20577"/>
          <ac:spMkLst>
            <pc:docMk/>
            <pc:sldMk cId="3988344638" sldId="307"/>
            <ac:spMk id="5" creationId="{F9AA8CA6-D211-6D0C-3554-68B66E0FC9F1}"/>
          </ac:spMkLst>
        </pc:spChg>
        <pc:picChg chg="add mod">
          <ac:chgData name="Philippe Baucour" userId="5102170ae7533958" providerId="LiveId" clId="{01E73667-2BEF-4007-AD34-DC26F6381063}" dt="2024-01-12T10:40:48.723" v="17959" actId="1076"/>
          <ac:picMkLst>
            <pc:docMk/>
            <pc:sldMk cId="3988344638" sldId="307"/>
            <ac:picMk id="7" creationId="{264D5D5E-2408-2532-E307-4352E2623753}"/>
          </ac:picMkLst>
        </pc:picChg>
        <pc:picChg chg="add mod">
          <ac:chgData name="Philippe Baucour" userId="5102170ae7533958" providerId="LiveId" clId="{01E73667-2BEF-4007-AD34-DC26F6381063}" dt="2024-01-12T10:40:28.504" v="17955" actId="1076"/>
          <ac:picMkLst>
            <pc:docMk/>
            <pc:sldMk cId="3988344638" sldId="307"/>
            <ac:picMk id="9" creationId="{C04BF8D8-DA50-2A7A-FEF5-E871B6679854}"/>
          </ac:picMkLst>
        </pc:picChg>
      </pc:sldChg>
      <pc:sldChg chg="addSp modSp new mod">
        <pc:chgData name="Philippe Baucour" userId="5102170ae7533958" providerId="LiveId" clId="{01E73667-2BEF-4007-AD34-DC26F6381063}" dt="2024-01-17T08:03:31.610" v="28102" actId="2711"/>
        <pc:sldMkLst>
          <pc:docMk/>
          <pc:sldMk cId="2991937999" sldId="308"/>
        </pc:sldMkLst>
        <pc:spChg chg="mod">
          <ac:chgData name="Philippe Baucour" userId="5102170ae7533958" providerId="LiveId" clId="{01E73667-2BEF-4007-AD34-DC26F6381063}" dt="2024-01-12T10:42:09.909" v="17993" actId="20577"/>
          <ac:spMkLst>
            <pc:docMk/>
            <pc:sldMk cId="2991937999" sldId="308"/>
            <ac:spMk id="2" creationId="{38E3ED61-E20F-ED75-B897-A3F2D9D1DC43}"/>
          </ac:spMkLst>
        </pc:spChg>
        <pc:spChg chg="mod">
          <ac:chgData name="Philippe Baucour" userId="5102170ae7533958" providerId="LiveId" clId="{01E73667-2BEF-4007-AD34-DC26F6381063}" dt="2024-01-17T08:03:31.610" v="28102" actId="2711"/>
          <ac:spMkLst>
            <pc:docMk/>
            <pc:sldMk cId="2991937999" sldId="308"/>
            <ac:spMk id="3" creationId="{985178BC-02E5-5488-5B5A-197586F8B293}"/>
          </ac:spMkLst>
        </pc:spChg>
        <pc:spChg chg="add mod">
          <ac:chgData name="Philippe Baucour" userId="5102170ae7533958" providerId="LiveId" clId="{01E73667-2BEF-4007-AD34-DC26F6381063}" dt="2024-01-12T10:57:08.400" v="19031" actId="1036"/>
          <ac:spMkLst>
            <pc:docMk/>
            <pc:sldMk cId="2991937999" sldId="308"/>
            <ac:spMk id="4" creationId="{8230DA6C-37A2-B26F-9821-B40244793051}"/>
          </ac:spMkLst>
        </pc:spChg>
        <pc:spChg chg="add mod">
          <ac:chgData name="Philippe Baucour" userId="5102170ae7533958" providerId="LiveId" clId="{01E73667-2BEF-4007-AD34-DC26F6381063}" dt="2024-01-12T10:59:18.633" v="19074" actId="1076"/>
          <ac:spMkLst>
            <pc:docMk/>
            <pc:sldMk cId="2991937999" sldId="308"/>
            <ac:spMk id="5" creationId="{88E5C831-1133-8184-A786-3313CF754253}"/>
          </ac:spMkLst>
        </pc:spChg>
      </pc:sldChg>
      <pc:sldChg chg="modSp new mod">
        <pc:chgData name="Philippe Baucour" userId="5102170ae7533958" providerId="LiveId" clId="{01E73667-2BEF-4007-AD34-DC26F6381063}" dt="2024-03-08T09:12:19.214" v="40977" actId="5793"/>
        <pc:sldMkLst>
          <pc:docMk/>
          <pc:sldMk cId="31725506" sldId="309"/>
        </pc:sldMkLst>
        <pc:spChg chg="mod">
          <ac:chgData name="Philippe Baucour" userId="5102170ae7533958" providerId="LiveId" clId="{01E73667-2BEF-4007-AD34-DC26F6381063}" dt="2024-03-08T09:12:19.214" v="40977" actId="5793"/>
          <ac:spMkLst>
            <pc:docMk/>
            <pc:sldMk cId="31725506" sldId="309"/>
            <ac:spMk id="2" creationId="{0BB206F5-E1D2-6A16-C137-B0DE013D834C}"/>
          </ac:spMkLst>
        </pc:spChg>
        <pc:spChg chg="mod">
          <ac:chgData name="Philippe Baucour" userId="5102170ae7533958" providerId="LiveId" clId="{01E73667-2BEF-4007-AD34-DC26F6381063}" dt="2024-01-12T14:12:25.030" v="19333" actId="5793"/>
          <ac:spMkLst>
            <pc:docMk/>
            <pc:sldMk cId="31725506" sldId="309"/>
            <ac:spMk id="3" creationId="{DE84A843-2E3B-FB0C-39C1-6890AD806138}"/>
          </ac:spMkLst>
        </pc:spChg>
      </pc:sldChg>
      <pc:sldChg chg="addSp modSp add del modAnim modNotesTx">
        <pc:chgData name="Philippe Baucour" userId="5102170ae7533958" providerId="LiveId" clId="{01E73667-2BEF-4007-AD34-DC26F6381063}" dt="2024-01-17T09:56:33.015" v="29815" actId="47"/>
        <pc:sldMkLst>
          <pc:docMk/>
          <pc:sldMk cId="2299817902" sldId="310"/>
        </pc:sldMkLst>
        <pc:spChg chg="add mod">
          <ac:chgData name="Philippe Baucour" userId="5102170ae7533958" providerId="LiveId" clId="{01E73667-2BEF-4007-AD34-DC26F6381063}" dt="2024-01-17T09:55:53.532" v="29814"/>
          <ac:spMkLst>
            <pc:docMk/>
            <pc:sldMk cId="2299817902" sldId="310"/>
            <ac:spMk id="14" creationId="{B9A6D8FE-E3A9-9D8F-5D9E-CED9B2EBEE38}"/>
          </ac:spMkLst>
        </pc:spChg>
      </pc:sldChg>
      <pc:sldChg chg="addSp delSp modSp add mod ord modClrScheme modAnim chgLayout modNotesTx">
        <pc:chgData name="Philippe Baucour" userId="5102170ae7533958" providerId="LiveId" clId="{01E73667-2BEF-4007-AD34-DC26F6381063}" dt="2024-03-08T09:33:03.764" v="41501" actId="20577"/>
        <pc:sldMkLst>
          <pc:docMk/>
          <pc:sldMk cId="506674929" sldId="311"/>
        </pc:sldMkLst>
        <pc:spChg chg="mod ord">
          <ac:chgData name="Philippe Baucour" userId="5102170ae7533958" providerId="LiveId" clId="{01E73667-2BEF-4007-AD34-DC26F6381063}" dt="2024-01-14T13:25:37.881" v="19376" actId="700"/>
          <ac:spMkLst>
            <pc:docMk/>
            <pc:sldMk cId="506674929" sldId="311"/>
            <ac:spMk id="2" creationId="{E0E01DF1-0641-8D9F-9A60-405CE98454A3}"/>
          </ac:spMkLst>
        </pc:spChg>
        <pc:spChg chg="del mod ord">
          <ac:chgData name="Philippe Baucour" userId="5102170ae7533958" providerId="LiveId" clId="{01E73667-2BEF-4007-AD34-DC26F6381063}" dt="2024-01-14T13:25:42.033" v="19377" actId="478"/>
          <ac:spMkLst>
            <pc:docMk/>
            <pc:sldMk cId="506674929" sldId="311"/>
            <ac:spMk id="3" creationId="{603E3238-BFE4-7F69-C6A3-DB775394AEA6}"/>
          </ac:spMkLst>
        </pc:spChg>
        <pc:spChg chg="del">
          <ac:chgData name="Philippe Baucour" userId="5102170ae7533958" providerId="LiveId" clId="{01E73667-2BEF-4007-AD34-DC26F6381063}" dt="2024-01-14T13:25:26.089" v="19375" actId="478"/>
          <ac:spMkLst>
            <pc:docMk/>
            <pc:sldMk cId="506674929" sldId="311"/>
            <ac:spMk id="8" creationId="{24564B60-57E4-AD35-5488-A18BB73B85C8}"/>
          </ac:spMkLst>
        </pc:spChg>
        <pc:spChg chg="add del mod">
          <ac:chgData name="Philippe Baucour" userId="5102170ae7533958" providerId="LiveId" clId="{01E73667-2BEF-4007-AD34-DC26F6381063}" dt="2024-01-14T13:30:34.075" v="19497"/>
          <ac:spMkLst>
            <pc:docMk/>
            <pc:sldMk cId="506674929" sldId="311"/>
            <ac:spMk id="10" creationId="{5C6D8A54-87E0-8F82-7BBF-5EAF6E5C2983}"/>
          </ac:spMkLst>
        </pc:spChg>
        <pc:spChg chg="add mod">
          <ac:chgData name="Philippe Baucour" userId="5102170ae7533958" providerId="LiveId" clId="{01E73667-2BEF-4007-AD34-DC26F6381063}" dt="2024-01-14T13:45:42.762" v="19708" actId="164"/>
          <ac:spMkLst>
            <pc:docMk/>
            <pc:sldMk cId="506674929" sldId="311"/>
            <ac:spMk id="11" creationId="{CD41069F-55BC-65CC-18E7-E2200AAB3878}"/>
          </ac:spMkLst>
        </pc:spChg>
        <pc:spChg chg="add del mod">
          <ac:chgData name="Philippe Baucour" userId="5102170ae7533958" providerId="LiveId" clId="{01E73667-2BEF-4007-AD34-DC26F6381063}" dt="2024-01-14T13:33:12.197" v="19540" actId="478"/>
          <ac:spMkLst>
            <pc:docMk/>
            <pc:sldMk cId="506674929" sldId="311"/>
            <ac:spMk id="12" creationId="{DE68B340-074F-FE52-DC15-C418F8E7F4D5}"/>
          </ac:spMkLst>
        </pc:spChg>
        <pc:spChg chg="add mod">
          <ac:chgData name="Philippe Baucour" userId="5102170ae7533958" providerId="LiveId" clId="{01E73667-2BEF-4007-AD34-DC26F6381063}" dt="2024-01-14T13:34:08.384" v="19553" actId="1076"/>
          <ac:spMkLst>
            <pc:docMk/>
            <pc:sldMk cId="506674929" sldId="311"/>
            <ac:spMk id="13" creationId="{997551B3-EF4F-00E9-2287-EE84E07A81B1}"/>
          </ac:spMkLst>
        </pc:spChg>
        <pc:spChg chg="add mod">
          <ac:chgData name="Philippe Baucour" userId="5102170ae7533958" providerId="LiveId" clId="{01E73667-2BEF-4007-AD34-DC26F6381063}" dt="2024-01-14T13:46:03.559" v="19710" actId="164"/>
          <ac:spMkLst>
            <pc:docMk/>
            <pc:sldMk cId="506674929" sldId="311"/>
            <ac:spMk id="18" creationId="{2199505B-A9D5-1D2C-5FF8-B8DD06254F06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19" creationId="{4ACFB42A-A00B-1A63-29D4-312DD62019B4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0" creationId="{59FBF0FC-BBD1-5137-6568-F1FF09D0EFD5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1" creationId="{5789AA5F-7F39-ABF1-446C-A916A207C6DD}"/>
          </ac:spMkLst>
        </pc:spChg>
        <pc:spChg chg="add mod">
          <ac:chgData name="Philippe Baucour" userId="5102170ae7533958" providerId="LiveId" clId="{01E73667-2BEF-4007-AD34-DC26F6381063}" dt="2024-01-14T13:49:20.464" v="19714" actId="164"/>
          <ac:spMkLst>
            <pc:docMk/>
            <pc:sldMk cId="506674929" sldId="311"/>
            <ac:spMk id="30" creationId="{CAB9E638-6CF5-B657-16BE-05D08253EA28}"/>
          </ac:spMkLst>
        </pc:spChg>
        <pc:spChg chg="add mod">
          <ac:chgData name="Philippe Baucour" userId="5102170ae7533958" providerId="LiveId" clId="{01E73667-2BEF-4007-AD34-DC26F6381063}" dt="2024-01-14T15:42:37.465" v="21218" actId="20577"/>
          <ac:spMkLst>
            <pc:docMk/>
            <pc:sldMk cId="506674929" sldId="311"/>
            <ac:spMk id="31" creationId="{758203B2-7078-5A4F-6913-E9F7E2DCB463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32" creationId="{FEACDC50-40BF-6841-5909-A87B68E827E1}"/>
          </ac:spMkLst>
        </pc:spChg>
        <pc:spChg chg="add mod">
          <ac:chgData name="Philippe Baucour" userId="5102170ae7533958" providerId="LiveId" clId="{01E73667-2BEF-4007-AD34-DC26F6381063}" dt="2024-01-14T13:52:20.556" v="19813" actId="1076"/>
          <ac:spMkLst>
            <pc:docMk/>
            <pc:sldMk cId="506674929" sldId="311"/>
            <ac:spMk id="38" creationId="{9A42C1E2-EA60-10A7-884A-299ED3F329FA}"/>
          </ac:spMkLst>
        </pc:spChg>
        <pc:spChg chg="add mod">
          <ac:chgData name="Philippe Baucour" userId="5102170ae7533958" providerId="LiveId" clId="{01E73667-2BEF-4007-AD34-DC26F6381063}" dt="2024-01-14T13:53:47.830" v="19862" actId="1076"/>
          <ac:spMkLst>
            <pc:docMk/>
            <pc:sldMk cId="506674929" sldId="311"/>
            <ac:spMk id="39" creationId="{3E6B8CD6-A3FD-D3EE-6BB2-0F9BFC8CCDD2}"/>
          </ac:spMkLst>
        </pc:spChg>
        <pc:spChg chg="add mod">
          <ac:chgData name="Philippe Baucour" userId="5102170ae7533958" providerId="LiveId" clId="{01E73667-2BEF-4007-AD34-DC26F6381063}" dt="2024-01-14T13:55:24.841" v="19906" actId="1076"/>
          <ac:spMkLst>
            <pc:docMk/>
            <pc:sldMk cId="506674929" sldId="311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23:00.538" v="20917" actId="1076"/>
          <ac:spMkLst>
            <pc:docMk/>
            <pc:sldMk cId="506674929" sldId="311"/>
            <ac:spMk id="41" creationId="{BBDC9ECB-55D3-C20B-C533-51A36B448E43}"/>
          </ac:spMkLst>
        </pc:spChg>
        <pc:spChg chg="add mod">
          <ac:chgData name="Philippe Baucour" userId="5102170ae7533958" providerId="LiveId" clId="{01E73667-2BEF-4007-AD34-DC26F6381063}" dt="2024-01-14T15:29:20.167" v="21114" actId="1038"/>
          <ac:spMkLst>
            <pc:docMk/>
            <pc:sldMk cId="506674929" sldId="311"/>
            <ac:spMk id="42" creationId="{7DFCCCE5-0FD7-58FB-2902-A63EB740A8FA}"/>
          </ac:spMkLst>
        </pc:spChg>
        <pc:grpChg chg="add mod">
          <ac:chgData name="Philippe Baucour" userId="5102170ae7533958" providerId="LiveId" clId="{01E73667-2BEF-4007-AD34-DC26F6381063}" dt="2024-01-14T13:45:42.762" v="19708" actId="164"/>
          <ac:grpSpMkLst>
            <pc:docMk/>
            <pc:sldMk cId="506674929" sldId="311"/>
            <ac:grpSpMk id="33" creationId="{478DC125-6EB6-4400-096C-440A8E49F552}"/>
          </ac:grpSpMkLst>
        </pc:grpChg>
        <pc:grpChg chg="add mod">
          <ac:chgData name="Philippe Baucour" userId="5102170ae7533958" providerId="LiveId" clId="{01E73667-2BEF-4007-AD34-DC26F6381063}" dt="2024-01-14T13:46:03.559" v="19710" actId="164"/>
          <ac:grpSpMkLst>
            <pc:docMk/>
            <pc:sldMk cId="506674929" sldId="311"/>
            <ac:grpSpMk id="34" creationId="{4451B022-4A85-856D-9581-C3753FDE235A}"/>
          </ac:grpSpMkLst>
        </pc:grpChg>
        <pc:grpChg chg="add mod">
          <ac:chgData name="Philippe Baucour" userId="5102170ae7533958" providerId="LiveId" clId="{01E73667-2BEF-4007-AD34-DC26F6381063}" dt="2024-01-14T13:48:42.661" v="19712" actId="164"/>
          <ac:grpSpMkLst>
            <pc:docMk/>
            <pc:sldMk cId="506674929" sldId="311"/>
            <ac:grpSpMk id="35" creationId="{085D32DF-DD1A-98A9-1F27-535362B4F3B9}"/>
          </ac:grpSpMkLst>
        </pc:grpChg>
        <pc:grpChg chg="add mod">
          <ac:chgData name="Philippe Baucour" userId="5102170ae7533958" providerId="LiveId" clId="{01E73667-2BEF-4007-AD34-DC26F6381063}" dt="2024-01-14T13:56:36.122" v="19923" actId="1036"/>
          <ac:grpSpMkLst>
            <pc:docMk/>
            <pc:sldMk cId="506674929" sldId="311"/>
            <ac:grpSpMk id="36" creationId="{EC455729-D649-E7BE-77B8-3989BFE01F87}"/>
          </ac:grpSpMkLst>
        </pc:grpChg>
        <pc:grpChg chg="add mod">
          <ac:chgData name="Philippe Baucour" userId="5102170ae7533958" providerId="LiveId" clId="{01E73667-2BEF-4007-AD34-DC26F6381063}" dt="2024-01-14T15:42:37.465" v="21218" actId="20577"/>
          <ac:grpSpMkLst>
            <pc:docMk/>
            <pc:sldMk cId="506674929" sldId="311"/>
            <ac:grpSpMk id="37" creationId="{F2C7D5F4-0FD6-81C4-A0FA-F6CD219FC40A}"/>
          </ac:grpSpMkLst>
        </pc:grpChg>
        <pc:picChg chg="del mod">
          <ac:chgData name="Philippe Baucour" userId="5102170ae7533958" providerId="LiveId" clId="{01E73667-2BEF-4007-AD34-DC26F6381063}" dt="2024-01-14T13:51:40.494" v="19787" actId="478"/>
          <ac:picMkLst>
            <pc:docMk/>
            <pc:sldMk cId="506674929" sldId="311"/>
            <ac:picMk id="5" creationId="{B4DF1DE2-C329-411B-13E2-19D8E51F07A0}"/>
          </ac:picMkLst>
        </pc:picChg>
        <pc:picChg chg="add mod">
          <ac:chgData name="Philippe Baucour" userId="5102170ae7533958" providerId="LiveId" clId="{01E73667-2BEF-4007-AD34-DC26F6381063}" dt="2024-01-14T13:53:39.355" v="19861" actId="1076"/>
          <ac:picMkLst>
            <pc:docMk/>
            <pc:sldMk cId="506674929" sldId="311"/>
            <ac:picMk id="6" creationId="{C1F22EEF-9436-D3C4-5784-5BFFAAA78227}"/>
          </ac:picMkLst>
        </pc:picChg>
        <pc:cxnChg chg="add mod">
          <ac:chgData name="Philippe Baucour" userId="5102170ae7533958" providerId="LiveId" clId="{01E73667-2BEF-4007-AD34-DC26F6381063}" dt="2024-01-14T13:45:42.762" v="19708" actId="164"/>
          <ac:cxnSpMkLst>
            <pc:docMk/>
            <pc:sldMk cId="506674929" sldId="311"/>
            <ac:cxnSpMk id="9" creationId="{1420AF26-19D3-7649-0524-2842E6864346}"/>
          </ac:cxnSpMkLst>
        </pc:cxnChg>
        <pc:cxnChg chg="add mod">
          <ac:chgData name="Philippe Baucour" userId="5102170ae7533958" providerId="LiveId" clId="{01E73667-2BEF-4007-AD34-DC26F6381063}" dt="2024-01-14T13:46:03.559" v="19710" actId="164"/>
          <ac:cxnSpMkLst>
            <pc:docMk/>
            <pc:sldMk cId="506674929" sldId="311"/>
            <ac:cxnSpMk id="14" creationId="{FE20BE89-C7E1-1304-FC8C-274525D80C05}"/>
          </ac:cxnSpMkLst>
        </pc:cxnChg>
        <pc:cxnChg chg="add mod">
          <ac:chgData name="Philippe Baucour" userId="5102170ae7533958" providerId="LiveId" clId="{01E73667-2BEF-4007-AD34-DC26F6381063}" dt="2024-01-14T13:48:42.661" v="19712" actId="164"/>
          <ac:cxnSpMkLst>
            <pc:docMk/>
            <pc:sldMk cId="506674929" sldId="311"/>
            <ac:cxnSpMk id="23" creationId="{B9702477-B38C-7A71-21DC-32A7412361EE}"/>
          </ac:cxnSpMkLst>
        </pc:cxnChg>
        <pc:cxnChg chg="add mod">
          <ac:chgData name="Philippe Baucour" userId="5102170ae7533958" providerId="LiveId" clId="{01E73667-2BEF-4007-AD34-DC26F6381063}" dt="2024-01-14T13:49:20.464" v="19714" actId="164"/>
          <ac:cxnSpMkLst>
            <pc:docMk/>
            <pc:sldMk cId="506674929" sldId="311"/>
            <ac:cxnSpMk id="24" creationId="{26125503-2496-8456-A2E3-A1BFCBED66D7}"/>
          </ac:cxnSpMkLst>
        </pc:cxnChg>
        <pc:cxnChg chg="add mod">
          <ac:chgData name="Philippe Baucour" userId="5102170ae7533958" providerId="LiveId" clId="{01E73667-2BEF-4007-AD34-DC26F6381063}" dt="2024-01-14T15:42:37.465" v="21218" actId="20577"/>
          <ac:cxnSpMkLst>
            <pc:docMk/>
            <pc:sldMk cId="506674929" sldId="311"/>
            <ac:cxnSpMk id="27" creationId="{707DF1FA-6BD4-A0A5-27D3-684186C5655D}"/>
          </ac:cxnSpMkLst>
        </pc:cxnChg>
      </pc:sldChg>
      <pc:sldChg chg="add del">
        <pc:chgData name="Philippe Baucour" userId="5102170ae7533958" providerId="LiveId" clId="{01E73667-2BEF-4007-AD34-DC26F6381063}" dt="2024-01-14T13:23:14.034" v="19367"/>
        <pc:sldMkLst>
          <pc:docMk/>
          <pc:sldMk cId="4244228839" sldId="311"/>
        </pc:sldMkLst>
      </pc:sldChg>
      <pc:sldChg chg="add del">
        <pc:chgData name="Philippe Baucour" userId="5102170ae7533958" providerId="LiveId" clId="{01E73667-2BEF-4007-AD34-DC26F6381063}" dt="2024-01-14T13:57:48.741" v="19925" actId="47"/>
        <pc:sldMkLst>
          <pc:docMk/>
          <pc:sldMk cId="176952548" sldId="312"/>
        </pc:sldMkLst>
      </pc:sldChg>
      <pc:sldChg chg="addSp delSp modSp add mod ord delAnim modAnim modNotesTx">
        <pc:chgData name="Philippe Baucour" userId="5102170ae7533958" providerId="LiveId" clId="{01E73667-2BEF-4007-AD34-DC26F6381063}" dt="2024-03-08T09:35:24.502" v="41569" actId="1036"/>
        <pc:sldMkLst>
          <pc:docMk/>
          <pc:sldMk cId="1652162577" sldId="313"/>
        </pc:sldMkLst>
        <pc:spChg chg="add mod">
          <ac:chgData name="Philippe Baucour" userId="5102170ae7533958" providerId="LiveId" clId="{01E73667-2BEF-4007-AD34-DC26F6381063}" dt="2024-01-14T15:13:28.044" v="20776" actId="404"/>
          <ac:spMkLst>
            <pc:docMk/>
            <pc:sldMk cId="1652162577" sldId="313"/>
            <ac:spMk id="3" creationId="{AE9F3EE7-AB23-6FD1-1B61-0ED12B9D357A}"/>
          </ac:spMkLst>
        </pc:spChg>
        <pc:spChg chg="add mod">
          <ac:chgData name="Philippe Baucour" userId="5102170ae7533958" providerId="LiveId" clId="{01E73667-2BEF-4007-AD34-DC26F6381063}" dt="2024-01-17T09:50:15.311" v="29770"/>
          <ac:spMkLst>
            <pc:docMk/>
            <pc:sldMk cId="1652162577" sldId="313"/>
            <ac:spMk id="4" creationId="{D0ACFA35-E012-1E41-AEE1-1903B5093FAA}"/>
          </ac:spMkLst>
        </pc:spChg>
        <pc:spChg chg="add mod">
          <ac:chgData name="Philippe Baucour" userId="5102170ae7533958" providerId="LiveId" clId="{01E73667-2BEF-4007-AD34-DC26F6381063}" dt="2024-01-14T14:07:39.099" v="20107" actId="20577"/>
          <ac:spMkLst>
            <pc:docMk/>
            <pc:sldMk cId="1652162577" sldId="313"/>
            <ac:spMk id="8" creationId="{EACF7ACE-C7F6-C30F-E782-F853CA7ABF18}"/>
          </ac:spMkLst>
        </pc:spChg>
        <pc:spChg chg="mod">
          <ac:chgData name="Philippe Baucour" userId="5102170ae7533958" providerId="LiveId" clId="{01E73667-2BEF-4007-AD34-DC26F6381063}" dt="2024-01-14T14:10:00.466" v="20182" actId="14100"/>
          <ac:spMkLst>
            <pc:docMk/>
            <pc:sldMk cId="1652162577" sldId="313"/>
            <ac:spMk id="22" creationId="{701B6553-9B41-30B7-67AF-8252AF90F2BD}"/>
          </ac:spMkLst>
        </pc:spChg>
        <pc:spChg chg="del topLvl">
          <ac:chgData name="Philippe Baucour" userId="5102170ae7533958" providerId="LiveId" clId="{01E73667-2BEF-4007-AD34-DC26F6381063}" dt="2024-01-14T13:58:11.901" v="19927" actId="478"/>
          <ac:spMkLst>
            <pc:docMk/>
            <pc:sldMk cId="1652162577" sldId="313"/>
            <ac:spMk id="30" creationId="{CAB9E638-6CF5-B657-16BE-05D08253EA28}"/>
          </ac:spMkLst>
        </pc:spChg>
        <pc:spChg chg="del topLvl">
          <ac:chgData name="Philippe Baucour" userId="5102170ae7533958" providerId="LiveId" clId="{01E73667-2BEF-4007-AD34-DC26F6381063}" dt="2024-01-14T13:58:15.872" v="19928" actId="478"/>
          <ac:spMkLst>
            <pc:docMk/>
            <pc:sldMk cId="1652162577" sldId="313"/>
            <ac:spMk id="31" creationId="{758203B2-7078-5A4F-6913-E9F7E2DCB463}"/>
          </ac:spMkLst>
        </pc:spChg>
        <pc:spChg chg="del">
          <ac:chgData name="Philippe Baucour" userId="5102170ae7533958" providerId="LiveId" clId="{01E73667-2BEF-4007-AD34-DC26F6381063}" dt="2024-01-14T13:58:27.241" v="19930" actId="478"/>
          <ac:spMkLst>
            <pc:docMk/>
            <pc:sldMk cId="1652162577" sldId="313"/>
            <ac:spMk id="38" creationId="{9A42C1E2-EA60-10A7-884A-299ED3F329FA}"/>
          </ac:spMkLst>
        </pc:spChg>
        <pc:spChg chg="del">
          <ac:chgData name="Philippe Baucour" userId="5102170ae7533958" providerId="LiveId" clId="{01E73667-2BEF-4007-AD34-DC26F6381063}" dt="2024-01-14T13:58:01.452" v="19926" actId="478"/>
          <ac:spMkLst>
            <pc:docMk/>
            <pc:sldMk cId="1652162577" sldId="313"/>
            <ac:spMk id="39" creationId="{3E6B8CD6-A3FD-D3EE-6BB2-0F9BFC8CCDD2}"/>
          </ac:spMkLst>
        </pc:spChg>
        <pc:spChg chg="del">
          <ac:chgData name="Philippe Baucour" userId="5102170ae7533958" providerId="LiveId" clId="{01E73667-2BEF-4007-AD34-DC26F6381063}" dt="2024-01-14T13:58:20.278" v="19929" actId="478"/>
          <ac:spMkLst>
            <pc:docMk/>
            <pc:sldMk cId="1652162577" sldId="313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17:02.562" v="20843" actId="1076"/>
          <ac:spMkLst>
            <pc:docMk/>
            <pc:sldMk cId="1652162577" sldId="313"/>
            <ac:spMk id="44" creationId="{B78060EE-F296-4840-68B6-63C188CED42D}"/>
          </ac:spMkLst>
        </pc:spChg>
        <pc:spChg chg="add mod">
          <ac:chgData name="Philippe Baucour" userId="5102170ae7533958" providerId="LiveId" clId="{01E73667-2BEF-4007-AD34-DC26F6381063}" dt="2024-03-08T09:35:24.502" v="41569" actId="1036"/>
          <ac:spMkLst>
            <pc:docMk/>
            <pc:sldMk cId="1652162577" sldId="313"/>
            <ac:spMk id="45" creationId="{1282B4E5-7898-0009-1353-CF108114CD3C}"/>
          </ac:spMkLst>
        </pc:spChg>
        <pc:spChg chg="add del">
          <ac:chgData name="Philippe Baucour" userId="5102170ae7533958" providerId="LiveId" clId="{01E73667-2BEF-4007-AD34-DC26F6381063}" dt="2024-01-14T15:23:27.954" v="20921" actId="22"/>
          <ac:spMkLst>
            <pc:docMk/>
            <pc:sldMk cId="1652162577" sldId="313"/>
            <ac:spMk id="48" creationId="{5E4B4A82-4575-8C66-6F85-83CAD4A0AC95}"/>
          </ac:spMkLst>
        </pc:spChg>
        <pc:spChg chg="add mod">
          <ac:chgData name="Philippe Baucour" userId="5102170ae7533958" providerId="LiveId" clId="{01E73667-2BEF-4007-AD34-DC26F6381063}" dt="2024-01-14T15:23:35.490" v="20922"/>
          <ac:spMkLst>
            <pc:docMk/>
            <pc:sldMk cId="1652162577" sldId="313"/>
            <ac:spMk id="49" creationId="{6E61FF92-9B6A-E55A-7861-8A642E722D1A}"/>
          </ac:spMkLst>
        </pc:spChg>
        <pc:grpChg chg="add mod">
          <ac:chgData name="Philippe Baucour" userId="5102170ae7533958" providerId="LiveId" clId="{01E73667-2BEF-4007-AD34-DC26F6381063}" dt="2024-01-14T14:06:43.741" v="20101" actId="164"/>
          <ac:grpSpMkLst>
            <pc:docMk/>
            <pc:sldMk cId="1652162577" sldId="313"/>
            <ac:grpSpMk id="10" creationId="{8DDA98F2-7E95-38FB-117F-08D342538540}"/>
          </ac:grpSpMkLst>
        </pc:grpChg>
        <pc:grpChg chg="add mod">
          <ac:chgData name="Philippe Baucour" userId="5102170ae7533958" providerId="LiveId" clId="{01E73667-2BEF-4007-AD34-DC26F6381063}" dt="2024-01-14T14:08:26.117" v="20152" actId="1036"/>
          <ac:grpSpMkLst>
            <pc:docMk/>
            <pc:sldMk cId="1652162577" sldId="313"/>
            <ac:grpSpMk id="16" creationId="{E246D28C-B964-55B0-9620-465FC9BF38C7}"/>
          </ac:grpSpMkLst>
        </pc:grpChg>
        <pc:grpChg chg="del">
          <ac:chgData name="Philippe Baucour" userId="5102170ae7533958" providerId="LiveId" clId="{01E73667-2BEF-4007-AD34-DC26F6381063}" dt="2024-01-14T13:58:11.901" v="19927" actId="478"/>
          <ac:grpSpMkLst>
            <pc:docMk/>
            <pc:sldMk cId="1652162577" sldId="313"/>
            <ac:grpSpMk id="36" creationId="{EC455729-D649-E7BE-77B8-3989BFE01F87}"/>
          </ac:grpSpMkLst>
        </pc:grpChg>
        <pc:grpChg chg="del">
          <ac:chgData name="Philippe Baucour" userId="5102170ae7533958" providerId="LiveId" clId="{01E73667-2BEF-4007-AD34-DC26F6381063}" dt="2024-01-14T13:58:15.872" v="19928" actId="478"/>
          <ac:grpSpMkLst>
            <pc:docMk/>
            <pc:sldMk cId="1652162577" sldId="313"/>
            <ac:grpSpMk id="37" creationId="{F2C7D5F4-0FD6-81C4-A0FA-F6CD219FC40A}"/>
          </ac:grpSpMkLst>
        </pc:grpChg>
        <pc:cxnChg chg="add mod">
          <ac:chgData name="Philippe Baucour" userId="5102170ae7533958" providerId="LiveId" clId="{01E73667-2BEF-4007-AD34-DC26F6381063}" dt="2024-01-14T14:06:43.741" v="20101" actId="164"/>
          <ac:cxnSpMkLst>
            <pc:docMk/>
            <pc:sldMk cId="1652162577" sldId="313"/>
            <ac:cxnSpMk id="5" creationId="{66399C0E-09F9-0439-FB25-7FBE970DE063}"/>
          </ac:cxnSpMkLst>
        </pc:cxnChg>
        <pc:cxnChg chg="add del">
          <ac:chgData name="Philippe Baucour" userId="5102170ae7533958" providerId="LiveId" clId="{01E73667-2BEF-4007-AD34-DC26F6381063}" dt="2024-01-14T14:07:18.933" v="20103" actId="478"/>
          <ac:cxnSpMkLst>
            <pc:docMk/>
            <pc:sldMk cId="1652162577" sldId="313"/>
            <ac:cxnSpMk id="15" creationId="{32EBC4BF-2319-6D72-947F-C20F946D27DA}"/>
          </ac:cxnSpMkLst>
        </pc:cxnChg>
        <pc:cxnChg chg="mod">
          <ac:chgData name="Philippe Baucour" userId="5102170ae7533958" providerId="LiveId" clId="{01E73667-2BEF-4007-AD34-DC26F6381063}" dt="2024-01-14T14:09:56.027" v="20181" actId="208"/>
          <ac:cxnSpMkLst>
            <pc:docMk/>
            <pc:sldMk cId="1652162577" sldId="313"/>
            <ac:cxnSpMk id="17" creationId="{872A8554-02AA-9750-17CA-11DEB6496BB6}"/>
          </ac:cxnSpMkLst>
        </pc:cxnChg>
        <pc:cxnChg chg="topLvl">
          <ac:chgData name="Philippe Baucour" userId="5102170ae7533958" providerId="LiveId" clId="{01E73667-2BEF-4007-AD34-DC26F6381063}" dt="2024-01-14T13:58:11.901" v="19927" actId="478"/>
          <ac:cxnSpMkLst>
            <pc:docMk/>
            <pc:sldMk cId="1652162577" sldId="313"/>
            <ac:cxnSpMk id="24" creationId="{26125503-2496-8456-A2E3-A1BFCBED66D7}"/>
          </ac:cxnSpMkLst>
        </pc:cxnChg>
        <pc:cxnChg chg="topLvl">
          <ac:chgData name="Philippe Baucour" userId="5102170ae7533958" providerId="LiveId" clId="{01E73667-2BEF-4007-AD34-DC26F6381063}" dt="2024-01-14T13:58:15.872" v="19928" actId="478"/>
          <ac:cxnSpMkLst>
            <pc:docMk/>
            <pc:sldMk cId="1652162577" sldId="313"/>
            <ac:cxnSpMk id="27" creationId="{707DF1FA-6BD4-A0A5-27D3-684186C5655D}"/>
          </ac:cxnSpMkLst>
        </pc:cxnChg>
        <pc:cxnChg chg="add mod">
          <ac:chgData name="Philippe Baucour" userId="5102170ae7533958" providerId="LiveId" clId="{01E73667-2BEF-4007-AD34-DC26F6381063}" dt="2024-01-14T15:13:10.118" v="20760" actId="404"/>
          <ac:cxnSpMkLst>
            <pc:docMk/>
            <pc:sldMk cId="1652162577" sldId="313"/>
            <ac:cxnSpMk id="29" creationId="{61770126-CD55-E1A2-DDB8-B6EA48A5273F}"/>
          </ac:cxnSpMkLst>
        </pc:cxnChg>
        <pc:cxnChg chg="add mod">
          <ac:chgData name="Philippe Baucour" userId="5102170ae7533958" providerId="LiveId" clId="{01E73667-2BEF-4007-AD34-DC26F6381063}" dt="2024-01-14T15:13:55.777" v="20777" actId="14100"/>
          <ac:cxnSpMkLst>
            <pc:docMk/>
            <pc:sldMk cId="1652162577" sldId="313"/>
            <ac:cxnSpMk id="41" creationId="{C66A9600-43A8-13C2-3835-54269B7CC564}"/>
          </ac:cxnSpMkLst>
        </pc:cxnChg>
      </pc:sldChg>
      <pc:sldChg chg="delSp modSp add mod ord">
        <pc:chgData name="Philippe Baucour" userId="5102170ae7533958" providerId="LiveId" clId="{01E73667-2BEF-4007-AD34-DC26F6381063}" dt="2024-01-17T09:57:44.072" v="29898" actId="2711"/>
        <pc:sldMkLst>
          <pc:docMk/>
          <pc:sldMk cId="1176226442" sldId="314"/>
        </pc:sldMkLst>
        <pc:spChg chg="mod">
          <ac:chgData name="Philippe Baucour" userId="5102170ae7533958" providerId="LiveId" clId="{01E73667-2BEF-4007-AD34-DC26F6381063}" dt="2024-01-17T09:57:44.072" v="29898" actId="2711"/>
          <ac:spMkLst>
            <pc:docMk/>
            <pc:sldMk cId="1176226442" sldId="314"/>
            <ac:spMk id="3" creationId="{FB2F845B-A441-D492-A6B6-4DC959609C23}"/>
          </ac:spMkLst>
        </pc:spChg>
        <pc:graphicFrameChg chg="del">
          <ac:chgData name="Philippe Baucour" userId="5102170ae7533958" providerId="LiveId" clId="{01E73667-2BEF-4007-AD34-DC26F6381063}" dt="2024-01-14T16:02:11.353" v="21933" actId="478"/>
          <ac:graphicFrameMkLst>
            <pc:docMk/>
            <pc:sldMk cId="1176226442" sldId="314"/>
            <ac:graphicFrameMk id="4" creationId="{3B9E3373-B088-8496-49B8-74E705F13119}"/>
          </ac:graphicFrameMkLst>
        </pc:graphicFrameChg>
      </pc:sldChg>
      <pc:sldChg chg="new del">
        <pc:chgData name="Philippe Baucour" userId="5102170ae7533958" providerId="LiveId" clId="{01E73667-2BEF-4007-AD34-DC26F6381063}" dt="2024-01-14T16:00:10.390" v="21895" actId="680"/>
        <pc:sldMkLst>
          <pc:docMk/>
          <pc:sldMk cId="4159612376" sldId="314"/>
        </pc:sldMkLst>
      </pc:sldChg>
      <pc:sldChg chg="addSp modSp new mod ord modAnim">
        <pc:chgData name="Philippe Baucour" userId="5102170ae7533958" providerId="LiveId" clId="{01E73667-2BEF-4007-AD34-DC26F6381063}" dt="2024-02-08T09:42:20.563" v="38043" actId="20577"/>
        <pc:sldMkLst>
          <pc:docMk/>
          <pc:sldMk cId="1451097134" sldId="315"/>
        </pc:sldMkLst>
        <pc:spChg chg="mod">
          <ac:chgData name="Philippe Baucour" userId="5102170ae7533958" providerId="LiveId" clId="{01E73667-2BEF-4007-AD34-DC26F6381063}" dt="2024-02-08T09:41:46.664" v="38041" actId="20577"/>
          <ac:spMkLst>
            <pc:docMk/>
            <pc:sldMk cId="1451097134" sldId="315"/>
            <ac:spMk id="2" creationId="{2C06A69A-5607-B94B-4C3F-990A6F4432E1}"/>
          </ac:spMkLst>
        </pc:spChg>
        <pc:spChg chg="mod">
          <ac:chgData name="Philippe Baucour" userId="5102170ae7533958" providerId="LiveId" clId="{01E73667-2BEF-4007-AD34-DC26F6381063}" dt="2024-01-17T09:53:25.376" v="29809" actId="6549"/>
          <ac:spMkLst>
            <pc:docMk/>
            <pc:sldMk cId="1451097134" sldId="315"/>
            <ac:spMk id="3" creationId="{59D9EB6F-2C5A-6B6B-48D7-4DC505B8AF9C}"/>
          </ac:spMkLst>
        </pc:spChg>
        <pc:spChg chg="add mod">
          <ac:chgData name="Philippe Baucour" userId="5102170ae7533958" providerId="LiveId" clId="{01E73667-2BEF-4007-AD34-DC26F6381063}" dt="2024-02-08T09:42:20.563" v="38043" actId="20577"/>
          <ac:spMkLst>
            <pc:docMk/>
            <pc:sldMk cId="1451097134" sldId="315"/>
            <ac:spMk id="4" creationId="{6F6691AD-ECFB-6B9C-E83C-F3B837A328E6}"/>
          </ac:spMkLst>
        </pc:spChg>
      </pc:sldChg>
      <pc:sldChg chg="addSp delSp modSp new mod addAnim delAnim modAnim">
        <pc:chgData name="Philippe Baucour" userId="5102170ae7533958" providerId="LiveId" clId="{01E73667-2BEF-4007-AD34-DC26F6381063}" dt="2024-03-08T08:57:23.653" v="40886"/>
        <pc:sldMkLst>
          <pc:docMk/>
          <pc:sldMk cId="2513056592" sldId="316"/>
        </pc:sldMkLst>
        <pc:spChg chg="mod">
          <ac:chgData name="Philippe Baucour" userId="5102170ae7533958" providerId="LiveId" clId="{01E73667-2BEF-4007-AD34-DC26F6381063}" dt="2024-02-08T09:41:17.313" v="38037" actId="20577"/>
          <ac:spMkLst>
            <pc:docMk/>
            <pc:sldMk cId="2513056592" sldId="316"/>
            <ac:spMk id="2" creationId="{4FBC5DD2-125F-53B4-E48B-7273EBD990F5}"/>
          </ac:spMkLst>
        </pc:spChg>
        <pc:spChg chg="add mod">
          <ac:chgData name="Philippe Baucour" userId="5102170ae7533958" providerId="LiveId" clId="{01E73667-2BEF-4007-AD34-DC26F6381063}" dt="2024-02-08T09:31:42.331" v="37874" actId="1037"/>
          <ac:spMkLst>
            <pc:docMk/>
            <pc:sldMk cId="2513056592" sldId="316"/>
            <ac:spMk id="6" creationId="{149D90BB-7142-8BE7-A893-53D03E222CA5}"/>
          </ac:spMkLst>
        </pc:spChg>
        <pc:spChg chg="add mod">
          <ac:chgData name="Philippe Baucour" userId="5102170ae7533958" providerId="LiveId" clId="{01E73667-2BEF-4007-AD34-DC26F6381063}" dt="2024-01-15T15:27:46.855" v="25016" actId="108"/>
          <ac:spMkLst>
            <pc:docMk/>
            <pc:sldMk cId="2513056592" sldId="316"/>
            <ac:spMk id="7" creationId="{89DFB6DE-9BC9-C1BF-FCED-322999730591}"/>
          </ac:spMkLst>
        </pc:spChg>
        <pc:spChg chg="add del mod">
          <ac:chgData name="Philippe Baucour" userId="5102170ae7533958" providerId="LiveId" clId="{01E73667-2BEF-4007-AD34-DC26F6381063}" dt="2024-01-15T10:28:12.789" v="24355" actId="478"/>
          <ac:spMkLst>
            <pc:docMk/>
            <pc:sldMk cId="2513056592" sldId="316"/>
            <ac:spMk id="8" creationId="{662B369B-113D-9F52-7AF2-587CB1F37D05}"/>
          </ac:spMkLst>
        </pc:spChg>
        <pc:spChg chg="add mod">
          <ac:chgData name="Philippe Baucour" userId="5102170ae7533958" providerId="LiveId" clId="{01E73667-2BEF-4007-AD34-DC26F6381063}" dt="2024-01-15T15:28:21.931" v="25019" actId="207"/>
          <ac:spMkLst>
            <pc:docMk/>
            <pc:sldMk cId="2513056592" sldId="316"/>
            <ac:spMk id="9" creationId="{4BF752DA-A110-E3A4-9175-CDCAD96C91C0}"/>
          </ac:spMkLst>
        </pc:spChg>
        <pc:spChg chg="add mod">
          <ac:chgData name="Philippe Baucour" userId="5102170ae7533958" providerId="LiveId" clId="{01E73667-2BEF-4007-AD34-DC26F6381063}" dt="2024-01-15T15:28:30.490" v="25020" actId="207"/>
          <ac:spMkLst>
            <pc:docMk/>
            <pc:sldMk cId="2513056592" sldId="316"/>
            <ac:spMk id="10" creationId="{707AE7FE-1805-B2D9-BA6C-800FBDE4F6E3}"/>
          </ac:spMkLst>
        </pc:spChg>
        <pc:spChg chg="add mod">
          <ac:chgData name="Philippe Baucour" userId="5102170ae7533958" providerId="LiveId" clId="{01E73667-2BEF-4007-AD34-DC26F6381063}" dt="2024-01-15T10:32:38.300" v="24459" actId="164"/>
          <ac:spMkLst>
            <pc:docMk/>
            <pc:sldMk cId="2513056592" sldId="316"/>
            <ac:spMk id="11" creationId="{B466CC57-9F3D-8180-7542-A832802DB1A1}"/>
          </ac:spMkLst>
        </pc:spChg>
        <pc:spChg chg="mod">
          <ac:chgData name="Philippe Baucour" userId="5102170ae7533958" providerId="LiveId" clId="{01E73667-2BEF-4007-AD34-DC26F6381063}" dt="2024-01-15T10:33:23.060" v="24507" actId="6549"/>
          <ac:spMkLst>
            <pc:docMk/>
            <pc:sldMk cId="2513056592" sldId="316"/>
            <ac:spMk id="16" creationId="{A4602F4E-9786-3935-BF54-C9DEAC85EA6C}"/>
          </ac:spMkLst>
        </pc:spChg>
        <pc:spChg chg="add mod">
          <ac:chgData name="Philippe Baucour" userId="5102170ae7533958" providerId="LiveId" clId="{01E73667-2BEF-4007-AD34-DC26F6381063}" dt="2024-01-29T15:53:44.669" v="36643" actId="1035"/>
          <ac:spMkLst>
            <pc:docMk/>
            <pc:sldMk cId="2513056592" sldId="316"/>
            <ac:spMk id="18" creationId="{492D5317-F4C9-0C27-E6E6-48BA5F46AEB3}"/>
          </ac:spMkLst>
        </pc:spChg>
        <pc:spChg chg="add mod">
          <ac:chgData name="Philippe Baucour" userId="5102170ae7533958" providerId="LiveId" clId="{01E73667-2BEF-4007-AD34-DC26F6381063}" dt="2024-01-15T15:36:45.423" v="25021" actId="207"/>
          <ac:spMkLst>
            <pc:docMk/>
            <pc:sldMk cId="2513056592" sldId="316"/>
            <ac:spMk id="19" creationId="{FB9FDF8F-AFA9-8228-FB10-887C6FB3EAF2}"/>
          </ac:spMkLst>
        </pc:spChg>
        <pc:grpChg chg="add mod">
          <ac:chgData name="Philippe Baucour" userId="5102170ae7533958" providerId="LiveId" clId="{01E73667-2BEF-4007-AD34-DC26F6381063}" dt="2024-01-15T10:32:38.300" v="24459" actId="164"/>
          <ac:grpSpMkLst>
            <pc:docMk/>
            <pc:sldMk cId="2513056592" sldId="316"/>
            <ac:grpSpMk id="14" creationId="{98B310D2-22FF-E040-F3E2-4EDE1B59FB17}"/>
          </ac:grpSpMkLst>
        </pc:grpChg>
        <pc:grpChg chg="add mod">
          <ac:chgData name="Philippe Baucour" userId="5102170ae7533958" providerId="LiveId" clId="{01E73667-2BEF-4007-AD34-DC26F6381063}" dt="2024-01-15T10:32:55.606" v="24461" actId="1076"/>
          <ac:grpSpMkLst>
            <pc:docMk/>
            <pc:sldMk cId="2513056592" sldId="316"/>
            <ac:grpSpMk id="15" creationId="{A3AB1788-1912-2ACA-4CD2-E8CD2F86F5F6}"/>
          </ac:grpSpMkLst>
        </pc:grpChg>
        <pc:picChg chg="add mod">
          <ac:chgData name="Philippe Baucour" userId="5102170ae7533958" providerId="LiveId" clId="{01E73667-2BEF-4007-AD34-DC26F6381063}" dt="2024-01-15T10:24:19.410" v="24309" actId="14100"/>
          <ac:picMkLst>
            <pc:docMk/>
            <pc:sldMk cId="2513056592" sldId="316"/>
            <ac:picMk id="5" creationId="{7C486FC4-44CE-1562-2F00-CAAA7DBCBEE3}"/>
          </ac:picMkLst>
        </pc:picChg>
        <pc:cxnChg chg="add mod">
          <ac:chgData name="Philippe Baucour" userId="5102170ae7533958" providerId="LiveId" clId="{01E73667-2BEF-4007-AD34-DC26F6381063}" dt="2024-01-17T08:28:22.379" v="28334" actId="14100"/>
          <ac:cxnSpMkLst>
            <pc:docMk/>
            <pc:sldMk cId="2513056592" sldId="316"/>
            <ac:cxnSpMk id="4" creationId="{A04DCF60-8961-B1B5-1031-237CEC61DBEE}"/>
          </ac:cxnSpMkLst>
        </pc:cxnChg>
        <pc:cxnChg chg="add mod">
          <ac:chgData name="Philippe Baucour" userId="5102170ae7533958" providerId="LiveId" clId="{01E73667-2BEF-4007-AD34-DC26F6381063}" dt="2024-01-15T10:32:38.300" v="24459" actId="164"/>
          <ac:cxnSpMkLst>
            <pc:docMk/>
            <pc:sldMk cId="2513056592" sldId="316"/>
            <ac:cxnSpMk id="13" creationId="{0408ABBD-6832-4D32-6AC4-EB0F2A87E16F}"/>
          </ac:cxnSpMkLst>
        </pc:cxnChg>
        <pc:cxnChg chg="mod">
          <ac:chgData name="Philippe Baucour" userId="5102170ae7533958" providerId="LiveId" clId="{01E73667-2BEF-4007-AD34-DC26F6381063}" dt="2024-01-15T10:33:23.060" v="24507" actId="6549"/>
          <ac:cxnSpMkLst>
            <pc:docMk/>
            <pc:sldMk cId="2513056592" sldId="316"/>
            <ac:cxnSpMk id="17" creationId="{9D9886B8-1ECA-F3D7-9010-13F40E065BB2}"/>
          </ac:cxnSpMkLst>
        </pc:cxnChg>
        <pc:cxnChg chg="add mod">
          <ac:chgData name="Philippe Baucour" userId="5102170ae7533958" providerId="LiveId" clId="{01E73667-2BEF-4007-AD34-DC26F6381063}" dt="2024-01-15T10:38:24.764" v="24539" actId="14100"/>
          <ac:cxnSpMkLst>
            <pc:docMk/>
            <pc:sldMk cId="2513056592" sldId="316"/>
            <ac:cxnSpMk id="20" creationId="{19672F2D-A039-EE21-1389-927B419A28AB}"/>
          </ac:cxnSpMkLst>
        </pc:cxnChg>
        <pc:cxnChg chg="add mod">
          <ac:chgData name="Philippe Baucour" userId="5102170ae7533958" providerId="LiveId" clId="{01E73667-2BEF-4007-AD34-DC26F6381063}" dt="2024-01-15T10:38:37.139" v="24542" actId="14100"/>
          <ac:cxnSpMkLst>
            <pc:docMk/>
            <pc:sldMk cId="2513056592" sldId="316"/>
            <ac:cxnSpMk id="23" creationId="{6C95EB3F-799A-9ABF-EE11-82F88250D07C}"/>
          </ac:cxnSpMkLst>
        </pc:cxnChg>
      </pc:sldChg>
      <pc:sldChg chg="addSp delSp modSp new del mod modClrScheme chgLayout">
        <pc:chgData name="Philippe Baucour" userId="5102170ae7533958" providerId="LiveId" clId="{01E73667-2BEF-4007-AD34-DC26F6381063}" dt="2024-01-17T10:25:18.294" v="30192" actId="2696"/>
        <pc:sldMkLst>
          <pc:docMk/>
          <pc:sldMk cId="115119004" sldId="317"/>
        </pc:sldMkLst>
        <pc:spChg chg="del mod ord">
          <ac:chgData name="Philippe Baucour" userId="5102170ae7533958" providerId="LiveId" clId="{01E73667-2BEF-4007-AD34-DC26F6381063}" dt="2024-01-16T21:50:58.678" v="25694" actId="700"/>
          <ac:spMkLst>
            <pc:docMk/>
            <pc:sldMk cId="115119004" sldId="317"/>
            <ac:spMk id="2" creationId="{70710202-A7F7-3DE4-F217-3B3586E690A3}"/>
          </ac:spMkLst>
        </pc:spChg>
        <pc:spChg chg="del">
          <ac:chgData name="Philippe Baucour" userId="5102170ae7533958" providerId="LiveId" clId="{01E73667-2BEF-4007-AD34-DC26F6381063}" dt="2024-01-16T21:50:58.678" v="25694" actId="700"/>
          <ac:spMkLst>
            <pc:docMk/>
            <pc:sldMk cId="115119004" sldId="317"/>
            <ac:spMk id="3" creationId="{3240CC0E-CA04-72AC-F6B3-770083432FEF}"/>
          </ac:spMkLst>
        </pc:spChg>
        <pc:spChg chg="add del mod ord">
          <ac:chgData name="Philippe Baucour" userId="5102170ae7533958" providerId="LiveId" clId="{01E73667-2BEF-4007-AD34-DC26F6381063}" dt="2024-01-16T21:55:58.977" v="25937" actId="700"/>
          <ac:spMkLst>
            <pc:docMk/>
            <pc:sldMk cId="115119004" sldId="317"/>
            <ac:spMk id="4" creationId="{BD39A40A-611F-A1E5-08FA-8F79C6EA73F1}"/>
          </ac:spMkLst>
        </pc:spChg>
        <pc:spChg chg="add mod">
          <ac:chgData name="Philippe Baucour" userId="5102170ae7533958" providerId="LiveId" clId="{01E73667-2BEF-4007-AD34-DC26F6381063}" dt="2024-01-16T22:06:11.630" v="25996" actId="1035"/>
          <ac:spMkLst>
            <pc:docMk/>
            <pc:sldMk cId="115119004" sldId="317"/>
            <ac:spMk id="8" creationId="{857EBE8B-07B3-4D22-A9EF-887C2DD4FF32}"/>
          </ac:spMkLst>
        </pc:spChg>
        <pc:spChg chg="add mod">
          <ac:chgData name="Philippe Baucour" userId="5102170ae7533958" providerId="LiveId" clId="{01E73667-2BEF-4007-AD34-DC26F6381063}" dt="2024-01-16T22:06:02.101" v="25993" actId="1076"/>
          <ac:spMkLst>
            <pc:docMk/>
            <pc:sldMk cId="115119004" sldId="317"/>
            <ac:spMk id="9" creationId="{AC785F8A-C304-1180-FC1D-83176B61604C}"/>
          </ac:spMkLst>
        </pc:spChg>
        <pc:spChg chg="add mod">
          <ac:chgData name="Philippe Baucour" userId="5102170ae7533958" providerId="LiveId" clId="{01E73667-2BEF-4007-AD34-DC26F6381063}" dt="2024-01-16T22:06:23.378" v="25998" actId="1076"/>
          <ac:spMkLst>
            <pc:docMk/>
            <pc:sldMk cId="115119004" sldId="317"/>
            <ac:spMk id="10" creationId="{70E00C58-8214-3387-051E-D8149360B271}"/>
          </ac:spMkLst>
        </pc:spChg>
        <pc:spChg chg="add mod">
          <ac:chgData name="Philippe Baucour" userId="5102170ae7533958" providerId="LiveId" clId="{01E73667-2BEF-4007-AD34-DC26F6381063}" dt="2024-01-16T22:06:36.145" v="26008" actId="1038"/>
          <ac:spMkLst>
            <pc:docMk/>
            <pc:sldMk cId="115119004" sldId="317"/>
            <ac:spMk id="11" creationId="{C169C622-482F-9EEA-27BE-EE848EE38D50}"/>
          </ac:spMkLst>
        </pc:spChg>
        <pc:spChg chg="add mod">
          <ac:chgData name="Philippe Baucour" userId="5102170ae7533958" providerId="LiveId" clId="{01E73667-2BEF-4007-AD34-DC26F6381063}" dt="2024-01-16T22:07:06.021" v="26037" actId="1037"/>
          <ac:spMkLst>
            <pc:docMk/>
            <pc:sldMk cId="115119004" sldId="317"/>
            <ac:spMk id="12" creationId="{92248E2C-1616-0021-4D51-60C9B6081655}"/>
          </ac:spMkLst>
        </pc:spChg>
        <pc:spChg chg="add mod">
          <ac:chgData name="Philippe Baucour" userId="5102170ae7533958" providerId="LiveId" clId="{01E73667-2BEF-4007-AD34-DC26F6381063}" dt="2024-01-16T22:07:18.304" v="26049" actId="1037"/>
          <ac:spMkLst>
            <pc:docMk/>
            <pc:sldMk cId="115119004" sldId="317"/>
            <ac:spMk id="13" creationId="{728006F3-CD67-8CF6-748B-A6991818A2DC}"/>
          </ac:spMkLst>
        </pc:spChg>
        <pc:spChg chg="add mod">
          <ac:chgData name="Philippe Baucour" userId="5102170ae7533958" providerId="LiveId" clId="{01E73667-2BEF-4007-AD34-DC26F6381063}" dt="2024-01-16T22:07:13.651" v="26038" actId="571"/>
          <ac:spMkLst>
            <pc:docMk/>
            <pc:sldMk cId="115119004" sldId="317"/>
            <ac:spMk id="14" creationId="{04183295-18F2-5CE0-FC8B-402FDAAEABDC}"/>
          </ac:spMkLst>
        </pc:spChg>
        <pc:spChg chg="add mod">
          <ac:chgData name="Philippe Baucour" userId="5102170ae7533958" providerId="LiveId" clId="{01E73667-2BEF-4007-AD34-DC26F6381063}" dt="2024-01-16T22:07:23.867" v="26050" actId="571"/>
          <ac:spMkLst>
            <pc:docMk/>
            <pc:sldMk cId="115119004" sldId="317"/>
            <ac:spMk id="15" creationId="{0EFAD305-E0EB-728E-85C7-454BF8DB0E48}"/>
          </ac:spMkLst>
        </pc:spChg>
        <pc:spChg chg="add mod">
          <ac:chgData name="Philippe Baucour" userId="5102170ae7533958" providerId="LiveId" clId="{01E73667-2BEF-4007-AD34-DC26F6381063}" dt="2024-01-16T22:07:38.738" v="26051" actId="571"/>
          <ac:spMkLst>
            <pc:docMk/>
            <pc:sldMk cId="115119004" sldId="317"/>
            <ac:spMk id="16" creationId="{0A26F3F7-A90D-88C2-2954-2A12C341B947}"/>
          </ac:spMkLst>
        </pc:spChg>
        <pc:spChg chg="add mod">
          <ac:chgData name="Philippe Baucour" userId="5102170ae7533958" providerId="LiveId" clId="{01E73667-2BEF-4007-AD34-DC26F6381063}" dt="2024-01-16T22:08:20.507" v="26059" actId="1037"/>
          <ac:spMkLst>
            <pc:docMk/>
            <pc:sldMk cId="115119004" sldId="317"/>
            <ac:spMk id="17" creationId="{B34069D3-FAFD-23D5-1A91-C79194230EA3}"/>
          </ac:spMkLst>
        </pc:spChg>
        <pc:spChg chg="add mod">
          <ac:chgData name="Philippe Baucour" userId="5102170ae7533958" providerId="LiveId" clId="{01E73667-2BEF-4007-AD34-DC26F6381063}" dt="2024-01-16T22:45:38.746" v="27562" actId="1076"/>
          <ac:spMkLst>
            <pc:docMk/>
            <pc:sldMk cId="115119004" sldId="317"/>
            <ac:spMk id="18" creationId="{92836352-2169-1DAD-5FFA-7A7B3774FF01}"/>
          </ac:spMkLst>
        </pc:spChg>
        <pc:spChg chg="add mod">
          <ac:chgData name="Philippe Baucour" userId="5102170ae7533958" providerId="LiveId" clId="{01E73667-2BEF-4007-AD34-DC26F6381063}" dt="2024-01-17T10:24:13.519" v="30191" actId="313"/>
          <ac:spMkLst>
            <pc:docMk/>
            <pc:sldMk cId="115119004" sldId="317"/>
            <ac:spMk id="19" creationId="{C1823719-35E9-732D-6DBE-AA04E03920EE}"/>
          </ac:spMkLst>
        </pc:spChg>
        <pc:spChg chg="add mod">
          <ac:chgData name="Philippe Baucour" userId="5102170ae7533958" providerId="LiveId" clId="{01E73667-2BEF-4007-AD34-DC26F6381063}" dt="2024-01-16T22:48:20.145" v="27615" actId="1076"/>
          <ac:spMkLst>
            <pc:docMk/>
            <pc:sldMk cId="115119004" sldId="317"/>
            <ac:spMk id="20" creationId="{05D0E764-5FF5-9660-E8A6-808F66E7021E}"/>
          </ac:spMkLst>
        </pc:spChg>
        <pc:spChg chg="add del mod">
          <ac:chgData name="Philippe Baucour" userId="5102170ae7533958" providerId="LiveId" clId="{01E73667-2BEF-4007-AD34-DC26F6381063}" dt="2024-01-16T22:49:44.358" v="27637" actId="478"/>
          <ac:spMkLst>
            <pc:docMk/>
            <pc:sldMk cId="115119004" sldId="317"/>
            <ac:spMk id="21" creationId="{C20F0FA8-5E6B-0B55-A5D8-3D3A9E692637}"/>
          </ac:spMkLst>
        </pc:spChg>
        <pc:graphicFrameChg chg="add mod modGraphic">
          <ac:chgData name="Philippe Baucour" userId="5102170ae7533958" providerId="LiveId" clId="{01E73667-2BEF-4007-AD34-DC26F6381063}" dt="2024-01-16T22:52:31.706" v="27663" actId="20577"/>
          <ac:graphicFrameMkLst>
            <pc:docMk/>
            <pc:sldMk cId="115119004" sldId="317"/>
            <ac:graphicFrameMk id="7" creationId="{DFC3CB11-8C2F-1C7B-5C2D-38EEA17D2042}"/>
          </ac:graphicFrameMkLst>
        </pc:graphicFrameChg>
        <pc:picChg chg="add del mod">
          <ac:chgData name="Philippe Baucour" userId="5102170ae7533958" providerId="LiveId" clId="{01E73667-2BEF-4007-AD34-DC26F6381063}" dt="2024-01-16T22:42:35.427" v="27483" actId="478"/>
          <ac:picMkLst>
            <pc:docMk/>
            <pc:sldMk cId="115119004" sldId="317"/>
            <ac:picMk id="6" creationId="{E5349C6E-4FD4-302E-063C-DF4822D73814}"/>
          </ac:picMkLst>
        </pc:picChg>
      </pc:sldChg>
      <pc:sldChg chg="addSp modSp add modAnim modNotesTx">
        <pc:chgData name="Philippe Baucour" userId="5102170ae7533958" providerId="LiveId" clId="{01E73667-2BEF-4007-AD34-DC26F6381063}" dt="2024-03-08T09:10:30.220" v="40961"/>
        <pc:sldMkLst>
          <pc:docMk/>
          <pc:sldMk cId="1771954791" sldId="317"/>
        </pc:sldMkLst>
        <pc:spChg chg="add mod">
          <ac:chgData name="Philippe Baucour" userId="5102170ae7533958" providerId="LiveId" clId="{01E73667-2BEF-4007-AD34-DC26F6381063}" dt="2024-03-08T09:10:30.220" v="40961"/>
          <ac:spMkLst>
            <pc:docMk/>
            <pc:sldMk cId="1771954791" sldId="317"/>
            <ac:spMk id="2" creationId="{A0201268-A254-EA70-C1F9-3E35D2A76108}"/>
          </ac:spMkLst>
        </pc:spChg>
      </pc:sldChg>
      <pc:sldChg chg="addSp modSp new del mod modAnim modNotesTx">
        <pc:chgData name="Philippe Baucour" userId="5102170ae7533958" providerId="LiveId" clId="{01E73667-2BEF-4007-AD34-DC26F6381063}" dt="2024-01-17T10:25:18.294" v="30192" actId="2696"/>
        <pc:sldMkLst>
          <pc:docMk/>
          <pc:sldMk cId="721237993" sldId="318"/>
        </pc:sldMkLst>
        <pc:spChg chg="mod">
          <ac:chgData name="Philippe Baucour" userId="5102170ae7533958" providerId="LiveId" clId="{01E73667-2BEF-4007-AD34-DC26F6381063}" dt="2024-01-16T22:51:22.992" v="27649" actId="20577"/>
          <ac:spMkLst>
            <pc:docMk/>
            <pc:sldMk cId="721237993" sldId="318"/>
            <ac:spMk id="2" creationId="{56A319F3-9F0F-2FCA-3F8D-3370980E2ACC}"/>
          </ac:spMkLst>
        </pc:spChg>
        <pc:spChg chg="mod">
          <ac:chgData name="Philippe Baucour" userId="5102170ae7533958" providerId="LiveId" clId="{01E73667-2BEF-4007-AD34-DC26F6381063}" dt="2024-01-17T10:17:39.463" v="30140" actId="20577"/>
          <ac:spMkLst>
            <pc:docMk/>
            <pc:sldMk cId="721237993" sldId="318"/>
            <ac:spMk id="3" creationId="{4245F667-5E9A-17B1-0504-7122F8FD6A49}"/>
          </ac:spMkLst>
        </pc:spChg>
        <pc:spChg chg="add mod">
          <ac:chgData name="Philippe Baucour" userId="5102170ae7533958" providerId="LiveId" clId="{01E73667-2BEF-4007-AD34-DC26F6381063}" dt="2024-01-16T23:01:08.025" v="27970" actId="1076"/>
          <ac:spMkLst>
            <pc:docMk/>
            <pc:sldMk cId="721237993" sldId="318"/>
            <ac:spMk id="4" creationId="{C988267D-FB26-AB98-E988-624DA29F4181}"/>
          </ac:spMkLst>
        </pc:spChg>
        <pc:spChg chg="add mod">
          <ac:chgData name="Philippe Baucour" userId="5102170ae7533958" providerId="LiveId" clId="{01E73667-2BEF-4007-AD34-DC26F6381063}" dt="2024-01-17T09:54:12.090" v="29811"/>
          <ac:spMkLst>
            <pc:docMk/>
            <pc:sldMk cId="721237993" sldId="318"/>
            <ac:spMk id="5" creationId="{7FCD9C0E-F972-FBD9-F4F8-99DF8D297226}"/>
          </ac:spMkLst>
        </pc:spChg>
        <pc:picChg chg="add mod">
          <ac:chgData name="Philippe Baucour" userId="5102170ae7533958" providerId="LiveId" clId="{01E73667-2BEF-4007-AD34-DC26F6381063}" dt="2024-01-17T10:18:02.886" v="30167" actId="14861"/>
          <ac:picMkLst>
            <pc:docMk/>
            <pc:sldMk cId="721237993" sldId="318"/>
            <ac:picMk id="7" creationId="{D235D330-FE1C-50C8-6AF0-0F3FEB20F029}"/>
          </ac:picMkLst>
        </pc:picChg>
      </pc:sldChg>
      <pc:sldChg chg="delSp modSp add mod delAnim modNotesTx">
        <pc:chgData name="Philippe Baucour" userId="5102170ae7533958" providerId="LiveId" clId="{01E73667-2BEF-4007-AD34-DC26F6381063}" dt="2024-03-08T09:44:07.526" v="41633" actId="1036"/>
        <pc:sldMkLst>
          <pc:docMk/>
          <pc:sldMk cId="800227514" sldId="318"/>
        </pc:sldMkLst>
        <pc:spChg chg="mod">
          <ac:chgData name="Philippe Baucour" userId="5102170ae7533958" providerId="LiveId" clId="{01E73667-2BEF-4007-AD34-DC26F6381063}" dt="2024-01-20T10:55:31.090" v="33150" actId="6549"/>
          <ac:spMkLst>
            <pc:docMk/>
            <pc:sldMk cId="800227514" sldId="318"/>
            <ac:spMk id="2" creationId="{56A319F3-9F0F-2FCA-3F8D-3370980E2ACC}"/>
          </ac:spMkLst>
        </pc:spChg>
        <pc:spChg chg="mod">
          <ac:chgData name="Philippe Baucour" userId="5102170ae7533958" providerId="LiveId" clId="{01E73667-2BEF-4007-AD34-DC26F6381063}" dt="2024-03-08T09:08:28.357" v="40952" actId="20577"/>
          <ac:spMkLst>
            <pc:docMk/>
            <pc:sldMk cId="800227514" sldId="318"/>
            <ac:spMk id="3" creationId="{4245F667-5E9A-17B1-0504-7122F8FD6A49}"/>
          </ac:spMkLst>
        </pc:spChg>
        <pc:spChg chg="mod">
          <ac:chgData name="Philippe Baucour" userId="5102170ae7533958" providerId="LiveId" clId="{01E73667-2BEF-4007-AD34-DC26F6381063}" dt="2024-03-08T09:44:07.526" v="41633" actId="1036"/>
          <ac:spMkLst>
            <pc:docMk/>
            <pc:sldMk cId="800227514" sldId="318"/>
            <ac:spMk id="4" creationId="{C988267D-FB26-AB98-E988-624DA29F4181}"/>
          </ac:spMkLst>
        </pc:spChg>
        <pc:spChg chg="del">
          <ac:chgData name="Philippe Baucour" userId="5102170ae7533958" providerId="LiveId" clId="{01E73667-2BEF-4007-AD34-DC26F6381063}" dt="2024-02-11T09:40:03.265" v="38121" actId="478"/>
          <ac:spMkLst>
            <pc:docMk/>
            <pc:sldMk cId="800227514" sldId="318"/>
            <ac:spMk id="5" creationId="{7FCD9C0E-F972-FBD9-F4F8-99DF8D297226}"/>
          </ac:spMkLst>
        </pc:spChg>
        <pc:picChg chg="mod">
          <ac:chgData name="Philippe Baucour" userId="5102170ae7533958" providerId="LiveId" clId="{01E73667-2BEF-4007-AD34-DC26F6381063}" dt="2024-03-08T09:08:37.019" v="40953" actId="1076"/>
          <ac:picMkLst>
            <pc:docMk/>
            <pc:sldMk cId="800227514" sldId="318"/>
            <ac:picMk id="7" creationId="{D235D330-FE1C-50C8-6AF0-0F3FEB20F029}"/>
          </ac:picMkLst>
        </pc:picChg>
      </pc:sldChg>
      <pc:sldChg chg="addSp modSp add del mod modAnim">
        <pc:chgData name="Philippe Baucour" userId="5102170ae7533958" providerId="LiveId" clId="{01E73667-2BEF-4007-AD34-DC26F6381063}" dt="2024-01-17T10:25:18.294" v="30192" actId="2696"/>
        <pc:sldMkLst>
          <pc:docMk/>
          <pc:sldMk cId="22722223" sldId="319"/>
        </pc:sldMkLst>
        <pc:spChg chg="mod">
          <ac:chgData name="Philippe Baucour" userId="5102170ae7533958" providerId="LiveId" clId="{01E73667-2BEF-4007-AD34-DC26F6381063}" dt="2024-01-17T10:23:25.295" v="30185" actId="20577"/>
          <ac:spMkLst>
            <pc:docMk/>
            <pc:sldMk cId="22722223" sldId="319"/>
            <ac:spMk id="3" creationId="{4245F667-5E9A-17B1-0504-7122F8FD6A49}"/>
          </ac:spMkLst>
        </pc:spChg>
        <pc:spChg chg="add mod">
          <ac:chgData name="Philippe Baucour" userId="5102170ae7533958" providerId="LiveId" clId="{01E73667-2BEF-4007-AD34-DC26F6381063}" dt="2024-01-17T08:33:43.986" v="28403"/>
          <ac:spMkLst>
            <pc:docMk/>
            <pc:sldMk cId="22722223" sldId="319"/>
            <ac:spMk id="4" creationId="{C7C1FCD0-F537-4829-8CEB-34C1404551A6}"/>
          </ac:spMkLst>
        </pc:spChg>
        <pc:picChg chg="add mod">
          <ac:chgData name="Philippe Baucour" userId="5102170ae7533958" providerId="LiveId" clId="{01E73667-2BEF-4007-AD34-DC26F6381063}" dt="2024-01-17T10:23:42.963" v="30190" actId="1076"/>
          <ac:picMkLst>
            <pc:docMk/>
            <pc:sldMk cId="22722223" sldId="319"/>
            <ac:picMk id="6" creationId="{2BDFF79A-8FE5-EE8F-CF5C-BF17240B5772}"/>
          </ac:picMkLst>
        </pc:picChg>
      </pc:sldChg>
      <pc:sldChg chg="modSp add mod modNotesTx">
        <pc:chgData name="Philippe Baucour" userId="5102170ae7533958" providerId="LiveId" clId="{01E73667-2BEF-4007-AD34-DC26F6381063}" dt="2024-03-08T09:09:55.660" v="40960" actId="5793"/>
        <pc:sldMkLst>
          <pc:docMk/>
          <pc:sldMk cId="410470989" sldId="319"/>
        </pc:sldMkLst>
        <pc:spChg chg="mod">
          <ac:chgData name="Philippe Baucour" userId="5102170ae7533958" providerId="LiveId" clId="{01E73667-2BEF-4007-AD34-DC26F6381063}" dt="2024-01-20T10:55:47.819" v="33155" actId="20577"/>
          <ac:spMkLst>
            <pc:docMk/>
            <pc:sldMk cId="410470989" sldId="319"/>
            <ac:spMk id="2" creationId="{56A319F3-9F0F-2FCA-3F8D-3370980E2ACC}"/>
          </ac:spMkLst>
        </pc:spChg>
        <pc:spChg chg="mod">
          <ac:chgData name="Philippe Baucour" userId="5102170ae7533958" providerId="LiveId" clId="{01E73667-2BEF-4007-AD34-DC26F6381063}" dt="2024-03-08T09:09:55.660" v="40960" actId="5793"/>
          <ac:spMkLst>
            <pc:docMk/>
            <pc:sldMk cId="410470989" sldId="319"/>
            <ac:spMk id="3" creationId="{4245F667-5E9A-17B1-0504-7122F8FD6A49}"/>
          </ac:spMkLst>
        </pc:spChg>
      </pc:sldChg>
      <pc:sldChg chg="modSp add mod modShow">
        <pc:chgData name="Philippe Baucour" userId="5102170ae7533958" providerId="LiveId" clId="{01E73667-2BEF-4007-AD34-DC26F6381063}" dt="2024-02-01T17:41:44.187" v="37247" actId="27636"/>
        <pc:sldMkLst>
          <pc:docMk/>
          <pc:sldMk cId="658100069" sldId="320"/>
        </pc:sldMkLst>
        <pc:spChg chg="mod">
          <ac:chgData name="Philippe Baucour" userId="5102170ae7533958" providerId="LiveId" clId="{01E73667-2BEF-4007-AD34-DC26F6381063}" dt="2024-01-20T10:48:30.808" v="33049" actId="6549"/>
          <ac:spMkLst>
            <pc:docMk/>
            <pc:sldMk cId="658100069" sldId="320"/>
            <ac:spMk id="2" creationId="{24C4B34F-4879-9C6C-E0D6-664D65D09787}"/>
          </ac:spMkLst>
        </pc:spChg>
        <pc:spChg chg="mod">
          <ac:chgData name="Philippe Baucour" userId="5102170ae7533958" providerId="LiveId" clId="{01E73667-2BEF-4007-AD34-DC26F6381063}" dt="2024-02-01T17:41:44.187" v="37247" actId="27636"/>
          <ac:spMkLst>
            <pc:docMk/>
            <pc:sldMk cId="658100069" sldId="320"/>
            <ac:spMk id="3" creationId="{73C3FE1D-7ADF-D87B-7F4F-1B8F2ABBDC56}"/>
          </ac:spMkLst>
        </pc:spChg>
      </pc:sldChg>
      <pc:sldChg chg="modSp add del mod">
        <pc:chgData name="Philippe Baucour" userId="5102170ae7533958" providerId="LiveId" clId="{01E73667-2BEF-4007-AD34-DC26F6381063}" dt="2024-01-18T20:19:48.960" v="31311" actId="2696"/>
        <pc:sldMkLst>
          <pc:docMk/>
          <pc:sldMk cId="2173506850" sldId="320"/>
        </pc:sldMkLst>
        <pc:spChg chg="mod">
          <ac:chgData name="Philippe Baucour" userId="5102170ae7533958" providerId="LiveId" clId="{01E73667-2BEF-4007-AD34-DC26F6381063}" dt="2024-01-18T10:52:24.105" v="31308" actId="20577"/>
          <ac:spMkLst>
            <pc:docMk/>
            <pc:sldMk cId="2173506850" sldId="320"/>
            <ac:spMk id="3" creationId="{73C3FE1D-7ADF-D87B-7F4F-1B8F2ABBDC56}"/>
          </ac:spMkLst>
        </pc:spChg>
      </pc:sldChg>
      <pc:sldChg chg="modSp new del mod modShow">
        <pc:chgData name="Philippe Baucour" userId="5102170ae7533958" providerId="LiveId" clId="{01E73667-2BEF-4007-AD34-DC26F6381063}" dt="2024-01-17T09:48:26.625" v="29714" actId="2696"/>
        <pc:sldMkLst>
          <pc:docMk/>
          <pc:sldMk cId="3598103358" sldId="320"/>
        </pc:sldMkLst>
        <pc:spChg chg="mod">
          <ac:chgData name="Philippe Baucour" userId="5102170ae7533958" providerId="LiveId" clId="{01E73667-2BEF-4007-AD34-DC26F6381063}" dt="2024-01-17T08:48:14.496" v="28536" actId="20577"/>
          <ac:spMkLst>
            <pc:docMk/>
            <pc:sldMk cId="3598103358" sldId="320"/>
            <ac:spMk id="2" creationId="{24C4B34F-4879-9C6C-E0D6-664D65D09787}"/>
          </ac:spMkLst>
        </pc:spChg>
      </pc:sldChg>
      <pc:sldChg chg="modSp new mod">
        <pc:chgData name="Philippe Baucour" userId="5102170ae7533958" providerId="LiveId" clId="{01E73667-2BEF-4007-AD34-DC26F6381063}" dt="2024-01-20T10:57:31.196" v="33191" actId="20577"/>
        <pc:sldMkLst>
          <pc:docMk/>
          <pc:sldMk cId="1872462101" sldId="321"/>
        </pc:sldMkLst>
        <pc:spChg chg="mod">
          <ac:chgData name="Philippe Baucour" userId="5102170ae7533958" providerId="LiveId" clId="{01E73667-2BEF-4007-AD34-DC26F6381063}" dt="2024-01-17T09:23:07.608" v="29267" actId="20577"/>
          <ac:spMkLst>
            <pc:docMk/>
            <pc:sldMk cId="1872462101" sldId="321"/>
            <ac:spMk id="2" creationId="{87F923CF-9C0C-93A6-0B80-E68B61908A73}"/>
          </ac:spMkLst>
        </pc:spChg>
        <pc:spChg chg="mod">
          <ac:chgData name="Philippe Baucour" userId="5102170ae7533958" providerId="LiveId" clId="{01E73667-2BEF-4007-AD34-DC26F6381063}" dt="2024-01-20T10:57:31.196" v="33191" actId="20577"/>
          <ac:spMkLst>
            <pc:docMk/>
            <pc:sldMk cId="1872462101" sldId="321"/>
            <ac:spMk id="3" creationId="{10EACD40-F585-26D2-D655-B49C49DEE273}"/>
          </ac:spMkLst>
        </pc:spChg>
      </pc:sldChg>
      <pc:sldChg chg="modSp new mod">
        <pc:chgData name="Philippe Baucour" userId="5102170ae7533958" providerId="LiveId" clId="{01E73667-2BEF-4007-AD34-DC26F6381063}" dt="2024-01-17T10:38:35.580" v="30393" actId="2711"/>
        <pc:sldMkLst>
          <pc:docMk/>
          <pc:sldMk cId="3614091464" sldId="322"/>
        </pc:sldMkLst>
        <pc:spChg chg="mod">
          <ac:chgData name="Philippe Baucour" userId="5102170ae7533958" providerId="LiveId" clId="{01E73667-2BEF-4007-AD34-DC26F6381063}" dt="2024-01-17T09:33:16.607" v="29549" actId="20577"/>
          <ac:spMkLst>
            <pc:docMk/>
            <pc:sldMk cId="3614091464" sldId="322"/>
            <ac:spMk id="2" creationId="{EE5CEEDB-EFB2-1BE1-C479-21DF4B785BAB}"/>
          </ac:spMkLst>
        </pc:spChg>
        <pc:spChg chg="mod">
          <ac:chgData name="Philippe Baucour" userId="5102170ae7533958" providerId="LiveId" clId="{01E73667-2BEF-4007-AD34-DC26F6381063}" dt="2024-01-17T10:38:35.580" v="30393" actId="2711"/>
          <ac:spMkLst>
            <pc:docMk/>
            <pc:sldMk cId="3614091464" sldId="322"/>
            <ac:spMk id="3" creationId="{534F120E-D8F2-8226-01B2-38B68D6EC8BF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3-08T09:12:53.181" v="40989" actId="6549"/>
        <pc:sldMkLst>
          <pc:docMk/>
          <pc:sldMk cId="3324711721" sldId="323"/>
        </pc:sldMkLst>
        <pc:spChg chg="mod ord">
          <ac:chgData name="Philippe Baucour" userId="5102170ae7533958" providerId="LiveId" clId="{01E73667-2BEF-4007-AD34-DC26F6381063}" dt="2024-03-08T09:12:53.181" v="40989" actId="6549"/>
          <ac:spMkLst>
            <pc:docMk/>
            <pc:sldMk cId="3324711721" sldId="323"/>
            <ac:spMk id="2" creationId="{F83E1C4C-A7C9-931E-9918-4E6E7D5D9D4D}"/>
          </ac:spMkLst>
        </pc:spChg>
        <pc:spChg chg="del">
          <ac:chgData name="Philippe Baucour" userId="5102170ae7533958" providerId="LiveId" clId="{01E73667-2BEF-4007-AD34-DC26F6381063}" dt="2024-01-17T09:28:13.914" v="29369" actId="700"/>
          <ac:spMkLst>
            <pc:docMk/>
            <pc:sldMk cId="3324711721" sldId="323"/>
            <ac:spMk id="3" creationId="{FA7DEE98-F314-0D13-07FB-EB07B337808F}"/>
          </ac:spMkLst>
        </pc:spChg>
        <pc:spChg chg="mod">
          <ac:chgData name="Philippe Baucour" userId="5102170ae7533958" providerId="LiveId" clId="{01E73667-2BEF-4007-AD34-DC26F6381063}" dt="2024-01-17T09:27:31.843" v="29292"/>
          <ac:spMkLst>
            <pc:docMk/>
            <pc:sldMk cId="3324711721" sldId="323"/>
            <ac:spMk id="8" creationId="{3417F09B-9757-ECDD-9B70-6E8CE8CF6D26}"/>
          </ac:spMkLst>
        </pc:spChg>
        <pc:spChg chg="mod">
          <ac:chgData name="Philippe Baucour" userId="5102170ae7533958" providerId="LiveId" clId="{01E73667-2BEF-4007-AD34-DC26F6381063}" dt="2024-01-17T09:27:31.843" v="29292"/>
          <ac:spMkLst>
            <pc:docMk/>
            <pc:sldMk cId="3324711721" sldId="323"/>
            <ac:spMk id="11" creationId="{CB4769FE-B507-8DA5-C0A5-56DA0A6AA2FF}"/>
          </ac:spMkLst>
        </pc:spChg>
        <pc:spChg chg="add mod">
          <ac:chgData name="Philippe Baucour" userId="5102170ae7533958" providerId="LiveId" clId="{01E73667-2BEF-4007-AD34-DC26F6381063}" dt="2024-01-17T09:27:51.452" v="29361" actId="1036"/>
          <ac:spMkLst>
            <pc:docMk/>
            <pc:sldMk cId="3324711721" sldId="323"/>
            <ac:spMk id="12" creationId="{99883E08-1AF6-4D49-D65C-B40E5DCA9DAB}"/>
          </ac:spMkLst>
        </pc:spChg>
        <pc:spChg chg="mod">
          <ac:chgData name="Philippe Baucour" userId="5102170ae7533958" providerId="LiveId" clId="{01E73667-2BEF-4007-AD34-DC26F6381063}" dt="2024-01-17T09:27:31.843" v="29292"/>
          <ac:spMkLst>
            <pc:docMk/>
            <pc:sldMk cId="3324711721" sldId="323"/>
            <ac:spMk id="15" creationId="{2B718BAE-056A-2BAF-C0F9-CAAE26C42711}"/>
          </ac:spMkLst>
        </pc:spChg>
        <pc:spChg chg="mod">
          <ac:chgData name="Philippe Baucour" userId="5102170ae7533958" providerId="LiveId" clId="{01E73667-2BEF-4007-AD34-DC26F6381063}" dt="2024-01-17T09:27:31.843" v="29292"/>
          <ac:spMkLst>
            <pc:docMk/>
            <pc:sldMk cId="3324711721" sldId="323"/>
            <ac:spMk id="18" creationId="{88F592DC-0189-6FEE-49EC-CDA42E54ACC7}"/>
          </ac:spMkLst>
        </pc:spChg>
        <pc:grpChg chg="add mod">
          <ac:chgData name="Philippe Baucour" userId="5102170ae7533958" providerId="LiveId" clId="{01E73667-2BEF-4007-AD34-DC26F6381063}" dt="2024-01-17T09:27:51.452" v="29361" actId="1036"/>
          <ac:grpSpMkLst>
            <pc:docMk/>
            <pc:sldMk cId="3324711721" sldId="323"/>
            <ac:grpSpMk id="6" creationId="{78C83504-D5FF-202C-5441-09AFA6F5D351}"/>
          </ac:grpSpMkLst>
        </pc:grpChg>
        <pc:grpChg chg="add mod">
          <ac:chgData name="Philippe Baucour" userId="5102170ae7533958" providerId="LiveId" clId="{01E73667-2BEF-4007-AD34-DC26F6381063}" dt="2024-01-17T09:27:51.452" v="29361" actId="1036"/>
          <ac:grpSpMkLst>
            <pc:docMk/>
            <pc:sldMk cId="3324711721" sldId="323"/>
            <ac:grpSpMk id="9" creationId="{86DEFBBA-C787-A7DB-9F19-4EB8B5E0F9D5}"/>
          </ac:grpSpMkLst>
        </pc:grpChg>
        <pc:grpChg chg="add mod">
          <ac:chgData name="Philippe Baucour" userId="5102170ae7533958" providerId="LiveId" clId="{01E73667-2BEF-4007-AD34-DC26F6381063}" dt="2024-01-17T09:27:51.452" v="29361" actId="1036"/>
          <ac:grpSpMkLst>
            <pc:docMk/>
            <pc:sldMk cId="3324711721" sldId="323"/>
            <ac:grpSpMk id="13" creationId="{B55CCE30-BABA-32D7-690B-F60F3FE3BB3D}"/>
          </ac:grpSpMkLst>
        </pc:grpChg>
        <pc:grpChg chg="add mod">
          <ac:chgData name="Philippe Baucour" userId="5102170ae7533958" providerId="LiveId" clId="{01E73667-2BEF-4007-AD34-DC26F6381063}" dt="2024-01-17T09:27:51.452" v="29361" actId="1036"/>
          <ac:grpSpMkLst>
            <pc:docMk/>
            <pc:sldMk cId="3324711721" sldId="323"/>
            <ac:grpSpMk id="16" creationId="{C8D4D281-0D16-1E7B-4D6E-18049EEF3B0B}"/>
          </ac:grpSpMkLst>
        </pc:grpChg>
        <pc:graphicFrameChg chg="add mod">
          <ac:chgData name="Philippe Baucour" userId="5102170ae7533958" providerId="LiveId" clId="{01E73667-2BEF-4007-AD34-DC26F6381063}" dt="2024-01-17T09:27:51.452" v="29361" actId="1036"/>
          <ac:graphicFrameMkLst>
            <pc:docMk/>
            <pc:sldMk cId="3324711721" sldId="323"/>
            <ac:graphicFrameMk id="4" creationId="{2FC3F5C6-BB69-A56C-C74B-9E542233D00C}"/>
          </ac:graphicFrameMkLst>
        </pc:graphicFrameChg>
        <pc:picChg chg="add mod">
          <ac:chgData name="Philippe Baucour" userId="5102170ae7533958" providerId="LiveId" clId="{01E73667-2BEF-4007-AD34-DC26F6381063}" dt="2024-01-17T09:27:51.452" v="29361" actId="1036"/>
          <ac:picMkLst>
            <pc:docMk/>
            <pc:sldMk cId="3324711721" sldId="323"/>
            <ac:picMk id="5" creationId="{09FB9B71-1A49-D89C-574B-A3E825C570C8}"/>
          </ac:picMkLst>
        </pc:picChg>
        <pc:picChg chg="mod">
          <ac:chgData name="Philippe Baucour" userId="5102170ae7533958" providerId="LiveId" clId="{01E73667-2BEF-4007-AD34-DC26F6381063}" dt="2024-01-17T09:27:31.843" v="29292"/>
          <ac:picMkLst>
            <pc:docMk/>
            <pc:sldMk cId="3324711721" sldId="323"/>
            <ac:picMk id="7" creationId="{F87E005B-5DCC-FB5F-1C75-61127D7E544B}"/>
          </ac:picMkLst>
        </pc:picChg>
        <pc:picChg chg="mod">
          <ac:chgData name="Philippe Baucour" userId="5102170ae7533958" providerId="LiveId" clId="{01E73667-2BEF-4007-AD34-DC26F6381063}" dt="2024-01-17T09:27:31.843" v="29292"/>
          <ac:picMkLst>
            <pc:docMk/>
            <pc:sldMk cId="3324711721" sldId="323"/>
            <ac:picMk id="10" creationId="{970862C3-C28D-09AF-CE22-6C34D569E9CF}"/>
          </ac:picMkLst>
        </pc:picChg>
        <pc:picChg chg="mod">
          <ac:chgData name="Philippe Baucour" userId="5102170ae7533958" providerId="LiveId" clId="{01E73667-2BEF-4007-AD34-DC26F6381063}" dt="2024-01-17T09:27:31.843" v="29292"/>
          <ac:picMkLst>
            <pc:docMk/>
            <pc:sldMk cId="3324711721" sldId="323"/>
            <ac:picMk id="14" creationId="{D628F476-50F2-F32A-C67F-1D470421611C}"/>
          </ac:picMkLst>
        </pc:picChg>
        <pc:picChg chg="mod">
          <ac:chgData name="Philippe Baucour" userId="5102170ae7533958" providerId="LiveId" clId="{01E73667-2BEF-4007-AD34-DC26F6381063}" dt="2024-01-17T09:27:31.843" v="29292"/>
          <ac:picMkLst>
            <pc:docMk/>
            <pc:sldMk cId="3324711721" sldId="323"/>
            <ac:picMk id="17" creationId="{16DFE64B-17A6-C88E-6936-E8DF3E187F23}"/>
          </ac:picMkLst>
        </pc:picChg>
      </pc:sldChg>
      <pc:sldChg chg="modSp add del mod">
        <pc:chgData name="Philippe Baucour" userId="5102170ae7533958" providerId="LiveId" clId="{01E73667-2BEF-4007-AD34-DC26F6381063}" dt="2024-01-20T10:54:35.312" v="33090" actId="47"/>
        <pc:sldMkLst>
          <pc:docMk/>
          <pc:sldMk cId="2148303678" sldId="324"/>
        </pc:sldMkLst>
        <pc:spChg chg="mod">
          <ac:chgData name="Philippe Baucour" userId="5102170ae7533958" providerId="LiveId" clId="{01E73667-2BEF-4007-AD34-DC26F6381063}" dt="2024-01-18T20:20:36.262" v="31329" actId="20577"/>
          <ac:spMkLst>
            <pc:docMk/>
            <pc:sldMk cId="2148303678" sldId="324"/>
            <ac:spMk id="2" creationId="{1C06FB4B-FE37-FF7A-F8C0-311BFF20CFF6}"/>
          </ac:spMkLst>
        </pc:spChg>
      </pc:sldChg>
      <pc:sldChg chg="modSp new del mod modShow">
        <pc:chgData name="Philippe Baucour" userId="5102170ae7533958" providerId="LiveId" clId="{01E73667-2BEF-4007-AD34-DC26F6381063}" dt="2024-01-18T20:19:48.960" v="31311" actId="2696"/>
        <pc:sldMkLst>
          <pc:docMk/>
          <pc:sldMk cId="2275700270" sldId="324"/>
        </pc:sldMkLst>
        <pc:spChg chg="mod">
          <ac:chgData name="Philippe Baucour" userId="5102170ae7533958" providerId="LiveId" clId="{01E73667-2BEF-4007-AD34-DC26F6381063}" dt="2024-01-18T08:40:01.727" v="30452" actId="20577"/>
          <ac:spMkLst>
            <pc:docMk/>
            <pc:sldMk cId="2275700270" sldId="324"/>
            <ac:spMk id="2" creationId="{1C06FB4B-FE37-FF7A-F8C0-311BFF20CFF6}"/>
          </ac:spMkLst>
        </pc:spChg>
        <pc:spChg chg="mod">
          <ac:chgData name="Philippe Baucour" userId="5102170ae7533958" providerId="LiveId" clId="{01E73667-2BEF-4007-AD34-DC26F6381063}" dt="2024-01-18T10:52:54.024" v="31310" actId="400"/>
          <ac:spMkLst>
            <pc:docMk/>
            <pc:sldMk cId="2275700270" sldId="324"/>
            <ac:spMk id="3" creationId="{61F66361-57AB-996F-8D08-0D41195B439C}"/>
          </ac:spMkLst>
        </pc:spChg>
      </pc:sldChg>
      <pc:sldChg chg="addSp modSp add mod ord modAnim modShow">
        <pc:chgData name="Philippe Baucour" userId="5102170ae7533958" providerId="LiveId" clId="{01E73667-2BEF-4007-AD34-DC26F6381063}" dt="2024-01-22T13:47:43.532" v="33549" actId="13926"/>
        <pc:sldMkLst>
          <pc:docMk/>
          <pc:sldMk cId="1709380188" sldId="325"/>
        </pc:sldMkLst>
        <pc:spChg chg="mod">
          <ac:chgData name="Philippe Baucour" userId="5102170ae7533958" providerId="LiveId" clId="{01E73667-2BEF-4007-AD34-DC26F6381063}" dt="2024-01-20T10:42:45.750" v="32943" actId="20577"/>
          <ac:spMkLst>
            <pc:docMk/>
            <pc:sldMk cId="1709380188" sldId="325"/>
            <ac:spMk id="2" creationId="{24C4B34F-4879-9C6C-E0D6-664D65D09787}"/>
          </ac:spMkLst>
        </pc:spChg>
        <pc:spChg chg="mod">
          <ac:chgData name="Philippe Baucour" userId="5102170ae7533958" providerId="LiveId" clId="{01E73667-2BEF-4007-AD34-DC26F6381063}" dt="2024-01-22T13:13:56.812" v="33459" actId="6549"/>
          <ac:spMkLst>
            <pc:docMk/>
            <pc:sldMk cId="1709380188" sldId="325"/>
            <ac:spMk id="3" creationId="{73C3FE1D-7ADF-D87B-7F4F-1B8F2ABBDC56}"/>
          </ac:spMkLst>
        </pc:spChg>
        <pc:spChg chg="add mod">
          <ac:chgData name="Philippe Baucour" userId="5102170ae7533958" providerId="LiveId" clId="{01E73667-2BEF-4007-AD34-DC26F6381063}" dt="2024-01-22T13:47:43.532" v="33549" actId="13926"/>
          <ac:spMkLst>
            <pc:docMk/>
            <pc:sldMk cId="1709380188" sldId="325"/>
            <ac:spMk id="6" creationId="{E5858612-66C5-2C4D-D0C5-43C86ABBEE8E}"/>
          </ac:spMkLst>
        </pc:spChg>
        <pc:picChg chg="add mod">
          <ac:chgData name="Philippe Baucour" userId="5102170ae7533958" providerId="LiveId" clId="{01E73667-2BEF-4007-AD34-DC26F6381063}" dt="2024-01-20T10:46:59.823" v="33039" actId="1038"/>
          <ac:picMkLst>
            <pc:docMk/>
            <pc:sldMk cId="1709380188" sldId="325"/>
            <ac:picMk id="5" creationId="{630617FC-1588-892B-D0F3-4367E7C7300F}"/>
          </ac:picMkLst>
        </pc:picChg>
      </pc:sldChg>
      <pc:sldChg chg="modSp add del mod">
        <pc:chgData name="Philippe Baucour" userId="5102170ae7533958" providerId="LiveId" clId="{01E73667-2BEF-4007-AD34-DC26F6381063}" dt="2024-01-18T20:19:48.960" v="31311" actId="2696"/>
        <pc:sldMkLst>
          <pc:docMk/>
          <pc:sldMk cId="4213018815" sldId="325"/>
        </pc:sldMkLst>
        <pc:spChg chg="mod">
          <ac:chgData name="Philippe Baucour" userId="5102170ae7533958" providerId="LiveId" clId="{01E73667-2BEF-4007-AD34-DC26F6381063}" dt="2024-01-18T10:52:40.155" v="31309"/>
          <ac:spMkLst>
            <pc:docMk/>
            <pc:sldMk cId="4213018815" sldId="325"/>
            <ac:spMk id="2" creationId="{24C4B34F-4879-9C6C-E0D6-664D65D09787}"/>
          </ac:spMkLst>
        </pc:spChg>
      </pc:sldChg>
      <pc:sldChg chg="addSp delSp modSp add mod delAnim modAnim">
        <pc:chgData name="Philippe Baucour" userId="5102170ae7533958" providerId="LiveId" clId="{01E73667-2BEF-4007-AD34-DC26F6381063}" dt="2024-02-11T16:53:21.347" v="38601"/>
        <pc:sldMkLst>
          <pc:docMk/>
          <pc:sldMk cId="606357529" sldId="326"/>
        </pc:sldMkLst>
        <pc:spChg chg="add mod">
          <ac:chgData name="Philippe Baucour" userId="5102170ae7533958" providerId="LiveId" clId="{01E73667-2BEF-4007-AD34-DC26F6381063}" dt="2024-01-18T21:35:20.675" v="32240" actId="1035"/>
          <ac:spMkLst>
            <pc:docMk/>
            <pc:sldMk cId="606357529" sldId="326"/>
            <ac:spMk id="2" creationId="{96B32CF0-4405-EFC2-C33D-35CCA5A8BE89}"/>
          </ac:spMkLst>
        </pc:spChg>
        <pc:spChg chg="add mod">
          <ac:chgData name="Philippe Baucour" userId="5102170ae7533958" providerId="LiveId" clId="{01E73667-2BEF-4007-AD34-DC26F6381063}" dt="2024-02-11T16:52:27.258" v="38596"/>
          <ac:spMkLst>
            <pc:docMk/>
            <pc:sldMk cId="606357529" sldId="326"/>
            <ac:spMk id="3" creationId="{D7DF3983-216F-07ED-A84A-005A1046BD6A}"/>
          </ac:spMkLst>
        </pc:spChg>
        <pc:spChg chg="add mod">
          <ac:chgData name="Philippe Baucour" userId="5102170ae7533958" providerId="LiveId" clId="{01E73667-2BEF-4007-AD34-DC26F6381063}" dt="2024-01-19T07:29:16.965" v="32776" actId="1076"/>
          <ac:spMkLst>
            <pc:docMk/>
            <pc:sldMk cId="606357529" sldId="326"/>
            <ac:spMk id="5" creationId="{61129FF7-F005-6C1B-754E-A31B331EEB8B}"/>
          </ac:spMkLst>
        </pc:spChg>
        <pc:spChg chg="add mod">
          <ac:chgData name="Philippe Baucour" userId="5102170ae7533958" providerId="LiveId" clId="{01E73667-2BEF-4007-AD34-DC26F6381063}" dt="2024-01-22T13:11:48.781" v="33455" actId="20577"/>
          <ac:spMkLst>
            <pc:docMk/>
            <pc:sldMk cId="606357529" sldId="326"/>
            <ac:spMk id="10" creationId="{8C8A5F5A-F385-5E6F-2346-3D99041EEDD9}"/>
          </ac:spMkLst>
        </pc:spChg>
        <pc:spChg chg="mod">
          <ac:chgData name="Philippe Baucour" userId="5102170ae7533958" providerId="LiveId" clId="{01E73667-2BEF-4007-AD34-DC26F6381063}" dt="2024-01-22T08:45:42.368" v="33442" actId="21"/>
          <ac:spMkLst>
            <pc:docMk/>
            <pc:sldMk cId="606357529" sldId="326"/>
            <ac:spMk id="12" creationId="{94B929EB-5DFB-71BF-5FE1-85A049CAE185}"/>
          </ac:spMkLst>
        </pc:spChg>
        <pc:picChg chg="add del mod">
          <ac:chgData name="Philippe Baucour" userId="5102170ae7533958" providerId="LiveId" clId="{01E73667-2BEF-4007-AD34-DC26F6381063}" dt="2024-01-21T11:04:14.156" v="33283" actId="478"/>
          <ac:picMkLst>
            <pc:docMk/>
            <pc:sldMk cId="606357529" sldId="326"/>
            <ac:picMk id="6" creationId="{AB570009-6BBC-A21F-A097-056020F1B90F}"/>
          </ac:picMkLst>
        </pc:picChg>
        <pc:picChg chg="mod">
          <ac:chgData name="Philippe Baucour" userId="5102170ae7533958" providerId="LiveId" clId="{01E73667-2BEF-4007-AD34-DC26F6381063}" dt="2024-01-19T07:29:10.082" v="32775" actId="1076"/>
          <ac:picMkLst>
            <pc:docMk/>
            <pc:sldMk cId="606357529" sldId="326"/>
            <ac:picMk id="8" creationId="{81033931-4005-4B41-AA21-A3A873593AD2}"/>
          </ac:picMkLst>
        </pc:picChg>
        <pc:picChg chg="add del mod">
          <ac:chgData name="Philippe Baucour" userId="5102170ae7533958" providerId="LiveId" clId="{01E73667-2BEF-4007-AD34-DC26F6381063}" dt="2024-01-22T08:44:49.902" v="33435" actId="478"/>
          <ac:picMkLst>
            <pc:docMk/>
            <pc:sldMk cId="606357529" sldId="326"/>
            <ac:picMk id="11" creationId="{3A4987A2-5EC8-AEF6-7E8B-5FE1D98ABE25}"/>
          </ac:picMkLst>
        </pc:picChg>
        <pc:picChg chg="add mod">
          <ac:chgData name="Philippe Baucour" userId="5102170ae7533958" providerId="LiveId" clId="{01E73667-2BEF-4007-AD34-DC26F6381063}" dt="2024-01-22T08:40:57.649" v="33303"/>
          <ac:picMkLst>
            <pc:docMk/>
            <pc:sldMk cId="606357529" sldId="326"/>
            <ac:picMk id="15" creationId="{F73FE99F-4485-CA91-15C9-E48310FE3C2D}"/>
          </ac:picMkLst>
        </pc:picChg>
        <pc:cxnChg chg="add mod">
          <ac:chgData name="Philippe Baucour" userId="5102170ae7533958" providerId="LiveId" clId="{01E73667-2BEF-4007-AD34-DC26F6381063}" dt="2024-01-19T07:29:04.310" v="32773" actId="14100"/>
          <ac:cxnSpMkLst>
            <pc:docMk/>
            <pc:sldMk cId="606357529" sldId="326"/>
            <ac:cxnSpMk id="4" creationId="{6DAD1CFF-F0A1-880B-5498-B84FE2098B39}"/>
          </ac:cxnSpMkLst>
        </pc:cxnChg>
        <pc:cxnChg chg="add mod">
          <ac:chgData name="Philippe Baucour" userId="5102170ae7533958" providerId="LiveId" clId="{01E73667-2BEF-4007-AD34-DC26F6381063}" dt="2024-01-22T13:11:43.413" v="33452" actId="14100"/>
          <ac:cxnSpMkLst>
            <pc:docMk/>
            <pc:sldMk cId="606357529" sldId="326"/>
            <ac:cxnSpMk id="9" creationId="{626C8F2E-5C33-2C01-1963-7FC4666BB87C}"/>
          </ac:cxnSpMkLst>
        </pc:cxnChg>
      </pc:sldChg>
      <pc:sldChg chg="addSp delSp modSp new del mod modClrScheme chgLayout modNotesTx">
        <pc:chgData name="Philippe Baucour" userId="5102170ae7533958" providerId="LiveId" clId="{01E73667-2BEF-4007-AD34-DC26F6381063}" dt="2024-01-18T21:14:23.652" v="31890" actId="2696"/>
        <pc:sldMkLst>
          <pc:docMk/>
          <pc:sldMk cId="1526774733" sldId="326"/>
        </pc:sldMkLst>
        <pc:spChg chg="del mod ord">
          <ac:chgData name="Philippe Baucour" userId="5102170ae7533958" providerId="LiveId" clId="{01E73667-2BEF-4007-AD34-DC26F6381063}" dt="2024-01-18T20:45:29.302" v="31395" actId="700"/>
          <ac:spMkLst>
            <pc:docMk/>
            <pc:sldMk cId="1526774733" sldId="326"/>
            <ac:spMk id="2" creationId="{57F5040B-4788-68BF-1D74-A7945A54036B}"/>
          </ac:spMkLst>
        </pc:spChg>
        <pc:spChg chg="del">
          <ac:chgData name="Philippe Baucour" userId="5102170ae7533958" providerId="LiveId" clId="{01E73667-2BEF-4007-AD34-DC26F6381063}" dt="2024-01-18T20:45:29.302" v="31395" actId="700"/>
          <ac:spMkLst>
            <pc:docMk/>
            <pc:sldMk cId="1526774733" sldId="326"/>
            <ac:spMk id="3" creationId="{1B0C507F-4B2F-626F-980A-DE555D67DD81}"/>
          </ac:spMkLst>
        </pc:spChg>
        <pc:spChg chg="add del mod ord">
          <ac:chgData name="Philippe Baucour" userId="5102170ae7533958" providerId="LiveId" clId="{01E73667-2BEF-4007-AD34-DC26F6381063}" dt="2024-01-18T20:47:22.448" v="31406" actId="700"/>
          <ac:spMkLst>
            <pc:docMk/>
            <pc:sldMk cId="1526774733" sldId="326"/>
            <ac:spMk id="4" creationId="{571FE7DB-EA86-4CD2-7DB7-34C54B7C4069}"/>
          </ac:spMkLst>
        </pc:spChg>
        <pc:spChg chg="add del">
          <ac:chgData name="Philippe Baucour" userId="5102170ae7533958" providerId="LiveId" clId="{01E73667-2BEF-4007-AD34-DC26F6381063}" dt="2024-01-18T20:45:37.676" v="31397" actId="478"/>
          <ac:spMkLst>
            <pc:docMk/>
            <pc:sldMk cId="1526774733" sldId="326"/>
            <ac:spMk id="6" creationId="{0E6BDB50-C517-6B1E-E5EB-29F49922A3C8}"/>
          </ac:spMkLst>
        </pc:spChg>
        <pc:spChg chg="add del mod ord">
          <ac:chgData name="Philippe Baucour" userId="5102170ae7533958" providerId="LiveId" clId="{01E73667-2BEF-4007-AD34-DC26F6381063}" dt="2024-01-18T20:47:35.713" v="31407" actId="700"/>
          <ac:spMkLst>
            <pc:docMk/>
            <pc:sldMk cId="1526774733" sldId="326"/>
            <ac:spMk id="9" creationId="{EA415D9C-C350-2697-AC20-7ECF4A8D69D3}"/>
          </ac:spMkLst>
        </pc:spChg>
        <pc:spChg chg="add del mod ord">
          <ac:chgData name="Philippe Baucour" userId="5102170ae7533958" providerId="LiveId" clId="{01E73667-2BEF-4007-AD34-DC26F6381063}" dt="2024-01-18T20:47:35.713" v="31407" actId="700"/>
          <ac:spMkLst>
            <pc:docMk/>
            <pc:sldMk cId="1526774733" sldId="326"/>
            <ac:spMk id="10" creationId="{98CFC986-59DB-603C-1022-A97CDE4D1A59}"/>
          </ac:spMkLst>
        </pc:spChg>
        <pc:spChg chg="add del mod ord">
          <ac:chgData name="Philippe Baucour" userId="5102170ae7533958" providerId="LiveId" clId="{01E73667-2BEF-4007-AD34-DC26F6381063}" dt="2024-01-18T20:55:08.435" v="31589" actId="700"/>
          <ac:spMkLst>
            <pc:docMk/>
            <pc:sldMk cId="1526774733" sldId="326"/>
            <ac:spMk id="11" creationId="{8E5006B1-2954-3C41-8EE8-1940967BAA77}"/>
          </ac:spMkLst>
        </pc:spChg>
        <pc:spChg chg="add mod">
          <ac:chgData name="Philippe Baucour" userId="5102170ae7533958" providerId="LiveId" clId="{01E73667-2BEF-4007-AD34-DC26F6381063}" dt="2024-01-18T21:00:18.232" v="31688" actId="1076"/>
          <ac:spMkLst>
            <pc:docMk/>
            <pc:sldMk cId="1526774733" sldId="326"/>
            <ac:spMk id="12" creationId="{94B929EB-5DFB-71BF-5FE1-85A049CAE185}"/>
          </ac:spMkLst>
        </pc:spChg>
        <pc:spChg chg="add mod">
          <ac:chgData name="Philippe Baucour" userId="5102170ae7533958" providerId="LiveId" clId="{01E73667-2BEF-4007-AD34-DC26F6381063}" dt="2024-01-18T20:58:43.817" v="31646" actId="1076"/>
          <ac:spMkLst>
            <pc:docMk/>
            <pc:sldMk cId="1526774733" sldId="326"/>
            <ac:spMk id="13" creationId="{77717227-1260-BA1F-260D-209E0903765D}"/>
          </ac:spMkLst>
        </pc:spChg>
        <pc:spChg chg="add mod">
          <ac:chgData name="Philippe Baucour" userId="5102170ae7533958" providerId="LiveId" clId="{01E73667-2BEF-4007-AD34-DC26F6381063}" dt="2024-01-18T20:58:48.605" v="31647" actId="571"/>
          <ac:spMkLst>
            <pc:docMk/>
            <pc:sldMk cId="1526774733" sldId="326"/>
            <ac:spMk id="14" creationId="{3E92A5AD-B6E1-76D1-DEE5-AABD471DCFB3}"/>
          </ac:spMkLst>
        </pc:spChg>
        <pc:picChg chg="add mod">
          <ac:chgData name="Philippe Baucour" userId="5102170ae7533958" providerId="LiveId" clId="{01E73667-2BEF-4007-AD34-DC26F6381063}" dt="2024-01-18T20:47:07.203" v="31405" actId="12788"/>
          <ac:picMkLst>
            <pc:docMk/>
            <pc:sldMk cId="1526774733" sldId="326"/>
            <ac:picMk id="8" creationId="{81033931-4005-4B41-AA21-A3A873593AD2}"/>
          </ac:picMkLst>
        </pc:picChg>
      </pc:sldChg>
      <pc:sldChg chg="addSp delSp modSp add del mod modNotesTx">
        <pc:chgData name="Philippe Baucour" userId="5102170ae7533958" providerId="LiveId" clId="{01E73667-2BEF-4007-AD34-DC26F6381063}" dt="2024-01-18T21:14:23.652" v="31890" actId="2696"/>
        <pc:sldMkLst>
          <pc:docMk/>
          <pc:sldMk cId="1074590096" sldId="327"/>
        </pc:sldMkLst>
        <pc:spChg chg="mod">
          <ac:chgData name="Philippe Baucour" userId="5102170ae7533958" providerId="LiveId" clId="{01E73667-2BEF-4007-AD34-DC26F6381063}" dt="2024-01-18T21:04:04.067" v="31785" actId="6549"/>
          <ac:spMkLst>
            <pc:docMk/>
            <pc:sldMk cId="1074590096" sldId="327"/>
            <ac:spMk id="12" creationId="{94B929EB-5DFB-71BF-5FE1-85A049CAE185}"/>
          </ac:spMkLst>
        </pc:spChg>
        <pc:spChg chg="del">
          <ac:chgData name="Philippe Baucour" userId="5102170ae7533958" providerId="LiveId" clId="{01E73667-2BEF-4007-AD34-DC26F6381063}" dt="2024-01-18T21:01:55.082" v="31719" actId="478"/>
          <ac:spMkLst>
            <pc:docMk/>
            <pc:sldMk cId="1074590096" sldId="327"/>
            <ac:spMk id="13" creationId="{77717227-1260-BA1F-260D-209E0903765D}"/>
          </ac:spMkLst>
        </pc:spChg>
        <pc:spChg chg="mod ord">
          <ac:chgData name="Philippe Baucour" userId="5102170ae7533958" providerId="LiveId" clId="{01E73667-2BEF-4007-AD34-DC26F6381063}" dt="2024-01-18T21:03:21.058" v="31752" actId="1076"/>
          <ac:spMkLst>
            <pc:docMk/>
            <pc:sldMk cId="1074590096" sldId="327"/>
            <ac:spMk id="14" creationId="{3E92A5AD-B6E1-76D1-DEE5-AABD471DCFB3}"/>
          </ac:spMkLst>
        </pc:spChg>
        <pc:picChg chg="add mod">
          <ac:chgData name="Philippe Baucour" userId="5102170ae7533958" providerId="LiveId" clId="{01E73667-2BEF-4007-AD34-DC26F6381063}" dt="2024-01-18T21:02:26.464" v="31744" actId="1036"/>
          <ac:picMkLst>
            <pc:docMk/>
            <pc:sldMk cId="1074590096" sldId="327"/>
            <ac:picMk id="3" creationId="{E1219FB5-A4D7-C89B-B131-A703B8A8065D}"/>
          </ac:picMkLst>
        </pc:picChg>
        <pc:picChg chg="del">
          <ac:chgData name="Philippe Baucour" userId="5102170ae7533958" providerId="LiveId" clId="{01E73667-2BEF-4007-AD34-DC26F6381063}" dt="2024-01-18T21:01:45.106" v="31715" actId="478"/>
          <ac:picMkLst>
            <pc:docMk/>
            <pc:sldMk cId="1074590096" sldId="327"/>
            <ac:picMk id="8" creationId="{81033931-4005-4B41-AA21-A3A873593AD2}"/>
          </ac:picMkLst>
        </pc:picChg>
      </pc:sldChg>
      <pc:sldChg chg="addSp modSp add mod modAnim">
        <pc:chgData name="Philippe Baucour" userId="5102170ae7533958" providerId="LiveId" clId="{01E73667-2BEF-4007-AD34-DC26F6381063}" dt="2024-02-11T16:52:29.861" v="38597"/>
        <pc:sldMkLst>
          <pc:docMk/>
          <pc:sldMk cId="1441243126" sldId="327"/>
        </pc:sldMkLst>
        <pc:spChg chg="add mod">
          <ac:chgData name="Philippe Baucour" userId="5102170ae7533958" providerId="LiveId" clId="{01E73667-2BEF-4007-AD34-DC26F6381063}" dt="2024-01-18T21:35:25.711" v="32241"/>
          <ac:spMkLst>
            <pc:docMk/>
            <pc:sldMk cId="1441243126" sldId="327"/>
            <ac:spMk id="2" creationId="{0C62D1E5-DEC6-1FAF-E715-6A772D20E208}"/>
          </ac:spMkLst>
        </pc:spChg>
        <pc:spChg chg="add mod">
          <ac:chgData name="Philippe Baucour" userId="5102170ae7533958" providerId="LiveId" clId="{01E73667-2BEF-4007-AD34-DC26F6381063}" dt="2024-02-11T16:52:29.861" v="38597"/>
          <ac:spMkLst>
            <pc:docMk/>
            <pc:sldMk cId="1441243126" sldId="327"/>
            <ac:spMk id="4" creationId="{92E537D5-FDBA-BF56-781D-0E7D72ACCB99}"/>
          </ac:spMkLst>
        </pc:spChg>
        <pc:picChg chg="mod">
          <ac:chgData name="Philippe Baucour" userId="5102170ae7533958" providerId="LiveId" clId="{01E73667-2BEF-4007-AD34-DC26F6381063}" dt="2024-01-18T21:25:38.647" v="31975" actId="1035"/>
          <ac:picMkLst>
            <pc:docMk/>
            <pc:sldMk cId="1441243126" sldId="327"/>
            <ac:picMk id="3" creationId="{E1219FB5-A4D7-C89B-B131-A703B8A8065D}"/>
          </ac:picMkLst>
        </pc:picChg>
      </pc:sldChg>
      <pc:sldChg chg="addSp delSp modSp add mod modAnim modNotesTx">
        <pc:chgData name="Philippe Baucour" userId="5102170ae7533958" providerId="LiveId" clId="{01E73667-2BEF-4007-AD34-DC26F6381063}" dt="2024-03-07T10:33:43.596" v="40267" actId="6549"/>
        <pc:sldMkLst>
          <pc:docMk/>
          <pc:sldMk cId="3090389929" sldId="328"/>
        </pc:sldMkLst>
        <pc:spChg chg="add mod">
          <ac:chgData name="Philippe Baucour" userId="5102170ae7533958" providerId="LiveId" clId="{01E73667-2BEF-4007-AD34-DC26F6381063}" dt="2024-02-11T16:52:32.968" v="38598"/>
          <ac:spMkLst>
            <pc:docMk/>
            <pc:sldMk cId="3090389929" sldId="328"/>
            <ac:spMk id="2" creationId="{7E1FF975-1E8C-09FF-D7B2-A9ECDB9AFD42}"/>
          </ac:spMkLst>
        </pc:spChg>
        <pc:spChg chg="add mod">
          <ac:chgData name="Philippe Baucour" userId="5102170ae7533958" providerId="LiveId" clId="{01E73667-2BEF-4007-AD34-DC26F6381063}" dt="2024-01-18T21:25:59.831" v="31978" actId="571"/>
          <ac:spMkLst>
            <pc:docMk/>
            <pc:sldMk cId="3090389929" sldId="328"/>
            <ac:spMk id="5" creationId="{74A9424F-71F2-1B79-C7DF-0F9EFD8E6053}"/>
          </ac:spMkLst>
        </pc:spChg>
        <pc:spChg chg="add mod">
          <ac:chgData name="Philippe Baucour" userId="5102170ae7533958" providerId="LiveId" clId="{01E73667-2BEF-4007-AD34-DC26F6381063}" dt="2024-01-18T21:35:27.872" v="32242"/>
          <ac:spMkLst>
            <pc:docMk/>
            <pc:sldMk cId="3090389929" sldId="328"/>
            <ac:spMk id="6" creationId="{2377D02A-BAC2-B21F-760F-C28B7E30990A}"/>
          </ac:spMkLst>
        </pc:spChg>
        <pc:spChg chg="mod">
          <ac:chgData name="Philippe Baucour" userId="5102170ae7533958" providerId="LiveId" clId="{01E73667-2BEF-4007-AD34-DC26F6381063}" dt="2024-01-18T21:34:53.859" v="32237" actId="5793"/>
          <ac:spMkLst>
            <pc:docMk/>
            <pc:sldMk cId="3090389929" sldId="328"/>
            <ac:spMk id="12" creationId="{94B929EB-5DFB-71BF-5FE1-85A049CAE185}"/>
          </ac:spMkLst>
        </pc:spChg>
        <pc:spChg chg="mod ord">
          <ac:chgData name="Philippe Baucour" userId="5102170ae7533958" providerId="LiveId" clId="{01E73667-2BEF-4007-AD34-DC26F6381063}" dt="2024-01-18T21:32:24.947" v="32206" actId="20577"/>
          <ac:spMkLst>
            <pc:docMk/>
            <pc:sldMk cId="3090389929" sldId="328"/>
            <ac:spMk id="14" creationId="{3E92A5AD-B6E1-76D1-DEE5-AABD471DCFB3}"/>
          </ac:spMkLst>
        </pc:spChg>
        <pc:picChg chg="del">
          <ac:chgData name="Philippe Baucour" userId="5102170ae7533958" providerId="LiveId" clId="{01E73667-2BEF-4007-AD34-DC26F6381063}" dt="2024-01-18T21:24:34.382" v="31961" actId="478"/>
          <ac:picMkLst>
            <pc:docMk/>
            <pc:sldMk cId="3090389929" sldId="328"/>
            <ac:picMk id="3" creationId="{E1219FB5-A4D7-C89B-B131-A703B8A8065D}"/>
          </ac:picMkLst>
        </pc:picChg>
        <pc:picChg chg="add mod">
          <ac:chgData name="Philippe Baucour" userId="5102170ae7533958" providerId="LiveId" clId="{01E73667-2BEF-4007-AD34-DC26F6381063}" dt="2024-01-18T21:25:00.973" v="31964" actId="12788"/>
          <ac:picMkLst>
            <pc:docMk/>
            <pc:sldMk cId="3090389929" sldId="328"/>
            <ac:picMk id="4" creationId="{1BF1842A-FDE2-0624-1DD0-BA2C64CC2509}"/>
          </ac:picMkLst>
        </pc:picChg>
      </pc:sldChg>
      <pc:sldChg chg="addSp delSp modSp add mod ord delAnim modAnim modNotesTx">
        <pc:chgData name="Philippe Baucour" userId="5102170ae7533958" providerId="LiveId" clId="{01E73667-2BEF-4007-AD34-DC26F6381063}" dt="2024-02-26T08:33:11.939" v="39443" actId="6549"/>
        <pc:sldMkLst>
          <pc:docMk/>
          <pc:sldMk cId="524357048" sldId="329"/>
        </pc:sldMkLst>
        <pc:spChg chg="add mod">
          <ac:chgData name="Philippe Baucour" userId="5102170ae7533958" providerId="LiveId" clId="{01E73667-2BEF-4007-AD34-DC26F6381063}" dt="2024-02-11T16:52:23.384" v="38595"/>
          <ac:spMkLst>
            <pc:docMk/>
            <pc:sldMk cId="524357048" sldId="329"/>
            <ac:spMk id="3" creationId="{098CB5B8-05E8-2057-9948-1165CBAD2793}"/>
          </ac:spMkLst>
        </pc:spChg>
        <pc:spChg chg="mod">
          <ac:chgData name="Philippe Baucour" userId="5102170ae7533958" providerId="LiveId" clId="{01E73667-2BEF-4007-AD34-DC26F6381063}" dt="2024-01-22T08:46:24.526" v="33449" actId="20577"/>
          <ac:spMkLst>
            <pc:docMk/>
            <pc:sldMk cId="524357048" sldId="329"/>
            <ac:spMk id="12" creationId="{94B929EB-5DFB-71BF-5FE1-85A049CAE185}"/>
          </ac:spMkLst>
        </pc:spChg>
        <pc:spChg chg="del">
          <ac:chgData name="Philippe Baucour" userId="5102170ae7533958" providerId="LiveId" clId="{01E73667-2BEF-4007-AD34-DC26F6381063}" dt="2024-01-22T08:41:44.854" v="33309" actId="478"/>
          <ac:spMkLst>
            <pc:docMk/>
            <pc:sldMk cId="524357048" sldId="329"/>
            <ac:spMk id="13" creationId="{77717227-1260-BA1F-260D-209E0903765D}"/>
          </ac:spMkLst>
        </pc:spChg>
        <pc:spChg chg="del">
          <ac:chgData name="Philippe Baucour" userId="5102170ae7533958" providerId="LiveId" clId="{01E73667-2BEF-4007-AD34-DC26F6381063}" dt="2024-01-22T08:41:41.806" v="33308" actId="478"/>
          <ac:spMkLst>
            <pc:docMk/>
            <pc:sldMk cId="524357048" sldId="329"/>
            <ac:spMk id="14" creationId="{3E92A5AD-B6E1-76D1-DEE5-AABD471DCFB3}"/>
          </ac:spMkLst>
        </pc:spChg>
        <pc:picChg chg="del">
          <ac:chgData name="Philippe Baucour" userId="5102170ae7533958" providerId="LiveId" clId="{01E73667-2BEF-4007-AD34-DC26F6381063}" dt="2024-01-22T08:41:38.475" v="33307" actId="478"/>
          <ac:picMkLst>
            <pc:docMk/>
            <pc:sldMk cId="524357048" sldId="329"/>
            <ac:picMk id="8" creationId="{81033931-4005-4B41-AA21-A3A873593AD2}"/>
          </ac:picMkLst>
        </pc:picChg>
        <pc:picChg chg="ord">
          <ac:chgData name="Philippe Baucour" userId="5102170ae7533958" providerId="LiveId" clId="{01E73667-2BEF-4007-AD34-DC26F6381063}" dt="2024-01-22T08:41:31.643" v="33306" actId="167"/>
          <ac:picMkLst>
            <pc:docMk/>
            <pc:sldMk cId="524357048" sldId="329"/>
            <ac:picMk id="11" creationId="{3A4987A2-5EC8-AEF6-7E8B-5FE1D98ABE25}"/>
          </ac:picMkLst>
        </pc:picChg>
        <pc:cxnChg chg="mod">
          <ac:chgData name="Philippe Baucour" userId="5102170ae7533958" providerId="LiveId" clId="{01E73667-2BEF-4007-AD34-DC26F6381063}" dt="2024-01-22T08:43:20.155" v="33313" actId="14100"/>
          <ac:cxnSpMkLst>
            <pc:docMk/>
            <pc:sldMk cId="524357048" sldId="329"/>
            <ac:cxnSpMk id="9" creationId="{626C8F2E-5C33-2C01-1963-7FC4666BB87C}"/>
          </ac:cxnSpMkLst>
        </pc:cxnChg>
      </pc:sldChg>
      <pc:sldChg chg="modSp new del mod">
        <pc:chgData name="Philippe Baucour" userId="5102170ae7533958" providerId="LiveId" clId="{01E73667-2BEF-4007-AD34-DC26F6381063}" dt="2024-01-20T10:58:39.273" v="33196" actId="47"/>
        <pc:sldMkLst>
          <pc:docMk/>
          <pc:sldMk cId="2442070112" sldId="329"/>
        </pc:sldMkLst>
        <pc:spChg chg="mod">
          <ac:chgData name="Philippe Baucour" userId="5102170ae7533958" providerId="LiveId" clId="{01E73667-2BEF-4007-AD34-DC26F6381063}" dt="2024-01-20T10:57:44.359" v="33195" actId="20577"/>
          <ac:spMkLst>
            <pc:docMk/>
            <pc:sldMk cId="2442070112" sldId="329"/>
            <ac:spMk id="2" creationId="{A8983401-247F-264C-9C6E-EBAE6EE140BF}"/>
          </ac:spMkLst>
        </pc:spChg>
      </pc:sldChg>
      <pc:sldChg chg="addSp delSp modSp add mod delAnim modAnim modNotesTx">
        <pc:chgData name="Philippe Baucour" userId="5102170ae7533958" providerId="LiveId" clId="{01E73667-2BEF-4007-AD34-DC26F6381063}" dt="2024-02-11T16:53:34.807" v="38602"/>
        <pc:sldMkLst>
          <pc:docMk/>
          <pc:sldMk cId="1359923106" sldId="330"/>
        </pc:sldMkLst>
        <pc:spChg chg="add mod">
          <ac:chgData name="Philippe Baucour" userId="5102170ae7533958" providerId="LiveId" clId="{01E73667-2BEF-4007-AD34-DC26F6381063}" dt="2024-02-11T16:52:36.203" v="38599"/>
          <ac:spMkLst>
            <pc:docMk/>
            <pc:sldMk cId="1359923106" sldId="330"/>
            <ac:spMk id="2" creationId="{CDBFB382-C3B1-325B-6962-C1224AE47641}"/>
          </ac:spMkLst>
        </pc:spChg>
        <pc:spChg chg="mod">
          <ac:chgData name="Philippe Baucour" userId="5102170ae7533958" providerId="LiveId" clId="{01E73667-2BEF-4007-AD34-DC26F6381063}" dt="2024-01-23T10:00:09.788" v="34295" actId="20577"/>
          <ac:spMkLst>
            <pc:docMk/>
            <pc:sldMk cId="1359923106" sldId="330"/>
            <ac:spMk id="5" creationId="{74A9424F-71F2-1B79-C7DF-0F9EFD8E6053}"/>
          </ac:spMkLst>
        </pc:spChg>
        <pc:spChg chg="add mod">
          <ac:chgData name="Philippe Baucour" userId="5102170ae7533958" providerId="LiveId" clId="{01E73667-2BEF-4007-AD34-DC26F6381063}" dt="2024-01-23T09:53:36.634" v="34237" actId="404"/>
          <ac:spMkLst>
            <pc:docMk/>
            <pc:sldMk cId="1359923106" sldId="330"/>
            <ac:spMk id="8" creationId="{0B9FDF61-8B9A-0209-20B3-E95F73FF0770}"/>
          </ac:spMkLst>
        </pc:spChg>
        <pc:spChg chg="add mod">
          <ac:chgData name="Philippe Baucour" userId="5102170ae7533958" providerId="LiveId" clId="{01E73667-2BEF-4007-AD34-DC26F6381063}" dt="2024-01-23T09:53:49.707" v="34240" actId="1076"/>
          <ac:spMkLst>
            <pc:docMk/>
            <pc:sldMk cId="1359923106" sldId="330"/>
            <ac:spMk id="9" creationId="{6CA86BCF-045A-8335-5322-FB90A22D289E}"/>
          </ac:spMkLst>
        </pc:spChg>
        <pc:spChg chg="mod">
          <ac:chgData name="Philippe Baucour" userId="5102170ae7533958" providerId="LiveId" clId="{01E73667-2BEF-4007-AD34-DC26F6381063}" dt="2024-01-23T09:34:03.866" v="34137" actId="20577"/>
          <ac:spMkLst>
            <pc:docMk/>
            <pc:sldMk cId="1359923106" sldId="330"/>
            <ac:spMk id="12" creationId="{94B929EB-5DFB-71BF-5FE1-85A049CAE185}"/>
          </ac:spMkLst>
        </pc:spChg>
        <pc:spChg chg="mod">
          <ac:chgData name="Philippe Baucour" userId="5102170ae7533958" providerId="LiveId" clId="{01E73667-2BEF-4007-AD34-DC26F6381063}" dt="2024-01-23T09:53:31.605" v="34235" actId="404"/>
          <ac:spMkLst>
            <pc:docMk/>
            <pc:sldMk cId="1359923106" sldId="330"/>
            <ac:spMk id="14" creationId="{3E92A5AD-B6E1-76D1-DEE5-AABD471DCFB3}"/>
          </ac:spMkLst>
        </pc:spChg>
        <pc:spChg chg="add mod">
          <ac:chgData name="Philippe Baucour" userId="5102170ae7533958" providerId="LiveId" clId="{01E73667-2BEF-4007-AD34-DC26F6381063}" dt="2024-01-23T09:53:55.440" v="34254" actId="1038"/>
          <ac:spMkLst>
            <pc:docMk/>
            <pc:sldMk cId="1359923106" sldId="330"/>
            <ac:spMk id="18" creationId="{841C0ED2-D9F4-6BBD-1C7C-537A94432D5A}"/>
          </ac:spMkLst>
        </pc:spChg>
        <pc:spChg chg="add mod">
          <ac:chgData name="Philippe Baucour" userId="5102170ae7533958" providerId="LiveId" clId="{01E73667-2BEF-4007-AD34-DC26F6381063}" dt="2024-01-23T10:00:18.622" v="34296" actId="14100"/>
          <ac:spMkLst>
            <pc:docMk/>
            <pc:sldMk cId="1359923106" sldId="330"/>
            <ac:spMk id="19" creationId="{0A9366C6-92E6-414E-E393-9F82958D59AB}"/>
          </ac:spMkLst>
        </pc:spChg>
        <pc:picChg chg="add del mod">
          <ac:chgData name="Philippe Baucour" userId="5102170ae7533958" providerId="LiveId" clId="{01E73667-2BEF-4007-AD34-DC26F6381063}" dt="2024-01-23T09:43:58.599" v="34141" actId="478"/>
          <ac:picMkLst>
            <pc:docMk/>
            <pc:sldMk cId="1359923106" sldId="330"/>
            <ac:picMk id="3" creationId="{DDE96857-5EEC-D6D7-2A04-1CB67C018C69}"/>
          </ac:picMkLst>
        </pc:picChg>
        <pc:picChg chg="del">
          <ac:chgData name="Philippe Baucour" userId="5102170ae7533958" providerId="LiveId" clId="{01E73667-2BEF-4007-AD34-DC26F6381063}" dt="2024-01-23T09:30:01.068" v="34021" actId="478"/>
          <ac:picMkLst>
            <pc:docMk/>
            <pc:sldMk cId="1359923106" sldId="330"/>
            <ac:picMk id="4" creationId="{1BF1842A-FDE2-0624-1DD0-BA2C64CC2509}"/>
          </ac:picMkLst>
        </pc:picChg>
        <pc:picChg chg="add mod ord">
          <ac:chgData name="Philippe Baucour" userId="5102170ae7533958" providerId="LiveId" clId="{01E73667-2BEF-4007-AD34-DC26F6381063}" dt="2024-01-23T09:44:09.020" v="34151" actId="1037"/>
          <ac:picMkLst>
            <pc:docMk/>
            <pc:sldMk cId="1359923106" sldId="330"/>
            <ac:picMk id="16" creationId="{C54B7D93-4CB7-FC88-587F-88B7F7C69612}"/>
          </ac:picMkLst>
        </pc:picChg>
        <pc:cxnChg chg="add mod">
          <ac:chgData name="Philippe Baucour" userId="5102170ae7533958" providerId="LiveId" clId="{01E73667-2BEF-4007-AD34-DC26F6381063}" dt="2024-01-23T09:44:48.537" v="34178" actId="1038"/>
          <ac:cxnSpMkLst>
            <pc:docMk/>
            <pc:sldMk cId="1359923106" sldId="330"/>
            <ac:cxnSpMk id="7" creationId="{0ADB8423-3E2D-AB9B-4811-F07596F63FEC}"/>
          </ac:cxnSpMkLst>
        </pc:cxnChg>
        <pc:cxnChg chg="add del mod">
          <ac:chgData name="Philippe Baucour" userId="5102170ae7533958" providerId="LiveId" clId="{01E73667-2BEF-4007-AD34-DC26F6381063}" dt="2024-01-23T09:54:05.362" v="34256" actId="478"/>
          <ac:cxnSpMkLst>
            <pc:docMk/>
            <pc:sldMk cId="1359923106" sldId="330"/>
            <ac:cxnSpMk id="10" creationId="{4090F8F6-030C-EA0F-0374-36D304EA5005}"/>
          </ac:cxnSpMkLst>
        </pc:cxnChg>
        <pc:cxnChg chg="add mod">
          <ac:chgData name="Philippe Baucour" userId="5102170ae7533958" providerId="LiveId" clId="{01E73667-2BEF-4007-AD34-DC26F6381063}" dt="2024-01-23T09:47:36.027" v="34198" actId="1036"/>
          <ac:cxnSpMkLst>
            <pc:docMk/>
            <pc:sldMk cId="1359923106" sldId="330"/>
            <ac:cxnSpMk id="17" creationId="{4B0F4143-9A0E-04AE-3F1E-0226A88471A9}"/>
          </ac:cxnSpMkLst>
        </pc:cxnChg>
      </pc:sldChg>
      <pc:sldChg chg="addSp delSp modSp new mod modAnim">
        <pc:chgData name="Philippe Baucour" userId="5102170ae7533958" providerId="LiveId" clId="{01E73667-2BEF-4007-AD34-DC26F6381063}" dt="2024-01-29T15:53:56.432" v="36645"/>
        <pc:sldMkLst>
          <pc:docMk/>
          <pc:sldMk cId="613595076" sldId="331"/>
        </pc:sldMkLst>
        <pc:spChg chg="mod">
          <ac:chgData name="Philippe Baucour" userId="5102170ae7533958" providerId="LiveId" clId="{01E73667-2BEF-4007-AD34-DC26F6381063}" dt="2024-01-29T15:29:16.761" v="36386" actId="20577"/>
          <ac:spMkLst>
            <pc:docMk/>
            <pc:sldMk cId="613595076" sldId="331"/>
            <ac:spMk id="2" creationId="{FBAC9E76-4416-0136-0765-1217B16C2EA8}"/>
          </ac:spMkLst>
        </pc:spChg>
        <pc:spChg chg="mod">
          <ac:chgData name="Philippe Baucour" userId="5102170ae7533958" providerId="LiveId" clId="{01E73667-2BEF-4007-AD34-DC26F6381063}" dt="2024-01-29T15:39:53.631" v="36550" actId="20577"/>
          <ac:spMkLst>
            <pc:docMk/>
            <pc:sldMk cId="613595076" sldId="331"/>
            <ac:spMk id="3" creationId="{33528347-F621-3E2B-F53B-2DBB94A62AD0}"/>
          </ac:spMkLst>
        </pc:spChg>
        <pc:spChg chg="add mod">
          <ac:chgData name="Philippe Baucour" userId="5102170ae7533958" providerId="LiveId" clId="{01E73667-2BEF-4007-AD34-DC26F6381063}" dt="2024-01-29T15:53:51.991" v="36644"/>
          <ac:spMkLst>
            <pc:docMk/>
            <pc:sldMk cId="613595076" sldId="331"/>
            <ac:spMk id="18" creationId="{A8B3B74A-32D2-A9A8-59A9-317AB4AD2681}"/>
          </ac:spMkLst>
        </pc:spChg>
        <pc:picChg chg="add mod">
          <ac:chgData name="Philippe Baucour" userId="5102170ae7533958" providerId="LiveId" clId="{01E73667-2BEF-4007-AD34-DC26F6381063}" dt="2024-01-29T15:39:08.574" v="36520" actId="14100"/>
          <ac:picMkLst>
            <pc:docMk/>
            <pc:sldMk cId="613595076" sldId="331"/>
            <ac:picMk id="5" creationId="{7465B076-46EC-8B8C-766F-04285FA3FFE0}"/>
          </ac:picMkLst>
        </pc:picChg>
        <pc:picChg chg="add mod">
          <ac:chgData name="Philippe Baucour" userId="5102170ae7533958" providerId="LiveId" clId="{01E73667-2BEF-4007-AD34-DC26F6381063}" dt="2024-01-29T15:39:13.686" v="36521" actId="1076"/>
          <ac:picMkLst>
            <pc:docMk/>
            <pc:sldMk cId="613595076" sldId="331"/>
            <ac:picMk id="7" creationId="{A7C8D880-C08C-E23E-F161-1F4EBE55AB20}"/>
          </ac:picMkLst>
        </pc:picChg>
        <pc:picChg chg="add del">
          <ac:chgData name="Philippe Baucour" userId="5102170ae7533958" providerId="LiveId" clId="{01E73667-2BEF-4007-AD34-DC26F6381063}" dt="2024-01-29T15:35:42.918" v="36490" actId="478"/>
          <ac:picMkLst>
            <pc:docMk/>
            <pc:sldMk cId="613595076" sldId="331"/>
            <ac:picMk id="9" creationId="{DCB2E325-C61A-D8D9-7756-E1E4652ACBF1}"/>
          </ac:picMkLst>
        </pc:picChg>
        <pc:picChg chg="add mod">
          <ac:chgData name="Philippe Baucour" userId="5102170ae7533958" providerId="LiveId" clId="{01E73667-2BEF-4007-AD34-DC26F6381063}" dt="2024-01-29T15:39:16.237" v="36522" actId="1076"/>
          <ac:picMkLst>
            <pc:docMk/>
            <pc:sldMk cId="613595076" sldId="331"/>
            <ac:picMk id="11" creationId="{FBA93544-95AE-E7F4-8CF1-DA0E04126DDB}"/>
          </ac:picMkLst>
        </pc:picChg>
        <pc:picChg chg="add mod">
          <ac:chgData name="Philippe Baucour" userId="5102170ae7533958" providerId="LiveId" clId="{01E73667-2BEF-4007-AD34-DC26F6381063}" dt="2024-01-29T15:39:18.303" v="36523" actId="1076"/>
          <ac:picMkLst>
            <pc:docMk/>
            <pc:sldMk cId="613595076" sldId="331"/>
            <ac:picMk id="13" creationId="{19D0E02D-FDE3-DF7C-738D-B354275FB225}"/>
          </ac:picMkLst>
        </pc:picChg>
        <pc:picChg chg="add mod">
          <ac:chgData name="Philippe Baucour" userId="5102170ae7533958" providerId="LiveId" clId="{01E73667-2BEF-4007-AD34-DC26F6381063}" dt="2024-01-29T15:39:21.444" v="36524" actId="1076"/>
          <ac:picMkLst>
            <pc:docMk/>
            <pc:sldMk cId="613595076" sldId="331"/>
            <ac:picMk id="15" creationId="{C9D7D8D9-6B8B-182E-75B4-0BC4E9615FE8}"/>
          </ac:picMkLst>
        </pc:picChg>
        <pc:picChg chg="add mod">
          <ac:chgData name="Philippe Baucour" userId="5102170ae7533958" providerId="LiveId" clId="{01E73667-2BEF-4007-AD34-DC26F6381063}" dt="2024-01-29T15:39:27.362" v="36525" actId="1076"/>
          <ac:picMkLst>
            <pc:docMk/>
            <pc:sldMk cId="613595076" sldId="331"/>
            <ac:picMk id="17" creationId="{61077027-413F-FA60-E50D-1ACD14B089C1}"/>
          </ac:picMkLst>
        </pc:picChg>
        <pc:picChg chg="add mod">
          <ac:chgData name="Philippe Baucour" userId="5102170ae7533958" providerId="LiveId" clId="{01E73667-2BEF-4007-AD34-DC26F6381063}" dt="2024-01-29T15:50:17.067" v="36635" actId="1037"/>
          <ac:picMkLst>
            <pc:docMk/>
            <pc:sldMk cId="613595076" sldId="331"/>
            <ac:picMk id="1026" creationId="{F802D10C-6310-D92B-C683-574EE1D46967}"/>
          </ac:picMkLst>
        </pc:picChg>
        <pc:picChg chg="add mod">
          <ac:chgData name="Philippe Baucour" userId="5102170ae7533958" providerId="LiveId" clId="{01E73667-2BEF-4007-AD34-DC26F6381063}" dt="2024-01-29T15:50:17.067" v="36635" actId="1037"/>
          <ac:picMkLst>
            <pc:docMk/>
            <pc:sldMk cId="613595076" sldId="331"/>
            <ac:picMk id="1028" creationId="{8014B1D0-EA1A-9DAE-028E-693A7B3B764C}"/>
          </ac:picMkLst>
        </pc:picChg>
      </pc:sldChg>
      <pc:sldChg chg="addSp delSp modSp new mod setBg modClrScheme modAnim chgLayout">
        <pc:chgData name="Philippe Baucour" userId="5102170ae7533958" providerId="LiveId" clId="{01E73667-2BEF-4007-AD34-DC26F6381063}" dt="2024-01-29T16:13:18.168" v="36867"/>
        <pc:sldMkLst>
          <pc:docMk/>
          <pc:sldMk cId="3195137458" sldId="332"/>
        </pc:sldMkLst>
        <pc:spChg chg="del">
          <ac:chgData name="Philippe Baucour" userId="5102170ae7533958" providerId="LiveId" clId="{01E73667-2BEF-4007-AD34-DC26F6381063}" dt="2024-01-29T15:58:07.400" v="36647" actId="700"/>
          <ac:spMkLst>
            <pc:docMk/>
            <pc:sldMk cId="3195137458" sldId="332"/>
            <ac:spMk id="2" creationId="{D74A9E34-DC30-77F5-8EAD-1A67F47B10B4}"/>
          </ac:spMkLst>
        </pc:spChg>
        <pc:spChg chg="del">
          <ac:chgData name="Philippe Baucour" userId="5102170ae7533958" providerId="LiveId" clId="{01E73667-2BEF-4007-AD34-DC26F6381063}" dt="2024-01-29T15:58:07.400" v="36647" actId="700"/>
          <ac:spMkLst>
            <pc:docMk/>
            <pc:sldMk cId="3195137458" sldId="332"/>
            <ac:spMk id="3" creationId="{DF610C64-1A3A-A198-E7C2-4F770C020965}"/>
          </ac:spMkLst>
        </pc:spChg>
        <pc:spChg chg="add del mod ord">
          <ac:chgData name="Philippe Baucour" userId="5102170ae7533958" providerId="LiveId" clId="{01E73667-2BEF-4007-AD34-DC26F6381063}" dt="2024-01-29T15:58:10.318" v="36648" actId="478"/>
          <ac:spMkLst>
            <pc:docMk/>
            <pc:sldMk cId="3195137458" sldId="332"/>
            <ac:spMk id="4" creationId="{D3D86ABE-34C5-3EA2-3C64-81B5B2D2F0D4}"/>
          </ac:spMkLst>
        </pc:spChg>
        <pc:spChg chg="add del mod ord">
          <ac:chgData name="Philippe Baucour" userId="5102170ae7533958" providerId="LiveId" clId="{01E73667-2BEF-4007-AD34-DC26F6381063}" dt="2024-01-29T15:59:06.219" v="36653" actId="478"/>
          <ac:spMkLst>
            <pc:docMk/>
            <pc:sldMk cId="3195137458" sldId="332"/>
            <ac:spMk id="5" creationId="{97AD1AD2-65AC-1890-E36D-86E47B22B8CC}"/>
          </ac:spMkLst>
        </pc:spChg>
        <pc:spChg chg="add del mod">
          <ac:chgData name="Philippe Baucour" userId="5102170ae7533958" providerId="LiveId" clId="{01E73667-2BEF-4007-AD34-DC26F6381063}" dt="2024-01-29T15:59:09.829" v="36654" actId="700"/>
          <ac:spMkLst>
            <pc:docMk/>
            <pc:sldMk cId="3195137458" sldId="332"/>
            <ac:spMk id="7" creationId="{0E331995-F742-4E9E-9208-7C31D54A16C8}"/>
          </ac:spMkLst>
        </pc:spChg>
        <pc:spChg chg="add mod">
          <ac:chgData name="Philippe Baucour" userId="5102170ae7533958" providerId="LiveId" clId="{01E73667-2BEF-4007-AD34-DC26F6381063}" dt="2024-01-29T16:08:13.417" v="36824" actId="6549"/>
          <ac:spMkLst>
            <pc:docMk/>
            <pc:sldMk cId="3195137458" sldId="332"/>
            <ac:spMk id="14" creationId="{A136E2C6-E193-5F85-2C2E-0C73303B10DF}"/>
          </ac:spMkLst>
        </pc:spChg>
        <pc:spChg chg="add del mod">
          <ac:chgData name="Philippe Baucour" userId="5102170ae7533958" providerId="LiveId" clId="{01E73667-2BEF-4007-AD34-DC26F6381063}" dt="2024-01-29T16:08:19.405" v="36825" actId="478"/>
          <ac:spMkLst>
            <pc:docMk/>
            <pc:sldMk cId="3195137458" sldId="332"/>
            <ac:spMk id="15" creationId="{0C904656-73E3-D7E6-65FB-AC399770BEB6}"/>
          </ac:spMkLst>
        </pc:spChg>
        <pc:spChg chg="add mod">
          <ac:chgData name="Philippe Baucour" userId="5102170ae7533958" providerId="LiveId" clId="{01E73667-2BEF-4007-AD34-DC26F6381063}" dt="2024-01-29T16:09:35.607" v="36832" actId="14100"/>
          <ac:spMkLst>
            <pc:docMk/>
            <pc:sldMk cId="3195137458" sldId="332"/>
            <ac:spMk id="16" creationId="{C7CF93C9-A2DB-EBA2-6C85-65F5A3874463}"/>
          </ac:spMkLst>
        </pc:spChg>
        <pc:spChg chg="add mod">
          <ac:chgData name="Philippe Baucour" userId="5102170ae7533958" providerId="LiveId" clId="{01E73667-2BEF-4007-AD34-DC26F6381063}" dt="2024-01-29T16:10:16.669" v="36844" actId="14100"/>
          <ac:spMkLst>
            <pc:docMk/>
            <pc:sldMk cId="3195137458" sldId="332"/>
            <ac:spMk id="17" creationId="{FAA1D500-F97D-8A48-8F5F-3169B0C5027D}"/>
          </ac:spMkLst>
        </pc:spChg>
        <pc:spChg chg="add mod">
          <ac:chgData name="Philippe Baucour" userId="5102170ae7533958" providerId="LiveId" clId="{01E73667-2BEF-4007-AD34-DC26F6381063}" dt="2024-01-29T16:11:19.467" v="36850" actId="14100"/>
          <ac:spMkLst>
            <pc:docMk/>
            <pc:sldMk cId="3195137458" sldId="332"/>
            <ac:spMk id="18" creationId="{C9950D83-2C6E-B1CA-8333-3363089B3DD3}"/>
          </ac:spMkLst>
        </pc:spChg>
        <pc:spChg chg="add mod">
          <ac:chgData name="Philippe Baucour" userId="5102170ae7533958" providerId="LiveId" clId="{01E73667-2BEF-4007-AD34-DC26F6381063}" dt="2024-01-29T16:13:13.905" v="36866"/>
          <ac:spMkLst>
            <pc:docMk/>
            <pc:sldMk cId="3195137458" sldId="332"/>
            <ac:spMk id="19" creationId="{DA0DD87F-D249-63F9-1084-BB63C743599D}"/>
          </ac:spMkLst>
        </pc:spChg>
        <pc:picChg chg="add del mod">
          <ac:chgData name="Philippe Baucour" userId="5102170ae7533958" providerId="LiveId" clId="{01E73667-2BEF-4007-AD34-DC26F6381063}" dt="2024-01-29T16:01:59.526" v="36659" actId="478"/>
          <ac:picMkLst>
            <pc:docMk/>
            <pc:sldMk cId="3195137458" sldId="332"/>
            <ac:picMk id="9" creationId="{1A402433-68D8-D2B5-20CD-48E95B7D0646}"/>
          </ac:picMkLst>
        </pc:picChg>
        <pc:picChg chg="add mod">
          <ac:chgData name="Philippe Baucour" userId="5102170ae7533958" providerId="LiveId" clId="{01E73667-2BEF-4007-AD34-DC26F6381063}" dt="2024-01-29T16:02:11.487" v="36662" actId="14100"/>
          <ac:picMkLst>
            <pc:docMk/>
            <pc:sldMk cId="3195137458" sldId="332"/>
            <ac:picMk id="11" creationId="{940C050D-9806-BF51-63A3-A0E4EB409F6B}"/>
          </ac:picMkLst>
        </pc:picChg>
        <pc:picChg chg="add mod ord">
          <ac:chgData name="Philippe Baucour" userId="5102170ae7533958" providerId="LiveId" clId="{01E73667-2BEF-4007-AD34-DC26F6381063}" dt="2024-01-29T16:11:58.333" v="36864" actId="1038"/>
          <ac:picMkLst>
            <pc:docMk/>
            <pc:sldMk cId="3195137458" sldId="332"/>
            <ac:picMk id="13" creationId="{59D20570-88ED-42FE-CBD1-073E5436470C}"/>
          </ac:picMkLst>
        </pc:picChg>
      </pc:sldChg>
      <pc:sldChg chg="new del">
        <pc:chgData name="Philippe Baucour" userId="5102170ae7533958" providerId="LiveId" clId="{01E73667-2BEF-4007-AD34-DC26F6381063}" dt="2024-02-07T07:58:14.260" v="37644" actId="47"/>
        <pc:sldMkLst>
          <pc:docMk/>
          <pc:sldMk cId="398863717" sldId="333"/>
        </pc:sldMkLst>
      </pc:sldChg>
      <pc:sldChg chg="modSp new del mod">
        <pc:chgData name="Philippe Baucour" userId="5102170ae7533958" providerId="LiveId" clId="{01E73667-2BEF-4007-AD34-DC26F6381063}" dt="2024-02-07T07:58:05.321" v="37643" actId="47"/>
        <pc:sldMkLst>
          <pc:docMk/>
          <pc:sldMk cId="58695442" sldId="334"/>
        </pc:sldMkLst>
        <pc:spChg chg="mod">
          <ac:chgData name="Philippe Baucour" userId="5102170ae7533958" providerId="LiveId" clId="{01E73667-2BEF-4007-AD34-DC26F6381063}" dt="2024-02-07T07:57:55.803" v="37641" actId="20577"/>
          <ac:spMkLst>
            <pc:docMk/>
            <pc:sldMk cId="58695442" sldId="334"/>
            <ac:spMk id="3" creationId="{729AA3C4-9126-BCB4-6BB8-DC6E2701C94B}"/>
          </ac:spMkLst>
        </pc:spChg>
      </pc:sldChg>
      <pc:sldChg chg="addSp delSp modSp add mod modAnim modNotesTx">
        <pc:chgData name="Philippe Baucour" userId="5102170ae7533958" providerId="LiveId" clId="{01E73667-2BEF-4007-AD34-DC26F6381063}" dt="2024-03-08T09:26:29.068" v="41300" actId="20577"/>
        <pc:sldMkLst>
          <pc:docMk/>
          <pc:sldMk cId="1762137056" sldId="335"/>
        </pc:sldMkLst>
        <pc:spChg chg="add mod">
          <ac:chgData name="Philippe Baucour" userId="5102170ae7533958" providerId="LiveId" clId="{01E73667-2BEF-4007-AD34-DC26F6381063}" dt="2024-02-26T08:17:42.752" v="39419" actId="1035"/>
          <ac:spMkLst>
            <pc:docMk/>
            <pc:sldMk cId="1762137056" sldId="335"/>
            <ac:spMk id="2" creationId="{EE44268E-BEA5-FB77-75BC-F4657A7F1FDD}"/>
          </ac:spMkLst>
        </pc:spChg>
        <pc:spChg chg="mod">
          <ac:chgData name="Philippe Baucour" userId="5102170ae7533958" providerId="LiveId" clId="{01E73667-2BEF-4007-AD34-DC26F6381063}" dt="2024-02-07T07:58:32.547" v="37690" actId="20577"/>
          <ac:spMkLst>
            <pc:docMk/>
            <pc:sldMk cId="1762137056" sldId="335"/>
            <ac:spMk id="4" creationId="{7D667A39-2922-8F43-152F-7BA79D0D432C}"/>
          </ac:spMkLst>
        </pc:spChg>
        <pc:spChg chg="mod">
          <ac:chgData name="Philippe Baucour" userId="5102170ae7533958" providerId="LiveId" clId="{01E73667-2BEF-4007-AD34-DC26F6381063}" dt="2024-02-07T08:06:56.675" v="37866" actId="20577"/>
          <ac:spMkLst>
            <pc:docMk/>
            <pc:sldMk cId="1762137056" sldId="335"/>
            <ac:spMk id="5" creationId="{99104827-17D8-DB59-46B0-5B0A65CA386E}"/>
          </ac:spMkLst>
        </pc:spChg>
        <pc:spChg chg="add mod">
          <ac:chgData name="Philippe Baucour" userId="5102170ae7533958" providerId="LiveId" clId="{01E73667-2BEF-4007-AD34-DC26F6381063}" dt="2024-02-26T08:17:54.215" v="39441" actId="1035"/>
          <ac:spMkLst>
            <pc:docMk/>
            <pc:sldMk cId="1762137056" sldId="335"/>
            <ac:spMk id="6" creationId="{909F9935-AF51-D80C-E27B-35B6A25FD704}"/>
          </ac:spMkLst>
        </pc:spChg>
        <pc:spChg chg="add del">
          <ac:chgData name="Philippe Baucour" userId="5102170ae7533958" providerId="LiveId" clId="{01E73667-2BEF-4007-AD34-DC26F6381063}" dt="2024-02-22T09:37:34.920" v="38817" actId="22"/>
          <ac:spMkLst>
            <pc:docMk/>
            <pc:sldMk cId="1762137056" sldId="335"/>
            <ac:spMk id="6" creationId="{B1268296-A8F9-3AD4-E7E1-72C97FD10994}"/>
          </ac:spMkLst>
        </pc:spChg>
        <pc:spChg chg="add mod">
          <ac:chgData name="Philippe Baucour" userId="5102170ae7533958" providerId="LiveId" clId="{01E73667-2BEF-4007-AD34-DC26F6381063}" dt="2024-02-07T08:07:13.930" v="37867" actId="164"/>
          <ac:spMkLst>
            <pc:docMk/>
            <pc:sldMk cId="1762137056" sldId="335"/>
            <ac:spMk id="8" creationId="{D07331B2-6841-2C0A-4C46-CBC7D9238BC9}"/>
          </ac:spMkLst>
        </pc:spChg>
        <pc:spChg chg="add mod">
          <ac:chgData name="Philippe Baucour" userId="5102170ae7533958" providerId="LiveId" clId="{01E73667-2BEF-4007-AD34-DC26F6381063}" dt="2024-03-07T10:26:39.263" v="40137" actId="1035"/>
          <ac:spMkLst>
            <pc:docMk/>
            <pc:sldMk cId="1762137056" sldId="335"/>
            <ac:spMk id="9" creationId="{C13C0982-2132-7DBA-38AB-FBC6E409BE55}"/>
          </ac:spMkLst>
        </pc:spChg>
        <pc:spChg chg="add mod">
          <ac:chgData name="Philippe Baucour" userId="5102170ae7533958" providerId="LiveId" clId="{01E73667-2BEF-4007-AD34-DC26F6381063}" dt="2024-02-22T09:37:52.108" v="38818"/>
          <ac:spMkLst>
            <pc:docMk/>
            <pc:sldMk cId="1762137056" sldId="335"/>
            <ac:spMk id="11" creationId="{176139DD-3889-ED5B-80AE-3B9B75B4FC00}"/>
          </ac:spMkLst>
        </pc:spChg>
        <pc:spChg chg="add del mod">
          <ac:chgData name="Philippe Baucour" userId="5102170ae7533958" providerId="LiveId" clId="{01E73667-2BEF-4007-AD34-DC26F6381063}" dt="2024-03-07T10:25:24.413" v="40124"/>
          <ac:spMkLst>
            <pc:docMk/>
            <pc:sldMk cId="1762137056" sldId="335"/>
            <ac:spMk id="12" creationId="{03BD8F64-1C78-93F6-C4A4-4671F9E8B6CA}"/>
          </ac:spMkLst>
        </pc:spChg>
        <pc:spChg chg="add del mod">
          <ac:chgData name="Philippe Baucour" userId="5102170ae7533958" providerId="LiveId" clId="{01E73667-2BEF-4007-AD34-DC26F6381063}" dt="2024-03-07T10:25:24.413" v="40124"/>
          <ac:spMkLst>
            <pc:docMk/>
            <pc:sldMk cId="1762137056" sldId="335"/>
            <ac:spMk id="13" creationId="{76F3DC5D-B8D4-29F2-000A-2E5FBEC2A529}"/>
          </ac:spMkLst>
        </pc:spChg>
        <pc:spChg chg="mod">
          <ac:chgData name="Philippe Baucour" userId="5102170ae7533958" providerId="LiveId" clId="{01E73667-2BEF-4007-AD34-DC26F6381063}" dt="2024-03-07T10:26:46.875" v="40139" actId="1037"/>
          <ac:spMkLst>
            <pc:docMk/>
            <pc:sldMk cId="1762137056" sldId="335"/>
            <ac:spMk id="14" creationId="{1736D056-078A-6AEC-B359-A2FD297279E0}"/>
          </ac:spMkLst>
        </pc:spChg>
        <pc:spChg chg="add mod">
          <ac:chgData name="Philippe Baucour" userId="5102170ae7533958" providerId="LiveId" clId="{01E73667-2BEF-4007-AD34-DC26F6381063}" dt="2024-03-07T10:25:57.396" v="40128"/>
          <ac:spMkLst>
            <pc:docMk/>
            <pc:sldMk cId="1762137056" sldId="335"/>
            <ac:spMk id="15" creationId="{A28E3389-292E-153C-2FC6-AB09911E0EB0}"/>
          </ac:spMkLst>
        </pc:spChg>
        <pc:grpChg chg="add mod">
          <ac:chgData name="Philippe Baucour" userId="5102170ae7533958" providerId="LiveId" clId="{01E73667-2BEF-4007-AD34-DC26F6381063}" dt="2024-02-07T08:07:16.202" v="37872" actId="1036"/>
          <ac:grpSpMkLst>
            <pc:docMk/>
            <pc:sldMk cId="1762137056" sldId="335"/>
            <ac:grpSpMk id="10" creationId="{8043C62D-3837-C058-3810-F6D2276B7FA1}"/>
          </ac:grpSpMkLst>
        </pc:grpChg>
        <pc:picChg chg="add mod">
          <ac:chgData name="Philippe Baucour" userId="5102170ae7533958" providerId="LiveId" clId="{01E73667-2BEF-4007-AD34-DC26F6381063}" dt="2024-02-07T08:07:13.930" v="37867" actId="164"/>
          <ac:picMkLst>
            <pc:docMk/>
            <pc:sldMk cId="1762137056" sldId="335"/>
            <ac:picMk id="3" creationId="{63C2D2ED-81A4-8013-7DAE-5BA0A6FE85B2}"/>
          </ac:picMkLst>
        </pc:picChg>
        <pc:picChg chg="add mod">
          <ac:chgData name="Philippe Baucour" userId="5102170ae7533958" providerId="LiveId" clId="{01E73667-2BEF-4007-AD34-DC26F6381063}" dt="2024-02-26T08:17:51.297" v="39438" actId="1035"/>
          <ac:picMkLst>
            <pc:docMk/>
            <pc:sldMk cId="1762137056" sldId="335"/>
            <ac:picMk id="7" creationId="{743AA91E-07BB-5E1D-FF4C-97E6C019A67F}"/>
          </ac:picMkLst>
        </pc:picChg>
      </pc:sldChg>
      <pc:sldChg chg="modSp new del mod">
        <pc:chgData name="Philippe Baucour" userId="5102170ae7533958" providerId="LiveId" clId="{01E73667-2BEF-4007-AD34-DC26F6381063}" dt="2024-03-05T09:22:30.750" v="39863" actId="47"/>
        <pc:sldMkLst>
          <pc:docMk/>
          <pc:sldMk cId="2862711417" sldId="336"/>
        </pc:sldMkLst>
        <pc:spChg chg="mod">
          <ac:chgData name="Philippe Baucour" userId="5102170ae7533958" providerId="LiveId" clId="{01E73667-2BEF-4007-AD34-DC26F6381063}" dt="2024-03-04T09:24:48.100" v="39642" actId="20577"/>
          <ac:spMkLst>
            <pc:docMk/>
            <pc:sldMk cId="2862711417" sldId="336"/>
            <ac:spMk id="2" creationId="{CB528402-A22B-D01E-62CF-BCD754B9FE65}"/>
          </ac:spMkLst>
        </pc:spChg>
        <pc:spChg chg="mod">
          <ac:chgData name="Philippe Baucour" userId="5102170ae7533958" providerId="LiveId" clId="{01E73667-2BEF-4007-AD34-DC26F6381063}" dt="2024-03-04T09:45:15.565" v="39658" actId="20577"/>
          <ac:spMkLst>
            <pc:docMk/>
            <pc:sldMk cId="2862711417" sldId="336"/>
            <ac:spMk id="3" creationId="{E02675AF-9BFD-7DFC-2736-B53D715B7522}"/>
          </ac:spMkLst>
        </pc:spChg>
      </pc:sldChg>
      <pc:sldChg chg="addSp modSp new mod">
        <pc:chgData name="Philippe Baucour" userId="5102170ae7533958" providerId="LiveId" clId="{01E73667-2BEF-4007-AD34-DC26F6381063}" dt="2024-03-08T09:19:34.625" v="41254" actId="1038"/>
        <pc:sldMkLst>
          <pc:docMk/>
          <pc:sldMk cId="926824902" sldId="337"/>
        </pc:sldMkLst>
        <pc:spChg chg="mod">
          <ac:chgData name="Philippe Baucour" userId="5102170ae7533958" providerId="LiveId" clId="{01E73667-2BEF-4007-AD34-DC26F6381063}" dt="2024-03-05T09:03:57.903" v="39708" actId="255"/>
          <ac:spMkLst>
            <pc:docMk/>
            <pc:sldMk cId="926824902" sldId="337"/>
            <ac:spMk id="2" creationId="{14411EDD-EA15-D293-5FAF-A8D47FC22CD7}"/>
          </ac:spMkLst>
        </pc:spChg>
        <pc:spChg chg="mod">
          <ac:chgData name="Philippe Baucour" userId="5102170ae7533958" providerId="LiveId" clId="{01E73667-2BEF-4007-AD34-DC26F6381063}" dt="2024-03-08T09:19:19.038" v="41220" actId="20577"/>
          <ac:spMkLst>
            <pc:docMk/>
            <pc:sldMk cId="926824902" sldId="337"/>
            <ac:spMk id="3" creationId="{AB79FACA-51DB-BC9C-B93C-D40559863294}"/>
          </ac:spMkLst>
        </pc:spChg>
        <pc:spChg chg="add mod">
          <ac:chgData name="Philippe Baucour" userId="5102170ae7533958" providerId="LiveId" clId="{01E73667-2BEF-4007-AD34-DC26F6381063}" dt="2024-03-05T09:10:03.536" v="39807" actId="1076"/>
          <ac:spMkLst>
            <pc:docMk/>
            <pc:sldMk cId="926824902" sldId="337"/>
            <ac:spMk id="6" creationId="{F992C57C-6BEA-8D24-563E-7356BBF40127}"/>
          </ac:spMkLst>
        </pc:spChg>
        <pc:spChg chg="add mod">
          <ac:chgData name="Philippe Baucour" userId="5102170ae7533958" providerId="LiveId" clId="{01E73667-2BEF-4007-AD34-DC26F6381063}" dt="2024-03-08T09:19:34.625" v="41254" actId="1038"/>
          <ac:spMkLst>
            <pc:docMk/>
            <pc:sldMk cId="926824902" sldId="337"/>
            <ac:spMk id="7" creationId="{92A3ECAF-74E4-2287-1BD8-193B9DF27A69}"/>
          </ac:spMkLst>
        </pc:spChg>
        <pc:picChg chg="add mod">
          <ac:chgData name="Philippe Baucour" userId="5102170ae7533958" providerId="LiveId" clId="{01E73667-2BEF-4007-AD34-DC26F6381063}" dt="2024-03-08T09:19:28.341" v="41228" actId="1038"/>
          <ac:picMkLst>
            <pc:docMk/>
            <pc:sldMk cId="926824902" sldId="337"/>
            <ac:picMk id="5" creationId="{5523C023-D67F-4160-9A8C-79A05204AC88}"/>
          </ac:picMkLst>
        </pc:picChg>
      </pc:sldChg>
      <pc:sldChg chg="modSp new mod">
        <pc:chgData name="Philippe Baucour" userId="5102170ae7533958" providerId="LiveId" clId="{01E73667-2BEF-4007-AD34-DC26F6381063}" dt="2024-03-08T09:25:21.584" v="41289" actId="20577"/>
        <pc:sldMkLst>
          <pc:docMk/>
          <pc:sldMk cId="4117754328" sldId="338"/>
        </pc:sldMkLst>
        <pc:spChg chg="mod">
          <ac:chgData name="Philippe Baucour" userId="5102170ae7533958" providerId="LiveId" clId="{01E73667-2BEF-4007-AD34-DC26F6381063}" dt="2024-03-08T08:40:28.288" v="40493"/>
          <ac:spMkLst>
            <pc:docMk/>
            <pc:sldMk cId="4117754328" sldId="338"/>
            <ac:spMk id="2" creationId="{DFFCA80B-591D-26AD-F8D8-C866F6BE7CA9}"/>
          </ac:spMkLst>
        </pc:spChg>
        <pc:spChg chg="mod">
          <ac:chgData name="Philippe Baucour" userId="5102170ae7533958" providerId="LiveId" clId="{01E73667-2BEF-4007-AD34-DC26F6381063}" dt="2024-03-08T09:25:21.584" v="41289" actId="20577"/>
          <ac:spMkLst>
            <pc:docMk/>
            <pc:sldMk cId="4117754328" sldId="338"/>
            <ac:spMk id="3" creationId="{00A49FF9-508F-3163-B055-31C0414EB1EA}"/>
          </ac:spMkLst>
        </pc:spChg>
      </pc:sldChg>
    </pc:docChg>
  </pc:docChgLst>
  <pc:docChgLst>
    <pc:chgData name="Philippe Baucour" userId="5102170ae7533958" providerId="LiveId" clId="{8509B90F-44D5-4940-9347-9003DFFDF475}"/>
    <pc:docChg chg="custSel addSld modSld sldOrd">
      <pc:chgData name="Philippe Baucour" userId="5102170ae7533958" providerId="LiveId" clId="{8509B90F-44D5-4940-9347-9003DFFDF475}" dt="2024-10-16T10:53:38.103" v="1630" actId="1076"/>
      <pc:docMkLst>
        <pc:docMk/>
      </pc:docMkLst>
      <pc:sldChg chg="modNotesTx">
        <pc:chgData name="Philippe Baucour" userId="5102170ae7533958" providerId="LiveId" clId="{8509B90F-44D5-4940-9347-9003DFFDF475}" dt="2024-10-07T05:50:45.525" v="872" actId="20577"/>
        <pc:sldMkLst>
          <pc:docMk/>
          <pc:sldMk cId="4079956193" sldId="286"/>
        </pc:sldMkLst>
      </pc:sldChg>
      <pc:sldChg chg="modNotesTx">
        <pc:chgData name="Philippe Baucour" userId="5102170ae7533958" providerId="LiveId" clId="{8509B90F-44D5-4940-9347-9003DFFDF475}" dt="2024-10-03T05:34:56.284" v="645" actId="20577"/>
        <pc:sldMkLst>
          <pc:docMk/>
          <pc:sldMk cId="2203231843" sldId="287"/>
        </pc:sldMkLst>
      </pc:sldChg>
      <pc:sldChg chg="addSp modSp new mod ord">
        <pc:chgData name="Philippe Baucour" userId="5102170ae7533958" providerId="LiveId" clId="{8509B90F-44D5-4940-9347-9003DFFDF475}" dt="2024-10-16T10:53:38.103" v="1630" actId="1076"/>
        <pc:sldMkLst>
          <pc:docMk/>
          <pc:sldMk cId="2230592114" sldId="339"/>
        </pc:sldMkLst>
        <pc:spChg chg="mod">
          <ac:chgData name="Philippe Baucour" userId="5102170ae7533958" providerId="LiveId" clId="{8509B90F-44D5-4940-9347-9003DFFDF475}" dt="2024-10-16T10:50:56.155" v="1517" actId="20577"/>
          <ac:spMkLst>
            <pc:docMk/>
            <pc:sldMk cId="2230592114" sldId="339"/>
            <ac:spMk id="2" creationId="{701B4A16-A2A1-2F2F-63C0-6F6C3B64C517}"/>
          </ac:spMkLst>
        </pc:spChg>
        <pc:spChg chg="mod">
          <ac:chgData name="Philippe Baucour" userId="5102170ae7533958" providerId="LiveId" clId="{8509B90F-44D5-4940-9347-9003DFFDF475}" dt="2024-10-16T10:51:06.245" v="1528" actId="6549"/>
          <ac:spMkLst>
            <pc:docMk/>
            <pc:sldMk cId="2230592114" sldId="339"/>
            <ac:spMk id="3" creationId="{D94B0FC2-F0EE-F9BB-44B8-F9E2D80018F8}"/>
          </ac:spMkLst>
        </pc:spChg>
        <pc:spChg chg="add mod">
          <ac:chgData name="Philippe Baucour" userId="5102170ae7533958" providerId="LiveId" clId="{8509B90F-44D5-4940-9347-9003DFFDF475}" dt="2024-10-16T10:47:07.808" v="1414" actId="1036"/>
          <ac:spMkLst>
            <pc:docMk/>
            <pc:sldMk cId="2230592114" sldId="339"/>
            <ac:spMk id="6" creationId="{ED583121-A5BA-17E2-6CFA-CB0F9A732A7F}"/>
          </ac:spMkLst>
        </pc:spChg>
        <pc:spChg chg="add mod">
          <ac:chgData name="Philippe Baucour" userId="5102170ae7533958" providerId="LiveId" clId="{8509B90F-44D5-4940-9347-9003DFFDF475}" dt="2024-10-16T10:53:38.103" v="1630" actId="1076"/>
          <ac:spMkLst>
            <pc:docMk/>
            <pc:sldMk cId="2230592114" sldId="339"/>
            <ac:spMk id="9" creationId="{48253C7B-9CE2-8DFE-6ECD-25CF48E450C9}"/>
          </ac:spMkLst>
        </pc:spChg>
        <pc:picChg chg="add mod">
          <ac:chgData name="Philippe Baucour" userId="5102170ae7533958" providerId="LiveId" clId="{8509B90F-44D5-4940-9347-9003DFFDF475}" dt="2024-10-16T10:47:07.808" v="1414" actId="1036"/>
          <ac:picMkLst>
            <pc:docMk/>
            <pc:sldMk cId="2230592114" sldId="339"/>
            <ac:picMk id="5" creationId="{7B6CFF00-ADE5-2795-B495-0D2B68356742}"/>
          </ac:picMkLst>
        </pc:picChg>
        <pc:picChg chg="add mod">
          <ac:chgData name="Philippe Baucour" userId="5102170ae7533958" providerId="LiveId" clId="{8509B90F-44D5-4940-9347-9003DFFDF475}" dt="2024-10-16T10:47:07.808" v="1414" actId="1036"/>
          <ac:picMkLst>
            <pc:docMk/>
            <pc:sldMk cId="2230592114" sldId="339"/>
            <ac:picMk id="8" creationId="{A6581B89-AA93-2895-7C2D-5A6D3C5CA0DA}"/>
          </ac:picMkLst>
        </pc:picChg>
      </pc:sldChg>
      <pc:sldChg chg="addSp delSp modSp new mod modClrScheme modShow chgLayout">
        <pc:chgData name="Philippe Baucour" userId="5102170ae7533958" providerId="LiveId" clId="{8509B90F-44D5-4940-9347-9003DFFDF475}" dt="2024-10-16T10:43:55.437" v="1352" actId="20577"/>
        <pc:sldMkLst>
          <pc:docMk/>
          <pc:sldMk cId="3335315101" sldId="340"/>
        </pc:sldMkLst>
        <pc:spChg chg="del">
          <ac:chgData name="Philippe Baucour" userId="5102170ae7533958" providerId="LiveId" clId="{8509B90F-44D5-4940-9347-9003DFFDF475}" dt="2024-10-16T10:27:38.820" v="915" actId="700"/>
          <ac:spMkLst>
            <pc:docMk/>
            <pc:sldMk cId="3335315101" sldId="340"/>
            <ac:spMk id="2" creationId="{B12F2642-557A-A7D8-0BFE-BF5E30A5BDEE}"/>
          </ac:spMkLst>
        </pc:spChg>
        <pc:spChg chg="del">
          <ac:chgData name="Philippe Baucour" userId="5102170ae7533958" providerId="LiveId" clId="{8509B90F-44D5-4940-9347-9003DFFDF475}" dt="2024-10-16T10:27:38.820" v="915" actId="700"/>
          <ac:spMkLst>
            <pc:docMk/>
            <pc:sldMk cId="3335315101" sldId="340"/>
            <ac:spMk id="3" creationId="{AC0CAB6E-4F2E-760C-9B44-8E31CEBDC110}"/>
          </ac:spMkLst>
        </pc:spChg>
        <pc:spChg chg="add mod">
          <ac:chgData name="Philippe Baucour" userId="5102170ae7533958" providerId="LiveId" clId="{8509B90F-44D5-4940-9347-9003DFFDF475}" dt="2024-10-16T10:31:12.699" v="989" actId="1076"/>
          <ac:spMkLst>
            <pc:docMk/>
            <pc:sldMk cId="3335315101" sldId="340"/>
            <ac:spMk id="4" creationId="{ED26E983-4812-104F-79DD-C5421665080D}"/>
          </ac:spMkLst>
        </pc:spChg>
        <pc:spChg chg="add mod">
          <ac:chgData name="Philippe Baucour" userId="5102170ae7533958" providerId="LiveId" clId="{8509B90F-44D5-4940-9347-9003DFFDF475}" dt="2024-10-16T10:31:12.699" v="989" actId="1076"/>
          <ac:spMkLst>
            <pc:docMk/>
            <pc:sldMk cId="3335315101" sldId="340"/>
            <ac:spMk id="5" creationId="{4B4811D8-1AB8-F811-DC5B-CBA3689FCCAA}"/>
          </ac:spMkLst>
        </pc:spChg>
        <pc:spChg chg="add mod">
          <ac:chgData name="Philippe Baucour" userId="5102170ae7533958" providerId="LiveId" clId="{8509B90F-44D5-4940-9347-9003DFFDF475}" dt="2024-10-16T10:31:21.551" v="991" actId="1076"/>
          <ac:spMkLst>
            <pc:docMk/>
            <pc:sldMk cId="3335315101" sldId="340"/>
            <ac:spMk id="18" creationId="{01B10EAD-C09E-B881-BEDB-3DD810FF4954}"/>
          </ac:spMkLst>
        </pc:spChg>
        <pc:spChg chg="add mod">
          <ac:chgData name="Philippe Baucour" userId="5102170ae7533958" providerId="LiveId" clId="{8509B90F-44D5-4940-9347-9003DFFDF475}" dt="2024-10-16T10:31:21.551" v="991" actId="1076"/>
          <ac:spMkLst>
            <pc:docMk/>
            <pc:sldMk cId="3335315101" sldId="340"/>
            <ac:spMk id="19" creationId="{CEAF62A6-888A-D0BC-A81B-0BEDC7CABB4F}"/>
          </ac:spMkLst>
        </pc:spChg>
        <pc:spChg chg="add del mod">
          <ac:chgData name="Philippe Baucour" userId="5102170ae7533958" providerId="LiveId" clId="{8509B90F-44D5-4940-9347-9003DFFDF475}" dt="2024-10-16T10:33:33.003" v="1021" actId="478"/>
          <ac:spMkLst>
            <pc:docMk/>
            <pc:sldMk cId="3335315101" sldId="340"/>
            <ac:spMk id="26" creationId="{A502E38B-29B1-2942-EAAE-2746F1534C9D}"/>
          </ac:spMkLst>
        </pc:spChg>
        <pc:spChg chg="add mod">
          <ac:chgData name="Philippe Baucour" userId="5102170ae7533958" providerId="LiveId" clId="{8509B90F-44D5-4940-9347-9003DFFDF475}" dt="2024-10-16T10:34:09.750" v="1046" actId="1037"/>
          <ac:spMkLst>
            <pc:docMk/>
            <pc:sldMk cId="3335315101" sldId="340"/>
            <ac:spMk id="27" creationId="{82274103-F71D-C08C-4534-19880FB03250}"/>
          </ac:spMkLst>
        </pc:spChg>
        <pc:spChg chg="add mod">
          <ac:chgData name="Philippe Baucour" userId="5102170ae7533958" providerId="LiveId" clId="{8509B90F-44D5-4940-9347-9003DFFDF475}" dt="2024-10-16T10:32:44.711" v="1013" actId="1038"/>
          <ac:spMkLst>
            <pc:docMk/>
            <pc:sldMk cId="3335315101" sldId="340"/>
            <ac:spMk id="34" creationId="{26A18C5F-387B-46A8-83E2-944E96F716BA}"/>
          </ac:spMkLst>
        </pc:spChg>
        <pc:spChg chg="add mod">
          <ac:chgData name="Philippe Baucour" userId="5102170ae7533958" providerId="LiveId" clId="{8509B90F-44D5-4940-9347-9003DFFDF475}" dt="2024-10-16T10:32:35.535" v="1007" actId="554"/>
          <ac:spMkLst>
            <pc:docMk/>
            <pc:sldMk cId="3335315101" sldId="340"/>
            <ac:spMk id="35" creationId="{1AE20C5B-90E6-C257-0DC5-A95AB0846E02}"/>
          </ac:spMkLst>
        </pc:spChg>
        <pc:spChg chg="add mod">
          <ac:chgData name="Philippe Baucour" userId="5102170ae7533958" providerId="LiveId" clId="{8509B90F-44D5-4940-9347-9003DFFDF475}" dt="2024-10-16T10:33:19.901" v="1017" actId="20577"/>
          <ac:spMkLst>
            <pc:docMk/>
            <pc:sldMk cId="3335315101" sldId="340"/>
            <ac:spMk id="36" creationId="{02325572-AA8A-2B84-04B4-3C84287FDBAE}"/>
          </ac:spMkLst>
        </pc:spChg>
        <pc:spChg chg="add mod">
          <ac:chgData name="Philippe Baucour" userId="5102170ae7533958" providerId="LiveId" clId="{8509B90F-44D5-4940-9347-9003DFFDF475}" dt="2024-10-16T10:33:58.433" v="1030" actId="20577"/>
          <ac:spMkLst>
            <pc:docMk/>
            <pc:sldMk cId="3335315101" sldId="340"/>
            <ac:spMk id="37" creationId="{3F4441BA-A55C-3C88-FD4A-52A97DA30B87}"/>
          </ac:spMkLst>
        </pc:spChg>
        <pc:spChg chg="add mod">
          <ac:chgData name="Philippe Baucour" userId="5102170ae7533958" providerId="LiveId" clId="{8509B90F-44D5-4940-9347-9003DFFDF475}" dt="2024-10-16T10:34:09.750" v="1046" actId="1037"/>
          <ac:spMkLst>
            <pc:docMk/>
            <pc:sldMk cId="3335315101" sldId="340"/>
            <ac:spMk id="38" creationId="{E116E5E7-765A-1368-0BBB-BFBA54FC4460}"/>
          </ac:spMkLst>
        </pc:spChg>
        <pc:spChg chg="add mod">
          <ac:chgData name="Philippe Baucour" userId="5102170ae7533958" providerId="LiveId" clId="{8509B90F-44D5-4940-9347-9003DFFDF475}" dt="2024-10-16T10:35:55.039" v="1146" actId="1038"/>
          <ac:spMkLst>
            <pc:docMk/>
            <pc:sldMk cId="3335315101" sldId="340"/>
            <ac:spMk id="39" creationId="{220B0871-E107-F681-8685-371A5F2CE4E7}"/>
          </ac:spMkLst>
        </pc:spChg>
        <pc:spChg chg="add mod">
          <ac:chgData name="Philippe Baucour" userId="5102170ae7533958" providerId="LiveId" clId="{8509B90F-44D5-4940-9347-9003DFFDF475}" dt="2024-10-16T10:35:43.549" v="1132" actId="554"/>
          <ac:spMkLst>
            <pc:docMk/>
            <pc:sldMk cId="3335315101" sldId="340"/>
            <ac:spMk id="40" creationId="{041C9039-3518-D41E-53A2-B2F4C1D3262C}"/>
          </ac:spMkLst>
        </pc:spChg>
        <pc:spChg chg="add mod">
          <ac:chgData name="Philippe Baucour" userId="5102170ae7533958" providerId="LiveId" clId="{8509B90F-44D5-4940-9347-9003DFFDF475}" dt="2024-10-16T10:36:00.600" v="1147" actId="20577"/>
          <ac:spMkLst>
            <pc:docMk/>
            <pc:sldMk cId="3335315101" sldId="340"/>
            <ac:spMk id="41" creationId="{CEFAE990-4DFB-6BB5-C6BA-2DCCC39A3996}"/>
          </ac:spMkLst>
        </pc:spChg>
        <pc:spChg chg="add mod">
          <ac:chgData name="Philippe Baucour" userId="5102170ae7533958" providerId="LiveId" clId="{8509B90F-44D5-4940-9347-9003DFFDF475}" dt="2024-10-16T10:38:28.492" v="1216" actId="403"/>
          <ac:spMkLst>
            <pc:docMk/>
            <pc:sldMk cId="3335315101" sldId="340"/>
            <ac:spMk id="48" creationId="{87407E66-DCB8-640F-95B2-2CC9393DA9CC}"/>
          </ac:spMkLst>
        </pc:spChg>
        <pc:spChg chg="add mod">
          <ac:chgData name="Philippe Baucour" userId="5102170ae7533958" providerId="LiveId" clId="{8509B90F-44D5-4940-9347-9003DFFDF475}" dt="2024-10-16T10:38:28.492" v="1216" actId="403"/>
          <ac:spMkLst>
            <pc:docMk/>
            <pc:sldMk cId="3335315101" sldId="340"/>
            <ac:spMk id="49" creationId="{39D32D7F-EE8F-CF15-E611-FAA5FC43D385}"/>
          </ac:spMkLst>
        </pc:spChg>
        <pc:spChg chg="add mod">
          <ac:chgData name="Philippe Baucour" userId="5102170ae7533958" providerId="LiveId" clId="{8509B90F-44D5-4940-9347-9003DFFDF475}" dt="2024-10-16T10:39:21.702" v="1249" actId="1038"/>
          <ac:spMkLst>
            <pc:docMk/>
            <pc:sldMk cId="3335315101" sldId="340"/>
            <ac:spMk id="50" creationId="{5BFFCDF1-084D-B937-B172-40E544B30506}"/>
          </ac:spMkLst>
        </pc:spChg>
        <pc:spChg chg="add mod">
          <ac:chgData name="Philippe Baucour" userId="5102170ae7533958" providerId="LiveId" clId="{8509B90F-44D5-4940-9347-9003DFFDF475}" dt="2024-10-16T10:39:47.725" v="1296" actId="20577"/>
          <ac:spMkLst>
            <pc:docMk/>
            <pc:sldMk cId="3335315101" sldId="340"/>
            <ac:spMk id="51" creationId="{1AD6583B-0AEC-6EFD-6092-7CD0AEA2BFE2}"/>
          </ac:spMkLst>
        </pc:spChg>
        <pc:spChg chg="add mod">
          <ac:chgData name="Philippe Baucour" userId="5102170ae7533958" providerId="LiveId" clId="{8509B90F-44D5-4940-9347-9003DFFDF475}" dt="2024-10-16T10:40:10.262" v="1299" actId="1076"/>
          <ac:spMkLst>
            <pc:docMk/>
            <pc:sldMk cId="3335315101" sldId="340"/>
            <ac:spMk id="55" creationId="{84C1C583-4227-957A-3DA3-F2AF8C3F4F01}"/>
          </ac:spMkLst>
        </pc:spChg>
        <pc:spChg chg="add mod">
          <ac:chgData name="Philippe Baucour" userId="5102170ae7533958" providerId="LiveId" clId="{8509B90F-44D5-4940-9347-9003DFFDF475}" dt="2024-10-16T10:40:10.262" v="1299" actId="1076"/>
          <ac:spMkLst>
            <pc:docMk/>
            <pc:sldMk cId="3335315101" sldId="340"/>
            <ac:spMk id="56" creationId="{4C4240B7-A8EF-3FE0-7FFD-DDEDD3B33119}"/>
          </ac:spMkLst>
        </pc:spChg>
        <pc:spChg chg="add mod">
          <ac:chgData name="Philippe Baucour" userId="5102170ae7533958" providerId="LiveId" clId="{8509B90F-44D5-4940-9347-9003DFFDF475}" dt="2024-10-16T10:40:22.320" v="1305" actId="20577"/>
          <ac:spMkLst>
            <pc:docMk/>
            <pc:sldMk cId="3335315101" sldId="340"/>
            <ac:spMk id="57" creationId="{F80C07E6-EC58-A43A-4003-B821E902C087}"/>
          </ac:spMkLst>
        </pc:spChg>
        <pc:spChg chg="add mod">
          <ac:chgData name="Philippe Baucour" userId="5102170ae7533958" providerId="LiveId" clId="{8509B90F-44D5-4940-9347-9003DFFDF475}" dt="2024-10-16T10:40:16.991" v="1301" actId="20577"/>
          <ac:spMkLst>
            <pc:docMk/>
            <pc:sldMk cId="3335315101" sldId="340"/>
            <ac:spMk id="58" creationId="{3BE81455-3E0E-3085-9168-2E8E75435757}"/>
          </ac:spMkLst>
        </pc:spChg>
        <pc:spChg chg="add mod">
          <ac:chgData name="Philippe Baucour" userId="5102170ae7533958" providerId="LiveId" clId="{8509B90F-44D5-4940-9347-9003DFFDF475}" dt="2024-10-16T10:43:55.437" v="1352" actId="20577"/>
          <ac:spMkLst>
            <pc:docMk/>
            <pc:sldMk cId="3335315101" sldId="340"/>
            <ac:spMk id="59" creationId="{9D0C1BB2-2ABC-CA31-AAD1-B8A7F8B491C5}"/>
          </ac:spMkLst>
        </pc:spChg>
        <pc:picChg chg="add mod">
          <ac:chgData name="Philippe Baucour" userId="5102170ae7533958" providerId="LiveId" clId="{8509B90F-44D5-4940-9347-9003DFFDF475}" dt="2024-10-16T10:39:28.749" v="1282" actId="1036"/>
          <ac:picMkLst>
            <pc:docMk/>
            <pc:sldMk cId="3335315101" sldId="340"/>
            <ac:picMk id="43" creationId="{DDCF7E97-EBC8-A1CA-1AD2-BA23F14130E3}"/>
          </ac:picMkLst>
        </pc:picChg>
        <pc:picChg chg="add mod">
          <ac:chgData name="Philippe Baucour" userId="5102170ae7533958" providerId="LiveId" clId="{8509B90F-44D5-4940-9347-9003DFFDF475}" dt="2024-10-16T10:40:10.262" v="1299" actId="1076"/>
          <ac:picMkLst>
            <pc:docMk/>
            <pc:sldMk cId="3335315101" sldId="340"/>
            <ac:picMk id="52" creationId="{7EFE9D17-2E74-AD62-7EEA-0DD59411571D}"/>
          </ac:picMkLst>
        </pc:picChg>
        <pc:cxnChg chg="add mod">
          <ac:chgData name="Philippe Baucour" userId="5102170ae7533958" providerId="LiveId" clId="{8509B90F-44D5-4940-9347-9003DFFDF475}" dt="2024-10-16T10:31:12.699" v="989" actId="1076"/>
          <ac:cxnSpMkLst>
            <pc:docMk/>
            <pc:sldMk cId="3335315101" sldId="340"/>
            <ac:cxnSpMk id="7" creationId="{138124DA-68F2-EF48-24FB-CA7B6BFCE5A7}"/>
          </ac:cxnSpMkLst>
        </pc:cxnChg>
        <pc:cxnChg chg="add mod">
          <ac:chgData name="Philippe Baucour" userId="5102170ae7533958" providerId="LiveId" clId="{8509B90F-44D5-4940-9347-9003DFFDF475}" dt="2024-10-16T10:31:12.699" v="989" actId="1076"/>
          <ac:cxnSpMkLst>
            <pc:docMk/>
            <pc:sldMk cId="3335315101" sldId="340"/>
            <ac:cxnSpMk id="8" creationId="{78EF99A2-2432-8179-FFA4-1CCCFFC8EEBC}"/>
          </ac:cxnSpMkLst>
        </pc:cxnChg>
        <pc:cxnChg chg="add mod">
          <ac:chgData name="Philippe Baucour" userId="5102170ae7533958" providerId="LiveId" clId="{8509B90F-44D5-4940-9347-9003DFFDF475}" dt="2024-10-16T10:31:12.699" v="989" actId="1076"/>
          <ac:cxnSpMkLst>
            <pc:docMk/>
            <pc:sldMk cId="3335315101" sldId="340"/>
            <ac:cxnSpMk id="9" creationId="{A38F0935-FB64-4785-19B9-C6732E4E9DD5}"/>
          </ac:cxnSpMkLst>
        </pc:cxnChg>
        <pc:cxnChg chg="add mod">
          <ac:chgData name="Philippe Baucour" userId="5102170ae7533958" providerId="LiveId" clId="{8509B90F-44D5-4940-9347-9003DFFDF475}" dt="2024-10-16T10:31:12.699" v="989" actId="1076"/>
          <ac:cxnSpMkLst>
            <pc:docMk/>
            <pc:sldMk cId="3335315101" sldId="340"/>
            <ac:cxnSpMk id="13" creationId="{34B78CDD-72CC-01EB-4CC1-FA114B3DDC26}"/>
          </ac:cxnSpMkLst>
        </pc:cxnChg>
        <pc:cxnChg chg="add mod">
          <ac:chgData name="Philippe Baucour" userId="5102170ae7533958" providerId="LiveId" clId="{8509B90F-44D5-4940-9347-9003DFFDF475}" dt="2024-10-16T10:31:12.699" v="989" actId="1076"/>
          <ac:cxnSpMkLst>
            <pc:docMk/>
            <pc:sldMk cId="3335315101" sldId="340"/>
            <ac:cxnSpMk id="14" creationId="{1DAEB86B-08BF-EB6F-53A5-921A80A88B08}"/>
          </ac:cxnSpMkLst>
        </pc:cxnChg>
        <pc:cxnChg chg="add mod">
          <ac:chgData name="Philippe Baucour" userId="5102170ae7533958" providerId="LiveId" clId="{8509B90F-44D5-4940-9347-9003DFFDF475}" dt="2024-10-16T10:31:12.699" v="989" actId="1076"/>
          <ac:cxnSpMkLst>
            <pc:docMk/>
            <pc:sldMk cId="3335315101" sldId="340"/>
            <ac:cxnSpMk id="15" creationId="{6ED4FF55-6420-D46D-FFD5-3C9C9EC01F01}"/>
          </ac:cxnSpMkLst>
        </pc:cxnChg>
        <pc:cxnChg chg="add mod">
          <ac:chgData name="Philippe Baucour" userId="5102170ae7533958" providerId="LiveId" clId="{8509B90F-44D5-4940-9347-9003DFFDF475}" dt="2024-10-16T10:31:21.551" v="991" actId="1076"/>
          <ac:cxnSpMkLst>
            <pc:docMk/>
            <pc:sldMk cId="3335315101" sldId="340"/>
            <ac:cxnSpMk id="20" creationId="{6701228F-7492-8024-A891-7A247BFD5DC5}"/>
          </ac:cxnSpMkLst>
        </pc:cxnChg>
        <pc:cxnChg chg="add mod">
          <ac:chgData name="Philippe Baucour" userId="5102170ae7533958" providerId="LiveId" clId="{8509B90F-44D5-4940-9347-9003DFFDF475}" dt="2024-10-16T10:31:21.551" v="991" actId="1076"/>
          <ac:cxnSpMkLst>
            <pc:docMk/>
            <pc:sldMk cId="3335315101" sldId="340"/>
            <ac:cxnSpMk id="21" creationId="{128D823E-BD7B-9780-2CD7-3A115CC59189}"/>
          </ac:cxnSpMkLst>
        </pc:cxnChg>
        <pc:cxnChg chg="add mod">
          <ac:chgData name="Philippe Baucour" userId="5102170ae7533958" providerId="LiveId" clId="{8509B90F-44D5-4940-9347-9003DFFDF475}" dt="2024-10-16T10:31:21.551" v="991" actId="1076"/>
          <ac:cxnSpMkLst>
            <pc:docMk/>
            <pc:sldMk cId="3335315101" sldId="340"/>
            <ac:cxnSpMk id="22" creationId="{90D66BEE-9E93-4E52-B28A-8C132E7AE70F}"/>
          </ac:cxnSpMkLst>
        </pc:cxnChg>
        <pc:cxnChg chg="add mod">
          <ac:chgData name="Philippe Baucour" userId="5102170ae7533958" providerId="LiveId" clId="{8509B90F-44D5-4940-9347-9003DFFDF475}" dt="2024-10-16T10:31:21.551" v="991" actId="1076"/>
          <ac:cxnSpMkLst>
            <pc:docMk/>
            <pc:sldMk cId="3335315101" sldId="340"/>
            <ac:cxnSpMk id="23" creationId="{B9A0EADA-8D6F-3A8D-0DE7-A2D444F926A6}"/>
          </ac:cxnSpMkLst>
        </pc:cxnChg>
        <pc:cxnChg chg="add mod">
          <ac:chgData name="Philippe Baucour" userId="5102170ae7533958" providerId="LiveId" clId="{8509B90F-44D5-4940-9347-9003DFFDF475}" dt="2024-10-16T10:31:21.551" v="991" actId="1076"/>
          <ac:cxnSpMkLst>
            <pc:docMk/>
            <pc:sldMk cId="3335315101" sldId="340"/>
            <ac:cxnSpMk id="24" creationId="{F6B25F9B-4EE0-50DE-4C22-8B0D4AA6A9B4}"/>
          </ac:cxnSpMkLst>
        </pc:cxnChg>
        <pc:cxnChg chg="add mod">
          <ac:chgData name="Philippe Baucour" userId="5102170ae7533958" providerId="LiveId" clId="{8509B90F-44D5-4940-9347-9003DFFDF475}" dt="2024-10-16T10:31:21.551" v="991" actId="1076"/>
          <ac:cxnSpMkLst>
            <pc:docMk/>
            <pc:sldMk cId="3335315101" sldId="340"/>
            <ac:cxnSpMk id="25" creationId="{B6CF2894-516C-AA5E-07B5-82F4B686626E}"/>
          </ac:cxnSpMkLst>
        </pc:cxnChg>
        <pc:cxnChg chg="add mod">
          <ac:chgData name="Philippe Baucour" userId="5102170ae7533958" providerId="LiveId" clId="{8509B90F-44D5-4940-9347-9003DFFDF475}" dt="2024-10-16T10:34:09.750" v="1046" actId="1037"/>
          <ac:cxnSpMkLst>
            <pc:docMk/>
            <pc:sldMk cId="3335315101" sldId="340"/>
            <ac:cxnSpMk id="28" creationId="{05035E64-F8A1-CC09-0D04-55BE3137B4AA}"/>
          </ac:cxnSpMkLst>
        </pc:cxnChg>
        <pc:cxnChg chg="add mod">
          <ac:chgData name="Philippe Baucour" userId="5102170ae7533958" providerId="LiveId" clId="{8509B90F-44D5-4940-9347-9003DFFDF475}" dt="2024-10-16T10:34:09.750" v="1046" actId="1037"/>
          <ac:cxnSpMkLst>
            <pc:docMk/>
            <pc:sldMk cId="3335315101" sldId="340"/>
            <ac:cxnSpMk id="29" creationId="{97EDE39E-0081-6F28-7411-414251BD4C87}"/>
          </ac:cxnSpMkLst>
        </pc:cxnChg>
        <pc:cxnChg chg="add mod">
          <ac:chgData name="Philippe Baucour" userId="5102170ae7533958" providerId="LiveId" clId="{8509B90F-44D5-4940-9347-9003DFFDF475}" dt="2024-10-16T10:34:09.750" v="1046" actId="1037"/>
          <ac:cxnSpMkLst>
            <pc:docMk/>
            <pc:sldMk cId="3335315101" sldId="340"/>
            <ac:cxnSpMk id="30" creationId="{44BA008D-66CA-5BB1-E5D7-AD64E4D6B30F}"/>
          </ac:cxnSpMkLst>
        </pc:cxnChg>
        <pc:cxnChg chg="add mod">
          <ac:chgData name="Philippe Baucour" userId="5102170ae7533958" providerId="LiveId" clId="{8509B90F-44D5-4940-9347-9003DFFDF475}" dt="2024-10-16T10:34:09.750" v="1046" actId="1037"/>
          <ac:cxnSpMkLst>
            <pc:docMk/>
            <pc:sldMk cId="3335315101" sldId="340"/>
            <ac:cxnSpMk id="31" creationId="{34F63B88-1625-1B7E-6839-F075BA409322}"/>
          </ac:cxnSpMkLst>
        </pc:cxnChg>
        <pc:cxnChg chg="add del mod">
          <ac:chgData name="Philippe Baucour" userId="5102170ae7533958" providerId="LiveId" clId="{8509B90F-44D5-4940-9347-9003DFFDF475}" dt="2024-10-16T10:33:34.515" v="1022" actId="478"/>
          <ac:cxnSpMkLst>
            <pc:docMk/>
            <pc:sldMk cId="3335315101" sldId="340"/>
            <ac:cxnSpMk id="32" creationId="{29981689-91BB-389F-C2A8-709382A5514A}"/>
          </ac:cxnSpMkLst>
        </pc:cxnChg>
        <pc:cxnChg chg="add del mod">
          <ac:chgData name="Philippe Baucour" userId="5102170ae7533958" providerId="LiveId" clId="{8509B90F-44D5-4940-9347-9003DFFDF475}" dt="2024-10-16T10:33:31.298" v="1020" actId="478"/>
          <ac:cxnSpMkLst>
            <pc:docMk/>
            <pc:sldMk cId="3335315101" sldId="340"/>
            <ac:cxnSpMk id="33" creationId="{A9443528-0EF7-2341-29DB-08E42E32A638}"/>
          </ac:cxnSpMkLst>
        </pc:cxnChg>
        <pc:cxnChg chg="add mod">
          <ac:chgData name="Philippe Baucour" userId="5102170ae7533958" providerId="LiveId" clId="{8509B90F-44D5-4940-9347-9003DFFDF475}" dt="2024-10-16T10:37:13.703" v="1153" actId="14100"/>
          <ac:cxnSpMkLst>
            <pc:docMk/>
            <pc:sldMk cId="3335315101" sldId="340"/>
            <ac:cxnSpMk id="45" creationId="{5C2AFC80-ED9D-5E19-B6CC-04B74440D5EB}"/>
          </ac:cxnSpMkLst>
        </pc:cxnChg>
        <pc:cxnChg chg="add mod">
          <ac:chgData name="Philippe Baucour" userId="5102170ae7533958" providerId="LiveId" clId="{8509B90F-44D5-4940-9347-9003DFFDF475}" dt="2024-10-16T10:37:29.987" v="1156" actId="208"/>
          <ac:cxnSpMkLst>
            <pc:docMk/>
            <pc:sldMk cId="3335315101" sldId="340"/>
            <ac:cxnSpMk id="47" creationId="{E6CF28AC-B94F-9F3F-2306-B954D1B8912F}"/>
          </ac:cxnSpMkLst>
        </pc:cxnChg>
        <pc:cxnChg chg="add mod">
          <ac:chgData name="Philippe Baucour" userId="5102170ae7533958" providerId="LiveId" clId="{8509B90F-44D5-4940-9347-9003DFFDF475}" dt="2024-10-16T10:40:10.262" v="1299" actId="1076"/>
          <ac:cxnSpMkLst>
            <pc:docMk/>
            <pc:sldMk cId="3335315101" sldId="340"/>
            <ac:cxnSpMk id="53" creationId="{BFCAE3C3-5281-01DB-160B-4B86BCCCE040}"/>
          </ac:cxnSpMkLst>
        </pc:cxnChg>
        <pc:cxnChg chg="add mod">
          <ac:chgData name="Philippe Baucour" userId="5102170ae7533958" providerId="LiveId" clId="{8509B90F-44D5-4940-9347-9003DFFDF475}" dt="2024-10-16T10:40:10.262" v="1299" actId="1076"/>
          <ac:cxnSpMkLst>
            <pc:docMk/>
            <pc:sldMk cId="3335315101" sldId="340"/>
            <ac:cxnSpMk id="54" creationId="{A9D98A28-9089-69DF-6831-24076339D801}"/>
          </ac:cxnSpMkLst>
        </pc:cxnChg>
      </pc:sldChg>
    </pc:docChg>
  </pc:docChgLst>
  <pc:docChgLst>
    <pc:chgData name="Philippe Baucour" userId="5102170ae7533958" providerId="LiveId" clId="{D0A97A0F-2988-4B46-83E6-BD81AF6C9FC9}"/>
    <pc:docChg chg="undo custSel addSld delSld modSld sldOrd">
      <pc:chgData name="Philippe Baucour" userId="5102170ae7533958" providerId="LiveId" clId="{D0A97A0F-2988-4B46-83E6-BD81AF6C9FC9}" dt="2024-12-05T19:39:24.980" v="2138" actId="6549"/>
      <pc:docMkLst>
        <pc:docMk/>
      </pc:docMkLst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552404678" sldId="256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923314547" sldId="257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689231984" sldId="258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255516959" sldId="259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219341937" sldId="260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109771533" sldId="261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994728932" sldId="262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592899133" sldId="263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156533495" sldId="264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4230074921" sldId="265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233040392" sldId="266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149907712" sldId="267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725587933" sldId="268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4270406799" sldId="269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301716281" sldId="270"/>
        </pc:sldMkLst>
      </pc:sldChg>
      <pc:sldChg chg="addSp delSp modSp mod delAnim">
        <pc:chgData name="Philippe Baucour" userId="5102170ae7533958" providerId="LiveId" clId="{D0A97A0F-2988-4B46-83E6-BD81AF6C9FC9}" dt="2024-12-05T13:09:04.632" v="1937" actId="20577"/>
        <pc:sldMkLst>
          <pc:docMk/>
          <pc:sldMk cId="2053994929" sldId="271"/>
        </pc:sldMkLst>
        <pc:spChg chg="del">
          <ac:chgData name="Philippe Baucour" userId="5102170ae7533958" providerId="LiveId" clId="{D0A97A0F-2988-4B46-83E6-BD81AF6C9FC9}" dt="2024-12-05T10:25:20.814" v="9" actId="478"/>
          <ac:spMkLst>
            <pc:docMk/>
            <pc:sldMk cId="2053994929" sldId="271"/>
            <ac:spMk id="2" creationId="{E0E01DF1-0641-8D9F-9A60-405CE98454A3}"/>
          </ac:spMkLst>
        </pc:spChg>
        <pc:spChg chg="mod">
          <ac:chgData name="Philippe Baucour" userId="5102170ae7533958" providerId="LiveId" clId="{D0A97A0F-2988-4B46-83E6-BD81AF6C9FC9}" dt="2024-12-05T13:09:04.632" v="1937" actId="20577"/>
          <ac:spMkLst>
            <pc:docMk/>
            <pc:sldMk cId="2053994929" sldId="271"/>
            <ac:spMk id="3" creationId="{603E3238-BFE4-7F69-C6A3-DB775394AEA6}"/>
          </ac:spMkLst>
        </pc:spChg>
        <pc:spChg chg="del">
          <ac:chgData name="Philippe Baucour" userId="5102170ae7533958" providerId="LiveId" clId="{D0A97A0F-2988-4B46-83E6-BD81AF6C9FC9}" dt="2024-12-05T10:25:15.390" v="8" actId="478"/>
          <ac:spMkLst>
            <pc:docMk/>
            <pc:sldMk cId="2053994929" sldId="271"/>
            <ac:spMk id="6" creationId="{A7C9A061-0019-02AA-9341-3137104EA0D0}"/>
          </ac:spMkLst>
        </pc:spChg>
        <pc:spChg chg="add del mod">
          <ac:chgData name="Philippe Baucour" userId="5102170ae7533958" providerId="LiveId" clId="{D0A97A0F-2988-4B46-83E6-BD81AF6C9FC9}" dt="2024-12-05T10:25:25.176" v="10" actId="478"/>
          <ac:spMkLst>
            <pc:docMk/>
            <pc:sldMk cId="2053994929" sldId="271"/>
            <ac:spMk id="7" creationId="{938A6A1F-59A6-8E6D-B360-CAB042311960}"/>
          </ac:spMkLst>
        </pc:spChg>
        <pc:spChg chg="del mod">
          <ac:chgData name="Philippe Baucour" userId="5102170ae7533958" providerId="LiveId" clId="{D0A97A0F-2988-4B46-83E6-BD81AF6C9FC9}" dt="2024-12-05T13:06:18.538" v="1917" actId="478"/>
          <ac:spMkLst>
            <pc:docMk/>
            <pc:sldMk cId="2053994929" sldId="271"/>
            <ac:spMk id="8" creationId="{24564B60-57E4-AD35-5488-A18BB73B85C8}"/>
          </ac:spMkLst>
        </pc:spChg>
        <pc:picChg chg="del">
          <ac:chgData name="Philippe Baucour" userId="5102170ae7533958" providerId="LiveId" clId="{D0A97A0F-2988-4B46-83E6-BD81AF6C9FC9}" dt="2024-12-05T12:32:09.619" v="1290" actId="478"/>
          <ac:picMkLst>
            <pc:docMk/>
            <pc:sldMk cId="2053994929" sldId="271"/>
            <ac:picMk id="5" creationId="{B4DF1DE2-C329-411B-13E2-19D8E51F07A0}"/>
          </ac:picMkLst>
        </pc:picChg>
        <pc:picChg chg="add mod">
          <ac:chgData name="Philippe Baucour" userId="5102170ae7533958" providerId="LiveId" clId="{D0A97A0F-2988-4B46-83E6-BD81AF6C9FC9}" dt="2024-12-05T13:07:02.658" v="1935" actId="14100"/>
          <ac:picMkLst>
            <pc:docMk/>
            <pc:sldMk cId="2053994929" sldId="271"/>
            <ac:picMk id="10" creationId="{F02E2232-709C-A48F-24BB-F15C221DE978}"/>
          </ac:picMkLst>
        </pc:pic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4183092790" sldId="272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486073134" sldId="273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168452550" sldId="274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4058405634" sldId="275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910767814" sldId="276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788767493" sldId="277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425804634" sldId="278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73418062" sldId="279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840825790" sldId="280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913704131" sldId="281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2505287027" sldId="282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791528499" sldId="283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80189523" sldId="284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230004352" sldId="285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4079956193" sldId="286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2203231843" sldId="287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520502856" sldId="288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4127487384" sldId="289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2196411414" sldId="290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670108457" sldId="291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2196644587" sldId="292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721109662" sldId="293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2540323896" sldId="294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1627712614" sldId="295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895684312" sldId="296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150636911" sldId="297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370785500" sldId="298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438275379" sldId="299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15730329" sldId="300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833408160" sldId="301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773493551" sldId="302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065511848" sldId="303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1602892343" sldId="304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767757607" sldId="305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1644484357" sldId="306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988344638" sldId="307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2991937999" sldId="308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1725506" sldId="309"/>
        </pc:sldMkLst>
      </pc:sldChg>
      <pc:sldChg chg="delSp modSp del mod modClrScheme delAnim modAnim chgLayout modNotesTx">
        <pc:chgData name="Philippe Baucour" userId="5102170ae7533958" providerId="LiveId" clId="{D0A97A0F-2988-4B46-83E6-BD81AF6C9FC9}" dt="2024-12-05T12:13:56.531" v="1201" actId="47"/>
        <pc:sldMkLst>
          <pc:docMk/>
          <pc:sldMk cId="506674929" sldId="311"/>
        </pc:sldMkLst>
        <pc:spChg chg="del mod ord">
          <ac:chgData name="Philippe Baucour" userId="5102170ae7533958" providerId="LiveId" clId="{D0A97A0F-2988-4B46-83E6-BD81AF6C9FC9}" dt="2024-12-05T10:24:45.163" v="5" actId="478"/>
          <ac:spMkLst>
            <pc:docMk/>
            <pc:sldMk cId="506674929" sldId="311"/>
            <ac:spMk id="2" creationId="{E0E01DF1-0641-8D9F-9A60-405CE98454A3}"/>
          </ac:spMkLst>
        </pc:spChg>
        <pc:spChg chg="del">
          <ac:chgData name="Philippe Baucour" userId="5102170ae7533958" providerId="LiveId" clId="{D0A97A0F-2988-4B46-83E6-BD81AF6C9FC9}" dt="2024-12-05T12:13:04.084" v="1199" actId="478"/>
          <ac:spMkLst>
            <pc:docMk/>
            <pc:sldMk cId="506674929" sldId="311"/>
            <ac:spMk id="21" creationId="{5789AA5F-7F39-ABF1-446C-A916A207C6DD}"/>
          </ac:spMkLst>
        </pc:spChg>
        <pc:spChg chg="mod">
          <ac:chgData name="Philippe Baucour" userId="5102170ae7533958" providerId="LiveId" clId="{D0A97A0F-2988-4B46-83E6-BD81AF6C9FC9}" dt="2024-12-05T11:34:24.278" v="884" actId="20577"/>
          <ac:spMkLst>
            <pc:docMk/>
            <pc:sldMk cId="506674929" sldId="311"/>
            <ac:spMk id="30" creationId="{CAB9E638-6CF5-B657-16BE-05D08253EA28}"/>
          </ac:spMkLst>
        </pc:spChg>
        <pc:spChg chg="mod">
          <ac:chgData name="Philippe Baucour" userId="5102170ae7533958" providerId="LiveId" clId="{D0A97A0F-2988-4B46-83E6-BD81AF6C9FC9}" dt="2024-12-05T11:49:12.837" v="1007" actId="20577"/>
          <ac:spMkLst>
            <pc:docMk/>
            <pc:sldMk cId="506674929" sldId="311"/>
            <ac:spMk id="31" creationId="{758203B2-7078-5A4F-6913-E9F7E2DCB463}"/>
          </ac:spMkLst>
        </pc:spChg>
        <pc:spChg chg="mod">
          <ac:chgData name="Philippe Baucour" userId="5102170ae7533958" providerId="LiveId" clId="{D0A97A0F-2988-4B46-83E6-BD81AF6C9FC9}" dt="2024-12-05T11:49:54.877" v="1021" actId="20577"/>
          <ac:spMkLst>
            <pc:docMk/>
            <pc:sldMk cId="506674929" sldId="311"/>
            <ac:spMk id="38" creationId="{9A42C1E2-EA60-10A7-884A-299ED3F329FA}"/>
          </ac:spMkLst>
        </pc:spChg>
        <pc:spChg chg="del mod">
          <ac:chgData name="Philippe Baucour" userId="5102170ae7533958" providerId="LiveId" clId="{D0A97A0F-2988-4B46-83E6-BD81AF6C9FC9}" dt="2024-12-05T12:12:50.704" v="1198" actId="478"/>
          <ac:spMkLst>
            <pc:docMk/>
            <pc:sldMk cId="506674929" sldId="311"/>
            <ac:spMk id="39" creationId="{3E6B8CD6-A3FD-D3EE-6BB2-0F9BFC8CCDD2}"/>
          </ac:spMkLst>
        </pc:spChg>
        <pc:spChg chg="mod">
          <ac:chgData name="Philippe Baucour" userId="5102170ae7533958" providerId="LiveId" clId="{D0A97A0F-2988-4B46-83E6-BD81AF6C9FC9}" dt="2024-12-05T12:04:24.900" v="1183" actId="688"/>
          <ac:spMkLst>
            <pc:docMk/>
            <pc:sldMk cId="506674929" sldId="311"/>
            <ac:spMk id="40" creationId="{9E74E0E4-69CC-A1FD-05AF-DD09DC237836}"/>
          </ac:spMkLst>
        </pc:spChg>
        <pc:spChg chg="del">
          <ac:chgData name="Philippe Baucour" userId="5102170ae7533958" providerId="LiveId" clId="{D0A97A0F-2988-4B46-83E6-BD81AF6C9FC9}" dt="2024-12-05T10:24:28.747" v="2" actId="478"/>
          <ac:spMkLst>
            <pc:docMk/>
            <pc:sldMk cId="506674929" sldId="311"/>
            <ac:spMk id="41" creationId="{BBDC9ECB-55D3-C20B-C533-51A36B448E43}"/>
          </ac:spMkLst>
        </pc:spChg>
        <pc:spChg chg="del">
          <ac:chgData name="Philippe Baucour" userId="5102170ae7533958" providerId="LiveId" clId="{D0A97A0F-2988-4B46-83E6-BD81AF6C9FC9}" dt="2024-12-05T10:24:31.078" v="3" actId="478"/>
          <ac:spMkLst>
            <pc:docMk/>
            <pc:sldMk cId="506674929" sldId="311"/>
            <ac:spMk id="42" creationId="{7DFCCCE5-0FD7-58FB-2902-A63EB740A8FA}"/>
          </ac:spMkLst>
        </pc:spChg>
        <pc:grpChg chg="del">
          <ac:chgData name="Philippe Baucour" userId="5102170ae7533958" providerId="LiveId" clId="{D0A97A0F-2988-4B46-83E6-BD81AF6C9FC9}" dt="2024-12-05T12:12:47.577" v="1197" actId="478"/>
          <ac:grpSpMkLst>
            <pc:docMk/>
            <pc:sldMk cId="506674929" sldId="311"/>
            <ac:grpSpMk id="33" creationId="{478DC125-6EB6-4400-096C-440A8E49F552}"/>
          </ac:grpSpMkLst>
        </pc:grpChg>
        <pc:grpChg chg="ord">
          <ac:chgData name="Philippe Baucour" userId="5102170ae7533958" providerId="LiveId" clId="{D0A97A0F-2988-4B46-83E6-BD81AF6C9FC9}" dt="2024-12-05T11:40:54.666" v="958" actId="167"/>
          <ac:grpSpMkLst>
            <pc:docMk/>
            <pc:sldMk cId="506674929" sldId="311"/>
            <ac:grpSpMk id="35" creationId="{085D32DF-DD1A-98A9-1F27-535362B4F3B9}"/>
          </ac:grpSpMkLst>
        </pc:grpChg>
        <pc:grpChg chg="mod">
          <ac:chgData name="Philippe Baucour" userId="5102170ae7533958" providerId="LiveId" clId="{D0A97A0F-2988-4B46-83E6-BD81AF6C9FC9}" dt="2024-12-05T11:34:52.935" v="886" actId="1036"/>
          <ac:grpSpMkLst>
            <pc:docMk/>
            <pc:sldMk cId="506674929" sldId="311"/>
            <ac:grpSpMk id="37" creationId="{F2C7D5F4-0FD6-81C4-A0FA-F6CD219FC40A}"/>
          </ac:grpSpMkLst>
        </pc:grpChg>
        <pc:cxnChg chg="ord">
          <ac:chgData name="Philippe Baucour" userId="5102170ae7533958" providerId="LiveId" clId="{D0A97A0F-2988-4B46-83E6-BD81AF6C9FC9}" dt="2024-12-05T11:41:16.356" v="961"/>
          <ac:cxnSpMkLst>
            <pc:docMk/>
            <pc:sldMk cId="506674929" sldId="311"/>
            <ac:cxnSpMk id="23" creationId="{B9702477-B38C-7A71-21DC-32A7412361EE}"/>
          </ac:cxnSpMkLst>
        </pc:cxnChg>
      </pc:sldChg>
      <pc:sldChg chg="addSp delSp modSp mod delAnim modNotesTx">
        <pc:chgData name="Philippe Baucour" userId="5102170ae7533958" providerId="LiveId" clId="{D0A97A0F-2988-4B46-83E6-BD81AF6C9FC9}" dt="2024-12-05T14:42:55.457" v="2038" actId="14100"/>
        <pc:sldMkLst>
          <pc:docMk/>
          <pc:sldMk cId="1652162577" sldId="313"/>
        </pc:sldMkLst>
        <pc:spChg chg="del">
          <ac:chgData name="Philippe Baucour" userId="5102170ae7533958" providerId="LiveId" clId="{D0A97A0F-2988-4B46-83E6-BD81AF6C9FC9}" dt="2024-12-05T10:25:31.658" v="11" actId="478"/>
          <ac:spMkLst>
            <pc:docMk/>
            <pc:sldMk cId="1652162577" sldId="313"/>
            <ac:spMk id="2" creationId="{E0E01DF1-0641-8D9F-9A60-405CE98454A3}"/>
          </ac:spMkLst>
        </pc:spChg>
        <pc:spChg chg="mod">
          <ac:chgData name="Philippe Baucour" userId="5102170ae7533958" providerId="LiveId" clId="{D0A97A0F-2988-4B46-83E6-BD81AF6C9FC9}" dt="2024-12-05T12:05:02.680" v="1184" actId="12"/>
          <ac:spMkLst>
            <pc:docMk/>
            <pc:sldMk cId="1652162577" sldId="313"/>
            <ac:spMk id="3" creationId="{AE9F3EE7-AB23-6FD1-1B61-0ED12B9D357A}"/>
          </ac:spMkLst>
        </pc:spChg>
        <pc:spChg chg="del">
          <ac:chgData name="Philippe Baucour" userId="5102170ae7533958" providerId="LiveId" clId="{D0A97A0F-2988-4B46-83E6-BD81AF6C9FC9}" dt="2024-12-05T10:25:10.138" v="7" actId="478"/>
          <ac:spMkLst>
            <pc:docMk/>
            <pc:sldMk cId="1652162577" sldId="313"/>
            <ac:spMk id="4" creationId="{D0ACFA35-E012-1E41-AEE1-1903B5093FAA}"/>
          </ac:spMkLst>
        </pc:spChg>
        <pc:spChg chg="add del mod">
          <ac:chgData name="Philippe Baucour" userId="5102170ae7533958" providerId="LiveId" clId="{D0A97A0F-2988-4B46-83E6-BD81AF6C9FC9}" dt="2024-12-05T10:25:34.103" v="12" actId="478"/>
          <ac:spMkLst>
            <pc:docMk/>
            <pc:sldMk cId="1652162577" sldId="313"/>
            <ac:spMk id="12" creationId="{3A5C05DF-9B2B-4C8B-D333-303B35A88BCC}"/>
          </ac:spMkLst>
        </pc:spChg>
        <pc:spChg chg="ord">
          <ac:chgData name="Philippe Baucour" userId="5102170ae7533958" providerId="LiveId" clId="{D0A97A0F-2988-4B46-83E6-BD81AF6C9FC9}" dt="2024-12-05T11:43:14.317" v="970" actId="166"/>
          <ac:spMkLst>
            <pc:docMk/>
            <pc:sldMk cId="1652162577" sldId="313"/>
            <ac:spMk id="19" creationId="{4ACFB42A-A00B-1A63-29D4-312DD62019B4}"/>
          </ac:spMkLst>
        </pc:spChg>
        <pc:spChg chg="del mod">
          <ac:chgData name="Philippe Baucour" userId="5102170ae7533958" providerId="LiveId" clId="{D0A97A0F-2988-4B46-83E6-BD81AF6C9FC9}" dt="2024-12-05T11:39:56.246" v="956" actId="478"/>
          <ac:spMkLst>
            <pc:docMk/>
            <pc:sldMk cId="1652162577" sldId="313"/>
            <ac:spMk id="44" creationId="{B78060EE-F296-4840-68B6-63C188CED42D}"/>
          </ac:spMkLst>
        </pc:spChg>
        <pc:spChg chg="del mod">
          <ac:chgData name="Philippe Baucour" userId="5102170ae7533958" providerId="LiveId" clId="{D0A97A0F-2988-4B46-83E6-BD81AF6C9FC9}" dt="2024-12-05T11:39:52.638" v="955" actId="478"/>
          <ac:spMkLst>
            <pc:docMk/>
            <pc:sldMk cId="1652162577" sldId="313"/>
            <ac:spMk id="45" creationId="{1282B4E5-7898-0009-1353-CF108114CD3C}"/>
          </ac:spMkLst>
        </pc:spChg>
        <pc:spChg chg="del">
          <ac:chgData name="Philippe Baucour" userId="5102170ae7533958" providerId="LiveId" clId="{D0A97A0F-2988-4B46-83E6-BD81AF6C9FC9}" dt="2024-12-05T10:25:07.491" v="6" actId="478"/>
          <ac:spMkLst>
            <pc:docMk/>
            <pc:sldMk cId="1652162577" sldId="313"/>
            <ac:spMk id="49" creationId="{6E61FF92-9B6A-E55A-7861-8A642E722D1A}"/>
          </ac:spMkLst>
        </pc:spChg>
        <pc:grpChg chg="mod">
          <ac:chgData name="Philippe Baucour" userId="5102170ae7533958" providerId="LiveId" clId="{D0A97A0F-2988-4B46-83E6-BD81AF6C9FC9}" dt="2024-12-05T14:42:47.415" v="2037" actId="1037"/>
          <ac:grpSpMkLst>
            <pc:docMk/>
            <pc:sldMk cId="1652162577" sldId="313"/>
            <ac:grpSpMk id="10" creationId="{8DDA98F2-7E95-38FB-117F-08D342538540}"/>
          </ac:grpSpMkLst>
        </pc:grpChg>
        <pc:grpChg chg="ord">
          <ac:chgData name="Philippe Baucour" userId="5102170ae7533958" providerId="LiveId" clId="{D0A97A0F-2988-4B46-83E6-BD81AF6C9FC9}" dt="2024-12-05T11:42:18.919" v="965"/>
          <ac:grpSpMkLst>
            <pc:docMk/>
            <pc:sldMk cId="1652162577" sldId="313"/>
            <ac:grpSpMk id="35" creationId="{085D32DF-DD1A-98A9-1F27-535362B4F3B9}"/>
          </ac:grpSpMkLst>
        </pc:grpChg>
        <pc:cxnChg chg="ord">
          <ac:chgData name="Philippe Baucour" userId="5102170ae7533958" providerId="LiveId" clId="{D0A97A0F-2988-4B46-83E6-BD81AF6C9FC9}" dt="2024-12-05T11:42:43.680" v="968"/>
          <ac:cxnSpMkLst>
            <pc:docMk/>
            <pc:sldMk cId="1652162577" sldId="313"/>
            <ac:cxnSpMk id="23" creationId="{B9702477-B38C-7A71-21DC-32A7412361EE}"/>
          </ac:cxnSpMkLst>
        </pc:cxnChg>
        <pc:cxnChg chg="ord">
          <ac:chgData name="Philippe Baucour" userId="5102170ae7533958" providerId="LiveId" clId="{D0A97A0F-2988-4B46-83E6-BD81AF6C9FC9}" dt="2024-12-05T11:43:37.736" v="971" actId="171"/>
          <ac:cxnSpMkLst>
            <pc:docMk/>
            <pc:sldMk cId="1652162577" sldId="313"/>
            <ac:cxnSpMk id="24" creationId="{26125503-2496-8456-A2E3-A1BFCBED66D7}"/>
          </ac:cxnSpMkLst>
        </pc:cxnChg>
        <pc:cxnChg chg="ord">
          <ac:chgData name="Philippe Baucour" userId="5102170ae7533958" providerId="LiveId" clId="{D0A97A0F-2988-4B46-83E6-BD81AF6C9FC9}" dt="2024-12-05T11:43:45.711" v="972" actId="171"/>
          <ac:cxnSpMkLst>
            <pc:docMk/>
            <pc:sldMk cId="1652162577" sldId="313"/>
            <ac:cxnSpMk id="27" creationId="{707DF1FA-6BD4-A0A5-27D3-684186C5655D}"/>
          </ac:cxnSpMkLst>
        </pc:cxnChg>
        <pc:cxnChg chg="mod">
          <ac:chgData name="Philippe Baucour" userId="5102170ae7533958" providerId="LiveId" clId="{D0A97A0F-2988-4B46-83E6-BD81AF6C9FC9}" dt="2024-12-05T12:05:02.680" v="1184" actId="12"/>
          <ac:cxnSpMkLst>
            <pc:docMk/>
            <pc:sldMk cId="1652162577" sldId="313"/>
            <ac:cxnSpMk id="29" creationId="{61770126-CD55-E1A2-DDB8-B6EA48A5273F}"/>
          </ac:cxnSpMkLst>
        </pc:cxnChg>
        <pc:cxnChg chg="mod">
          <ac:chgData name="Philippe Baucour" userId="5102170ae7533958" providerId="LiveId" clId="{D0A97A0F-2988-4B46-83E6-BD81AF6C9FC9}" dt="2024-12-05T14:42:55.457" v="2038" actId="14100"/>
          <ac:cxnSpMkLst>
            <pc:docMk/>
            <pc:sldMk cId="1652162577" sldId="313"/>
            <ac:cxnSpMk id="41" creationId="{C66A9600-43A8-13C2-3835-54269B7CC564}"/>
          </ac:cxnSpMkLst>
        </pc:cxn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176226442" sldId="314"/>
        </pc:sldMkLst>
      </pc:sldChg>
      <pc:sldChg chg="addSp delSp modSp add mod delAnim modAnim modNotesTx">
        <pc:chgData name="Philippe Baucour" userId="5102170ae7533958" providerId="LiveId" clId="{D0A97A0F-2988-4B46-83E6-BD81AF6C9FC9}" dt="2024-12-05T19:39:02.329" v="2134" actId="6549"/>
        <pc:sldMkLst>
          <pc:docMk/>
          <pc:sldMk cId="3962102295" sldId="314"/>
        </pc:sldMkLst>
        <pc:spChg chg="del">
          <ac:chgData name="Philippe Baucour" userId="5102170ae7533958" providerId="LiveId" clId="{D0A97A0F-2988-4B46-83E6-BD81AF6C9FC9}" dt="2024-12-05T10:50:27.463" v="353" actId="478"/>
          <ac:spMkLst>
            <pc:docMk/>
            <pc:sldMk cId="3962102295" sldId="314"/>
            <ac:spMk id="3" creationId="{81275714-1E5D-1F2A-2EA8-42BFB3B5D810}"/>
          </ac:spMkLst>
        </pc:spChg>
        <pc:spChg chg="add mod">
          <ac:chgData name="Philippe Baucour" userId="5102170ae7533958" providerId="LiveId" clId="{D0A97A0F-2988-4B46-83E6-BD81AF6C9FC9}" dt="2024-12-05T12:40:22.981" v="1373" actId="207"/>
          <ac:spMkLst>
            <pc:docMk/>
            <pc:sldMk cId="3962102295" sldId="314"/>
            <ac:spMk id="4" creationId="{742A478C-1CE0-732A-35BE-59BF556074F3}"/>
          </ac:spMkLst>
        </pc:spChg>
        <pc:spChg chg="add del mod">
          <ac:chgData name="Philippe Baucour" userId="5102170ae7533958" providerId="LiveId" clId="{D0A97A0F-2988-4B46-83E6-BD81AF6C9FC9}" dt="2024-12-05T11:02:37.538" v="506" actId="478"/>
          <ac:spMkLst>
            <pc:docMk/>
            <pc:sldMk cId="3962102295" sldId="314"/>
            <ac:spMk id="7" creationId="{029544F3-CC06-8BAB-562E-6F60C371C163}"/>
          </ac:spMkLst>
        </pc:spChg>
        <pc:spChg chg="add mod">
          <ac:chgData name="Philippe Baucour" userId="5102170ae7533958" providerId="LiveId" clId="{D0A97A0F-2988-4B46-83E6-BD81AF6C9FC9}" dt="2024-12-05T12:41:18.001" v="1378" actId="207"/>
          <ac:spMkLst>
            <pc:docMk/>
            <pc:sldMk cId="3962102295" sldId="314"/>
            <ac:spMk id="12" creationId="{FC32C010-450C-0899-3FDD-81DDAEA1EF51}"/>
          </ac:spMkLst>
        </pc:spChg>
        <pc:spChg chg="add del mod">
          <ac:chgData name="Philippe Baucour" userId="5102170ae7533958" providerId="LiveId" clId="{D0A97A0F-2988-4B46-83E6-BD81AF6C9FC9}" dt="2024-12-05T11:53:46.529" v="1030" actId="478"/>
          <ac:spMkLst>
            <pc:docMk/>
            <pc:sldMk cId="3962102295" sldId="314"/>
            <ac:spMk id="15" creationId="{1C978994-FF1F-24F9-7874-D3621C1B7854}"/>
          </ac:spMkLst>
        </pc:spChg>
        <pc:spChg chg="mod">
          <ac:chgData name="Philippe Baucour" userId="5102170ae7533958" providerId="LiveId" clId="{D0A97A0F-2988-4B46-83E6-BD81AF6C9FC9}" dt="2024-12-05T11:23:44.184" v="724"/>
          <ac:spMkLst>
            <pc:docMk/>
            <pc:sldMk cId="3962102295" sldId="314"/>
            <ac:spMk id="28" creationId="{C9EDFE6F-9F76-6E87-E69B-E2CFC463B6CB}"/>
          </ac:spMkLst>
        </pc:spChg>
        <pc:spChg chg="add del mod">
          <ac:chgData name="Philippe Baucour" userId="5102170ae7533958" providerId="LiveId" clId="{D0A97A0F-2988-4B46-83E6-BD81AF6C9FC9}" dt="2024-12-05T12:07:45.701" v="1189" actId="478"/>
          <ac:spMkLst>
            <pc:docMk/>
            <pc:sldMk cId="3962102295" sldId="314"/>
            <ac:spMk id="30" creationId="{B6970278-71EE-7AEB-BB03-AA763AC8F0D8}"/>
          </ac:spMkLst>
        </pc:spChg>
        <pc:spChg chg="add mod">
          <ac:chgData name="Philippe Baucour" userId="5102170ae7533958" providerId="LiveId" clId="{D0A97A0F-2988-4B46-83E6-BD81AF6C9FC9}" dt="2024-12-05T12:07:26.109" v="1187"/>
          <ac:spMkLst>
            <pc:docMk/>
            <pc:sldMk cId="3962102295" sldId="314"/>
            <ac:spMk id="31" creationId="{746E1880-2C04-0A85-1A09-679CE1AA0093}"/>
          </ac:spMkLst>
        </pc:spChg>
        <pc:spChg chg="del">
          <ac:chgData name="Philippe Baucour" userId="5102170ae7533958" providerId="LiveId" clId="{D0A97A0F-2988-4B46-83E6-BD81AF6C9FC9}" dt="2024-12-05T10:50:37.128" v="356" actId="478"/>
          <ac:spMkLst>
            <pc:docMk/>
            <pc:sldMk cId="3962102295" sldId="314"/>
            <ac:spMk id="44" creationId="{07A50D5C-B708-BB78-F38C-F8F6E8A31FBA}"/>
          </ac:spMkLst>
        </pc:spChg>
        <pc:spChg chg="del mod">
          <ac:chgData name="Philippe Baucour" userId="5102170ae7533958" providerId="LiveId" clId="{D0A97A0F-2988-4B46-83E6-BD81AF6C9FC9}" dt="2024-12-05T11:02:09.792" v="504" actId="478"/>
          <ac:spMkLst>
            <pc:docMk/>
            <pc:sldMk cId="3962102295" sldId="314"/>
            <ac:spMk id="45" creationId="{62DEC7F4-F372-661D-937E-910DE8BDE85F}"/>
          </ac:spMkLst>
        </pc:spChg>
        <pc:grpChg chg="add mod">
          <ac:chgData name="Philippe Baucour" userId="5102170ae7533958" providerId="LiveId" clId="{D0A97A0F-2988-4B46-83E6-BD81AF6C9FC9}" dt="2024-12-05T11:23:44.184" v="724"/>
          <ac:grpSpMkLst>
            <pc:docMk/>
            <pc:sldMk cId="3962102295" sldId="314"/>
            <ac:grpSpMk id="25" creationId="{12CA4BE2-93C4-B9BD-B3BA-B02774F1708A}"/>
          </ac:grpSpMkLst>
        </pc:grpChg>
        <pc:picChg chg="add del mod">
          <ac:chgData name="Philippe Baucour" userId="5102170ae7533958" providerId="LiveId" clId="{D0A97A0F-2988-4B46-83E6-BD81AF6C9FC9}" dt="2024-12-05T11:01:45.369" v="502" actId="478"/>
          <ac:picMkLst>
            <pc:docMk/>
            <pc:sldMk cId="3962102295" sldId="314"/>
            <ac:picMk id="2" creationId="{8EA881AE-6A30-B937-F20D-A6F76687182D}"/>
          </ac:picMkLst>
        </pc:picChg>
        <pc:cxnChg chg="mod">
          <ac:chgData name="Philippe Baucour" userId="5102170ae7533958" providerId="LiveId" clId="{D0A97A0F-2988-4B46-83E6-BD81AF6C9FC9}" dt="2024-12-05T11:23:44.184" v="724"/>
          <ac:cxnSpMkLst>
            <pc:docMk/>
            <pc:sldMk cId="3962102295" sldId="314"/>
            <ac:cxnSpMk id="26" creationId="{A7C52EB3-CD9A-2AC3-ECA3-5D06B9AED74F}"/>
          </ac:cxnSpMkLst>
        </pc:cxnChg>
        <pc:cxnChg chg="del mod">
          <ac:chgData name="Philippe Baucour" userId="5102170ae7533958" providerId="LiveId" clId="{D0A97A0F-2988-4B46-83E6-BD81AF6C9FC9}" dt="2024-12-05T10:50:30.675" v="354" actId="478"/>
          <ac:cxnSpMkLst>
            <pc:docMk/>
            <pc:sldMk cId="3962102295" sldId="314"/>
            <ac:cxnSpMk id="29" creationId="{7FAFA337-4394-7F8F-677C-010EE48172BD}"/>
          </ac:cxnSpMkLst>
        </pc:cxnChg>
        <pc:cxnChg chg="del">
          <ac:chgData name="Philippe Baucour" userId="5102170ae7533958" providerId="LiveId" clId="{D0A97A0F-2988-4B46-83E6-BD81AF6C9FC9}" dt="2024-12-05T10:50:33.031" v="355" actId="478"/>
          <ac:cxnSpMkLst>
            <pc:docMk/>
            <pc:sldMk cId="3962102295" sldId="314"/>
            <ac:cxnSpMk id="41" creationId="{CD6D28D2-B9CC-7786-FD4D-561C6BD4EB9F}"/>
          </ac:cxnSpMkLst>
        </pc:cxn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451097134" sldId="315"/>
        </pc:sldMkLst>
      </pc:sldChg>
      <pc:sldChg chg="addSp modSp add del mod modAnim">
        <pc:chgData name="Philippe Baucour" userId="5102170ae7533958" providerId="LiveId" clId="{D0A97A0F-2988-4B46-83E6-BD81AF6C9FC9}" dt="2024-12-05T12:08:27.105" v="1194" actId="47"/>
        <pc:sldMkLst>
          <pc:docMk/>
          <pc:sldMk cId="3817481770" sldId="315"/>
        </pc:sldMkLst>
        <pc:spChg chg="mod">
          <ac:chgData name="Philippe Baucour" userId="5102170ae7533958" providerId="LiveId" clId="{D0A97A0F-2988-4B46-83E6-BD81AF6C9FC9}" dt="2024-12-05T11:15:26.389" v="696"/>
          <ac:spMkLst>
            <pc:docMk/>
            <pc:sldMk cId="3817481770" sldId="315"/>
            <ac:spMk id="25" creationId="{7ABDF2CA-F11B-25CE-2F2C-3387556A4CDD}"/>
          </ac:spMkLst>
        </pc:spChg>
        <pc:spChg chg="mod">
          <ac:chgData name="Philippe Baucour" userId="5102170ae7533958" providerId="LiveId" clId="{D0A97A0F-2988-4B46-83E6-BD81AF6C9FC9}" dt="2024-12-05T11:16:32.093" v="719" actId="207"/>
          <ac:spMkLst>
            <pc:docMk/>
            <pc:sldMk cId="3817481770" sldId="315"/>
            <ac:spMk id="29" creationId="{9CFF7DE9-FAB7-81A4-3946-B42AF3F4932D}"/>
          </ac:spMkLst>
        </pc:spChg>
        <pc:grpChg chg="add mod">
          <ac:chgData name="Philippe Baucour" userId="5102170ae7533958" providerId="LiveId" clId="{D0A97A0F-2988-4B46-83E6-BD81AF6C9FC9}" dt="2024-12-05T11:15:43.260" v="698" actId="1076"/>
          <ac:grpSpMkLst>
            <pc:docMk/>
            <pc:sldMk cId="3817481770" sldId="315"/>
            <ac:grpSpMk id="2" creationId="{6DC5DD73-CD02-D2AC-3764-3D881EA3A989}"/>
          </ac:grpSpMkLst>
        </pc:grpChg>
        <pc:grpChg chg="add mod">
          <ac:chgData name="Philippe Baucour" userId="5102170ae7533958" providerId="LiveId" clId="{D0A97A0F-2988-4B46-83E6-BD81AF6C9FC9}" dt="2024-12-05T11:16:02.423" v="702" actId="1076"/>
          <ac:grpSpMkLst>
            <pc:docMk/>
            <pc:sldMk cId="3817481770" sldId="315"/>
            <ac:grpSpMk id="26" creationId="{B86E0E10-8B2E-B45B-EF34-34C1B78D7902}"/>
          </ac:grpSpMkLst>
        </pc:grpChg>
        <pc:cxnChg chg="mod">
          <ac:chgData name="Philippe Baucour" userId="5102170ae7533958" providerId="LiveId" clId="{D0A97A0F-2988-4B46-83E6-BD81AF6C9FC9}" dt="2024-12-05T11:15:26.389" v="696"/>
          <ac:cxnSpMkLst>
            <pc:docMk/>
            <pc:sldMk cId="3817481770" sldId="315"/>
            <ac:cxnSpMk id="3" creationId="{4186ECC1-324B-DAB2-3780-8490602344F0}"/>
          </ac:cxnSpMkLst>
        </pc:cxnChg>
        <pc:cxnChg chg="mod">
          <ac:chgData name="Philippe Baucour" userId="5102170ae7533958" providerId="LiveId" clId="{D0A97A0F-2988-4B46-83E6-BD81AF6C9FC9}" dt="2024-12-05T11:17:07.549" v="723" actId="14100"/>
          <ac:cxnSpMkLst>
            <pc:docMk/>
            <pc:sldMk cId="3817481770" sldId="315"/>
            <ac:cxnSpMk id="28" creationId="{FBD952FC-58D1-8AC5-23F6-A31B9326CDC1}"/>
          </ac:cxnSpMkLst>
        </pc:cxnChg>
      </pc:sldChg>
      <pc:sldChg chg="addSp delSp modSp add mod ord delAnim modAnim modNotesTx">
        <pc:chgData name="Philippe Baucour" userId="5102170ae7533958" providerId="LiveId" clId="{D0A97A0F-2988-4B46-83E6-BD81AF6C9FC9}" dt="2024-12-05T19:38:56.169" v="2133" actId="6549"/>
        <pc:sldMkLst>
          <pc:docMk/>
          <pc:sldMk cId="119454657" sldId="316"/>
        </pc:sldMkLst>
        <pc:spChg chg="mod">
          <ac:chgData name="Philippe Baucour" userId="5102170ae7533958" providerId="LiveId" clId="{D0A97A0F-2988-4B46-83E6-BD81AF6C9FC9}" dt="2024-12-05T12:40:07.043" v="1371" actId="207"/>
          <ac:spMkLst>
            <pc:docMk/>
            <pc:sldMk cId="119454657" sldId="316"/>
            <ac:spMk id="4" creationId="{8F33B70C-E1D7-27EB-CAE6-7A76C9D9C81B}"/>
          </ac:spMkLst>
        </pc:spChg>
        <pc:spChg chg="mod">
          <ac:chgData name="Philippe Baucour" userId="5102170ae7533958" providerId="LiveId" clId="{D0A97A0F-2988-4B46-83E6-BD81AF6C9FC9}" dt="2024-12-05T12:41:11.146" v="1377" actId="207"/>
          <ac:spMkLst>
            <pc:docMk/>
            <pc:sldMk cId="119454657" sldId="316"/>
            <ac:spMk id="12" creationId="{C1A4C021-44AE-0587-46B4-99EABB345611}"/>
          </ac:spMkLst>
        </pc:spChg>
        <pc:spChg chg="del">
          <ac:chgData name="Philippe Baucour" userId="5102170ae7533958" providerId="LiveId" clId="{D0A97A0F-2988-4B46-83E6-BD81AF6C9FC9}" dt="2024-12-05T11:51:41.664" v="1025" actId="478"/>
          <ac:spMkLst>
            <pc:docMk/>
            <pc:sldMk cId="119454657" sldId="316"/>
            <ac:spMk id="15" creationId="{C955E159-3EBB-9869-3771-F7CE6804CE47}"/>
          </ac:spMkLst>
        </pc:spChg>
        <pc:cxnChg chg="add del mod">
          <ac:chgData name="Philippe Baucour" userId="5102170ae7533958" providerId="LiveId" clId="{D0A97A0F-2988-4B46-83E6-BD81AF6C9FC9}" dt="2024-12-05T11:05:25.890" v="532" actId="478"/>
          <ac:cxnSpMkLst>
            <pc:docMk/>
            <pc:sldMk cId="119454657" sldId="316"/>
            <ac:cxnSpMk id="2" creationId="{2D3A46B6-C126-36B3-C728-089DE720341B}"/>
          </ac:cxnSpMkLst>
        </pc:cxnChg>
        <pc:cxnChg chg="add del mod">
          <ac:chgData name="Philippe Baucour" userId="5102170ae7533958" providerId="LiveId" clId="{D0A97A0F-2988-4B46-83E6-BD81AF6C9FC9}" dt="2024-12-05T11:06:05.486" v="534" actId="478"/>
          <ac:cxnSpMkLst>
            <pc:docMk/>
            <pc:sldMk cId="119454657" sldId="316"/>
            <ac:cxnSpMk id="7" creationId="{BE6CF105-0220-A7D3-9F6D-7C6BEB1D0261}"/>
          </ac:cxnSpMkLst>
        </pc:cxn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2513056592" sldId="316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771954791" sldId="317"/>
        </pc:sldMkLst>
      </pc:sldChg>
      <pc:sldChg chg="addSp delSp modSp add mod ord delAnim modAnim modNotesTx">
        <pc:chgData name="Philippe Baucour" userId="5102170ae7533958" providerId="LiveId" clId="{D0A97A0F-2988-4B46-83E6-BD81AF6C9FC9}" dt="2024-12-05T19:38:51.498" v="2132" actId="6549"/>
        <pc:sldMkLst>
          <pc:docMk/>
          <pc:sldMk cId="1828609067" sldId="317"/>
        </pc:sldMkLst>
        <pc:spChg chg="add del mod">
          <ac:chgData name="Philippe Baucour" userId="5102170ae7533958" providerId="LiveId" clId="{D0A97A0F-2988-4B46-83E6-BD81AF6C9FC9}" dt="2024-12-05T11:51:31.584" v="1024" actId="478"/>
          <ac:spMkLst>
            <pc:docMk/>
            <pc:sldMk cId="1828609067" sldId="317"/>
            <ac:spMk id="2" creationId="{4DA65F08-A85D-AF23-AA78-C83C16F2F886}"/>
          </ac:spMkLst>
        </pc:spChg>
        <pc:spChg chg="mod">
          <ac:chgData name="Philippe Baucour" userId="5102170ae7533958" providerId="LiveId" clId="{D0A97A0F-2988-4B46-83E6-BD81AF6C9FC9}" dt="2024-12-05T12:40:16.024" v="1372" actId="207"/>
          <ac:spMkLst>
            <pc:docMk/>
            <pc:sldMk cId="1828609067" sldId="317"/>
            <ac:spMk id="4" creationId="{745DA21B-CAAC-13B8-43E0-EBAE8CC9CC2A}"/>
          </ac:spMkLst>
        </pc:spChg>
        <pc:spChg chg="mod">
          <ac:chgData name="Philippe Baucour" userId="5102170ae7533958" providerId="LiveId" clId="{D0A97A0F-2988-4B46-83E6-BD81AF6C9FC9}" dt="2024-12-05T12:41:05.564" v="1376" actId="207"/>
          <ac:spMkLst>
            <pc:docMk/>
            <pc:sldMk cId="1828609067" sldId="317"/>
            <ac:spMk id="12" creationId="{CD05C1BA-C12D-670F-D5EC-FBCC3D813EDD}"/>
          </ac:spMkLst>
        </pc:spChg>
        <pc:spChg chg="del">
          <ac:chgData name="Philippe Baucour" userId="5102170ae7533958" providerId="LiveId" clId="{D0A97A0F-2988-4B46-83E6-BD81AF6C9FC9}" dt="2024-12-05T11:07:52.110" v="540" actId="478"/>
          <ac:spMkLst>
            <pc:docMk/>
            <pc:sldMk cId="1828609067" sldId="317"/>
            <ac:spMk id="15" creationId="{DEF5C4F7-A030-5754-6BE6-48E71E1399CB}"/>
          </ac:spMkLst>
        </pc:sp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800227514" sldId="318"/>
        </pc:sldMkLst>
      </pc:sldChg>
      <pc:sldChg chg="add del">
        <pc:chgData name="Philippe Baucour" userId="5102170ae7533958" providerId="LiveId" clId="{D0A97A0F-2988-4B46-83E6-BD81AF6C9FC9}" dt="2024-12-05T12:08:34.946" v="1195" actId="47"/>
        <pc:sldMkLst>
          <pc:docMk/>
          <pc:sldMk cId="1899551845" sldId="318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410470989" sldId="319"/>
        </pc:sldMkLst>
      </pc:sldChg>
      <pc:sldChg chg="addSp delSp modSp add mod delAnim modAnim modNotesTx">
        <pc:chgData name="Philippe Baucour" userId="5102170ae7533958" providerId="LiveId" clId="{D0A97A0F-2988-4B46-83E6-BD81AF6C9FC9}" dt="2024-12-05T19:39:12.546" v="2136" actId="6549"/>
        <pc:sldMkLst>
          <pc:docMk/>
          <pc:sldMk cId="1565851802" sldId="319"/>
        </pc:sldMkLst>
        <pc:spChg chg="mod">
          <ac:chgData name="Philippe Baucour" userId="5102170ae7533958" providerId="LiveId" clId="{D0A97A0F-2988-4B46-83E6-BD81AF6C9FC9}" dt="2024-12-05T11:24:02.649" v="727"/>
          <ac:spMkLst>
            <pc:docMk/>
            <pc:sldMk cId="1565851802" sldId="319"/>
            <ac:spMk id="7" creationId="{E2EBF4D4-859B-0D01-4FE5-FAD2A4A99E05}"/>
          </ac:spMkLst>
        </pc:spChg>
        <pc:spChg chg="del">
          <ac:chgData name="Philippe Baucour" userId="5102170ae7533958" providerId="LiveId" clId="{D0A97A0F-2988-4B46-83E6-BD81AF6C9FC9}" dt="2024-12-05T11:24:50.327" v="731" actId="478"/>
          <ac:spMkLst>
            <pc:docMk/>
            <pc:sldMk cId="1565851802" sldId="319"/>
            <ac:spMk id="15" creationId="{03D2F0EC-647D-36B1-AA28-69636008826B}"/>
          </ac:spMkLst>
        </pc:spChg>
        <pc:spChg chg="add mod">
          <ac:chgData name="Philippe Baucour" userId="5102170ae7533958" providerId="LiveId" clId="{D0A97A0F-2988-4B46-83E6-BD81AF6C9FC9}" dt="2024-12-05T12:42:45.473" v="1383" actId="207"/>
          <ac:spMkLst>
            <pc:docMk/>
            <pc:sldMk cId="1565851802" sldId="319"/>
            <ac:spMk id="25" creationId="{DAF0D862-9B5C-AFC5-9A37-D1FA75CE6C99}"/>
          </ac:spMkLst>
        </pc:spChg>
        <pc:spChg chg="add mod">
          <ac:chgData name="Philippe Baucour" userId="5102170ae7533958" providerId="LiveId" clId="{D0A97A0F-2988-4B46-83E6-BD81AF6C9FC9}" dt="2024-12-05T11:27:10.078" v="794" actId="14100"/>
          <ac:spMkLst>
            <pc:docMk/>
            <pc:sldMk cId="1565851802" sldId="319"/>
            <ac:spMk id="26" creationId="{AAF85C8C-A4AF-6C7F-D830-9180C825C55E}"/>
          </ac:spMkLst>
        </pc:spChg>
        <pc:spChg chg="add del mod">
          <ac:chgData name="Philippe Baucour" userId="5102170ae7533958" providerId="LiveId" clId="{D0A97A0F-2988-4B46-83E6-BD81AF6C9FC9}" dt="2024-12-05T11:27:15.762" v="795" actId="478"/>
          <ac:spMkLst>
            <pc:docMk/>
            <pc:sldMk cId="1565851802" sldId="319"/>
            <ac:spMk id="28" creationId="{B24EA278-07FF-100F-91BF-ECC46B0F30A2}"/>
          </ac:spMkLst>
        </pc:spChg>
        <pc:spChg chg="add mod">
          <ac:chgData name="Philippe Baucour" userId="5102170ae7533958" providerId="LiveId" clId="{D0A97A0F-2988-4B46-83E6-BD81AF6C9FC9}" dt="2024-12-05T11:27:38.583" v="802" actId="208"/>
          <ac:spMkLst>
            <pc:docMk/>
            <pc:sldMk cId="1565851802" sldId="319"/>
            <ac:spMk id="29" creationId="{1EAC3A01-E53C-722E-15D4-9AD5490E3975}"/>
          </ac:spMkLst>
        </pc:spChg>
        <pc:spChg chg="add mod">
          <ac:chgData name="Philippe Baucour" userId="5102170ae7533958" providerId="LiveId" clId="{D0A97A0F-2988-4B46-83E6-BD81AF6C9FC9}" dt="2024-12-05T13:12:37.867" v="2008" actId="12788"/>
          <ac:spMkLst>
            <pc:docMk/>
            <pc:sldMk cId="1565851802" sldId="319"/>
            <ac:spMk id="30" creationId="{E1987F45-8D3B-FDD5-A402-8F6BB13461CF}"/>
          </ac:spMkLst>
        </pc:spChg>
        <pc:grpChg chg="add mod">
          <ac:chgData name="Philippe Baucour" userId="5102170ae7533958" providerId="LiveId" clId="{D0A97A0F-2988-4B46-83E6-BD81AF6C9FC9}" dt="2024-12-05T11:27:56.212" v="830" actId="1037"/>
          <ac:grpSpMkLst>
            <pc:docMk/>
            <pc:sldMk cId="1565851802" sldId="319"/>
            <ac:grpSpMk id="2" creationId="{179DB4C4-9D5B-9958-3D29-EA06C554F29D}"/>
          </ac:grpSpMkLst>
        </pc:grpChg>
        <pc:cxnChg chg="mod">
          <ac:chgData name="Philippe Baucour" userId="5102170ae7533958" providerId="LiveId" clId="{D0A97A0F-2988-4B46-83E6-BD81AF6C9FC9}" dt="2024-12-05T11:24:02.649" v="727"/>
          <ac:cxnSpMkLst>
            <pc:docMk/>
            <pc:sldMk cId="1565851802" sldId="319"/>
            <ac:cxnSpMk id="3" creationId="{CE325AB8-86AC-99E1-3056-4F4AF40BBBFF}"/>
          </ac:cxnSpMkLst>
        </pc:cxn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658100069" sldId="320"/>
        </pc:sldMkLst>
      </pc:sldChg>
      <pc:sldChg chg="addSp delSp modSp add mod addAnim delAnim modAnim modNotesTx">
        <pc:chgData name="Philippe Baucour" userId="5102170ae7533958" providerId="LiveId" clId="{D0A97A0F-2988-4B46-83E6-BD81AF6C9FC9}" dt="2024-12-05T19:38:46.484" v="2131" actId="6549"/>
        <pc:sldMkLst>
          <pc:docMk/>
          <pc:sldMk cId="756057234" sldId="320"/>
        </pc:sldMkLst>
        <pc:spChg chg="del">
          <ac:chgData name="Philippe Baucour" userId="5102170ae7533958" providerId="LiveId" clId="{D0A97A0F-2988-4B46-83E6-BD81AF6C9FC9}" dt="2024-12-05T11:38:32.147" v="927" actId="478"/>
          <ac:spMkLst>
            <pc:docMk/>
            <pc:sldMk cId="756057234" sldId="320"/>
            <ac:spMk id="3" creationId="{C1C4939C-57E9-CDED-7804-78D234DBB60A}"/>
          </ac:spMkLst>
        </pc:spChg>
        <pc:spChg chg="ord">
          <ac:chgData name="Philippe Baucour" userId="5102170ae7533958" providerId="LiveId" clId="{D0A97A0F-2988-4B46-83E6-BD81AF6C9FC9}" dt="2024-12-05T11:45:43.078" v="986" actId="166"/>
          <ac:spMkLst>
            <pc:docMk/>
            <pc:sldMk cId="756057234" sldId="320"/>
            <ac:spMk id="19" creationId="{C339F3FC-FC50-DC16-3C0F-00B9CDBAF2F6}"/>
          </ac:spMkLst>
        </pc:spChg>
        <pc:spChg chg="ord">
          <ac:chgData name="Philippe Baucour" userId="5102170ae7533958" providerId="LiveId" clId="{D0A97A0F-2988-4B46-83E6-BD81AF6C9FC9}" dt="2024-12-05T11:47:49.544" v="993" actId="170"/>
          <ac:spMkLst>
            <pc:docMk/>
            <pc:sldMk cId="756057234" sldId="320"/>
            <ac:spMk id="20" creationId="{CAA53FFB-E879-E8EC-D47C-2051865CA021}"/>
          </ac:spMkLst>
        </pc:spChg>
        <pc:spChg chg="add del mod">
          <ac:chgData name="Philippe Baucour" userId="5102170ae7533958" providerId="LiveId" clId="{D0A97A0F-2988-4B46-83E6-BD81AF6C9FC9}" dt="2024-12-05T14:45:55.981" v="2076" actId="1036"/>
          <ac:spMkLst>
            <pc:docMk/>
            <pc:sldMk cId="756057234" sldId="320"/>
            <ac:spMk id="45" creationId="{BDB9050B-7EE9-82C8-78FA-31047CE1ACE6}"/>
          </ac:spMkLst>
        </pc:spChg>
        <pc:grpChg chg="ord">
          <ac:chgData name="Philippe Baucour" userId="5102170ae7533958" providerId="LiveId" clId="{D0A97A0F-2988-4B46-83E6-BD81AF6C9FC9}" dt="2024-12-05T11:47:27.938" v="992" actId="171"/>
          <ac:grpSpMkLst>
            <pc:docMk/>
            <pc:sldMk cId="756057234" sldId="320"/>
            <ac:grpSpMk id="34" creationId="{DE40CB72-FC2B-F1ED-D3EC-1D5FF854EFE4}"/>
          </ac:grpSpMkLst>
        </pc:grpChg>
        <pc:grpChg chg="ord">
          <ac:chgData name="Philippe Baucour" userId="5102170ae7533958" providerId="LiveId" clId="{D0A97A0F-2988-4B46-83E6-BD81AF6C9FC9}" dt="2024-12-05T11:47:14.981" v="991" actId="171"/>
          <ac:grpSpMkLst>
            <pc:docMk/>
            <pc:sldMk cId="756057234" sldId="320"/>
            <ac:grpSpMk id="35" creationId="{009CCCC0-9A16-49E4-E826-E62F1621E0B2}"/>
          </ac:grpSpMkLst>
        </pc:grpChg>
        <pc:cxnChg chg="ord">
          <ac:chgData name="Philippe Baucour" userId="5102170ae7533958" providerId="LiveId" clId="{D0A97A0F-2988-4B46-83E6-BD81AF6C9FC9}" dt="2024-12-05T11:46:50.504" v="990" actId="171"/>
          <ac:cxnSpMkLst>
            <pc:docMk/>
            <pc:sldMk cId="756057234" sldId="320"/>
            <ac:cxnSpMk id="23" creationId="{6380BA23-35E6-C069-D5E3-0F8E1374A9D3}"/>
          </ac:cxnSpMkLst>
        </pc:cxnChg>
        <pc:cxnChg chg="ord">
          <ac:chgData name="Philippe Baucour" userId="5102170ae7533958" providerId="LiveId" clId="{D0A97A0F-2988-4B46-83E6-BD81AF6C9FC9}" dt="2024-12-05T11:45:30.859" v="985"/>
          <ac:cxnSpMkLst>
            <pc:docMk/>
            <pc:sldMk cId="756057234" sldId="320"/>
            <ac:cxnSpMk id="24" creationId="{A1BD542F-FB85-21BC-405B-C899F6AF124E}"/>
          </ac:cxnSpMkLst>
        </pc:cxnChg>
        <pc:cxnChg chg="ord">
          <ac:chgData name="Philippe Baucour" userId="5102170ae7533958" providerId="LiveId" clId="{D0A97A0F-2988-4B46-83E6-BD81AF6C9FC9}" dt="2024-12-05T11:46:27.647" v="989"/>
          <ac:cxnSpMkLst>
            <pc:docMk/>
            <pc:sldMk cId="756057234" sldId="320"/>
            <ac:cxnSpMk id="27" creationId="{147044DA-BD90-5769-6B38-0E4CECDC9B53}"/>
          </ac:cxnSpMkLst>
        </pc:cxnChg>
        <pc:cxnChg chg="del mod">
          <ac:chgData name="Philippe Baucour" userId="5102170ae7533958" providerId="LiveId" clId="{D0A97A0F-2988-4B46-83E6-BD81AF6C9FC9}" dt="2024-12-05T11:38:33.852" v="928" actId="478"/>
          <ac:cxnSpMkLst>
            <pc:docMk/>
            <pc:sldMk cId="756057234" sldId="320"/>
            <ac:cxnSpMk id="29" creationId="{75179EAE-452E-A95F-80A4-6732E7C50211}"/>
          </ac:cxnSpMkLst>
        </pc:cxnChg>
        <pc:cxnChg chg="del">
          <ac:chgData name="Philippe Baucour" userId="5102170ae7533958" providerId="LiveId" clId="{D0A97A0F-2988-4B46-83E6-BD81AF6C9FC9}" dt="2024-12-05T11:38:39.018" v="931" actId="478"/>
          <ac:cxnSpMkLst>
            <pc:docMk/>
            <pc:sldMk cId="756057234" sldId="320"/>
            <ac:cxnSpMk id="41" creationId="{16CCB8A8-07D8-F796-4404-EEB7E3FEFC7D}"/>
          </ac:cxnSpMkLst>
        </pc:cxnChg>
      </pc:sldChg>
      <pc:sldChg chg="addSp modSp add mod modAnim modNotesTx">
        <pc:chgData name="Philippe Baucour" userId="5102170ae7533958" providerId="LiveId" clId="{D0A97A0F-2988-4B46-83E6-BD81AF6C9FC9}" dt="2024-12-05T19:39:16.844" v="2137" actId="6549"/>
        <pc:sldMkLst>
          <pc:docMk/>
          <pc:sldMk cId="151747468" sldId="321"/>
        </pc:sldMkLst>
        <pc:spChg chg="add mod">
          <ac:chgData name="Philippe Baucour" userId="5102170ae7533958" providerId="LiveId" clId="{D0A97A0F-2988-4B46-83E6-BD81AF6C9FC9}" dt="2024-12-05T12:47:35.715" v="1466" actId="1076"/>
          <ac:spMkLst>
            <pc:docMk/>
            <pc:sldMk cId="151747468" sldId="321"/>
            <ac:spMk id="15" creationId="{2582041E-475C-0401-A0FC-8B1CB3E2641E}"/>
          </ac:spMkLst>
        </pc:spChg>
        <pc:spChg chg="mod">
          <ac:chgData name="Philippe Baucour" userId="5102170ae7533958" providerId="LiveId" clId="{D0A97A0F-2988-4B46-83E6-BD81AF6C9FC9}" dt="2024-12-05T12:43:25.411" v="1388" actId="207"/>
          <ac:spMkLst>
            <pc:docMk/>
            <pc:sldMk cId="151747468" sldId="321"/>
            <ac:spMk id="25" creationId="{0B0D1215-6C90-0627-5C57-8D3E96F48121}"/>
          </ac:spMkLst>
        </pc:sp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872462101" sldId="321"/>
        </pc:sldMkLst>
      </pc:sldChg>
      <pc:sldChg chg="addSp delSp modSp add mod ord delAnim">
        <pc:chgData name="Philippe Baucour" userId="5102170ae7533958" providerId="LiveId" clId="{D0A97A0F-2988-4B46-83E6-BD81AF6C9FC9}" dt="2024-12-05T12:02:40.349" v="1121" actId="1038"/>
        <pc:sldMkLst>
          <pc:docMk/>
          <pc:sldMk cId="161831423" sldId="322"/>
        </pc:sldMkLst>
        <pc:spChg chg="add mod">
          <ac:chgData name="Philippe Baucour" userId="5102170ae7533958" providerId="LiveId" clId="{D0A97A0F-2988-4B46-83E6-BD81AF6C9FC9}" dt="2024-12-05T12:02:40.349" v="1121" actId="1038"/>
          <ac:spMkLst>
            <pc:docMk/>
            <pc:sldMk cId="161831423" sldId="322"/>
            <ac:spMk id="2" creationId="{E9071B17-203D-BDB7-61CE-AE25A626D887}"/>
          </ac:spMkLst>
        </pc:spChg>
        <pc:spChg chg="mod">
          <ac:chgData name="Philippe Baucour" userId="5102170ae7533958" providerId="LiveId" clId="{D0A97A0F-2988-4B46-83E6-BD81AF6C9FC9}" dt="2024-12-05T12:01:14.531" v="1096" actId="6549"/>
          <ac:spMkLst>
            <pc:docMk/>
            <pc:sldMk cId="161831423" sldId="322"/>
            <ac:spMk id="13" creationId="{D83BAABE-EECB-DA63-4939-5915259E1B93}"/>
          </ac:spMkLst>
        </pc:spChg>
        <pc:spChg chg="del topLvl">
          <ac:chgData name="Philippe Baucour" userId="5102170ae7533958" providerId="LiveId" clId="{D0A97A0F-2988-4B46-83E6-BD81AF6C9FC9}" dt="2024-12-05T12:01:41.996" v="1102" actId="478"/>
          <ac:spMkLst>
            <pc:docMk/>
            <pc:sldMk cId="161831423" sldId="322"/>
            <ac:spMk id="18" creationId="{67C8A31C-38A7-BA3F-9473-6B62013A873E}"/>
          </ac:spMkLst>
        </pc:spChg>
        <pc:spChg chg="del">
          <ac:chgData name="Philippe Baucour" userId="5102170ae7533958" providerId="LiveId" clId="{D0A97A0F-2988-4B46-83E6-BD81AF6C9FC9}" dt="2024-12-05T12:01:23.628" v="1097" actId="478"/>
          <ac:spMkLst>
            <pc:docMk/>
            <pc:sldMk cId="161831423" sldId="322"/>
            <ac:spMk id="38" creationId="{AC861507-228E-907A-EDE5-871D210005E8}"/>
          </ac:spMkLst>
        </pc:spChg>
        <pc:spChg chg="del">
          <ac:chgData name="Philippe Baucour" userId="5102170ae7533958" providerId="LiveId" clId="{D0A97A0F-2988-4B46-83E6-BD81AF6C9FC9}" dt="2024-12-05T12:01:28.008" v="1098" actId="478"/>
          <ac:spMkLst>
            <pc:docMk/>
            <pc:sldMk cId="161831423" sldId="322"/>
            <ac:spMk id="39" creationId="{7B46C066-82BC-5C0D-DA1E-66A0CE0E6A0D}"/>
          </ac:spMkLst>
        </pc:spChg>
        <pc:spChg chg="del">
          <ac:chgData name="Philippe Baucour" userId="5102170ae7533958" providerId="LiveId" clId="{D0A97A0F-2988-4B46-83E6-BD81AF6C9FC9}" dt="2024-12-05T12:01:38.595" v="1101" actId="478"/>
          <ac:spMkLst>
            <pc:docMk/>
            <pc:sldMk cId="161831423" sldId="322"/>
            <ac:spMk id="40" creationId="{C704341C-68F0-9DB5-060B-FF96E1A483C4}"/>
          </ac:spMkLst>
        </pc:spChg>
        <pc:grpChg chg="del">
          <ac:chgData name="Philippe Baucour" userId="5102170ae7533958" providerId="LiveId" clId="{D0A97A0F-2988-4B46-83E6-BD81AF6C9FC9}" dt="2024-12-05T12:01:31.160" v="1099" actId="478"/>
          <ac:grpSpMkLst>
            <pc:docMk/>
            <pc:sldMk cId="161831423" sldId="322"/>
            <ac:grpSpMk id="33" creationId="{ED4F769C-646E-668A-794B-B2F1CC7CB051}"/>
          </ac:grpSpMkLst>
        </pc:grpChg>
        <pc:grpChg chg="del">
          <ac:chgData name="Philippe Baucour" userId="5102170ae7533958" providerId="LiveId" clId="{D0A97A0F-2988-4B46-83E6-BD81AF6C9FC9}" dt="2024-12-05T12:01:35.667" v="1100" actId="478"/>
          <ac:grpSpMkLst>
            <pc:docMk/>
            <pc:sldMk cId="161831423" sldId="322"/>
            <ac:grpSpMk id="34" creationId="{88EC5CAE-5499-823F-389A-B79E2A4644B8}"/>
          </ac:grpSpMkLst>
        </pc:grpChg>
        <pc:grpChg chg="del">
          <ac:chgData name="Philippe Baucour" userId="5102170ae7533958" providerId="LiveId" clId="{D0A97A0F-2988-4B46-83E6-BD81AF6C9FC9}" dt="2024-12-05T12:01:54.604" v="1105" actId="478"/>
          <ac:grpSpMkLst>
            <pc:docMk/>
            <pc:sldMk cId="161831423" sldId="322"/>
            <ac:grpSpMk id="35" creationId="{79B593E3-FCD6-3301-787F-3D4E590FFB8D}"/>
          </ac:grpSpMkLst>
        </pc:grpChg>
        <pc:grpChg chg="del">
          <ac:chgData name="Philippe Baucour" userId="5102170ae7533958" providerId="LiveId" clId="{D0A97A0F-2988-4B46-83E6-BD81AF6C9FC9}" dt="2024-12-05T12:01:46.651" v="1103" actId="478"/>
          <ac:grpSpMkLst>
            <pc:docMk/>
            <pc:sldMk cId="161831423" sldId="322"/>
            <ac:grpSpMk id="36" creationId="{8E0A65EC-403D-677F-74CE-94CF122FCE9E}"/>
          </ac:grpSpMkLst>
        </pc:grpChg>
        <pc:grpChg chg="del">
          <ac:chgData name="Philippe Baucour" userId="5102170ae7533958" providerId="LiveId" clId="{D0A97A0F-2988-4B46-83E6-BD81AF6C9FC9}" dt="2024-12-05T12:01:50.258" v="1104" actId="478"/>
          <ac:grpSpMkLst>
            <pc:docMk/>
            <pc:sldMk cId="161831423" sldId="322"/>
            <ac:grpSpMk id="37" creationId="{37543C16-D8AA-F21F-032D-C2E2797B23A4}"/>
          </ac:grpSpMkLst>
        </pc:grpChg>
        <pc:cxnChg chg="del topLvl">
          <ac:chgData name="Philippe Baucour" userId="5102170ae7533958" providerId="LiveId" clId="{D0A97A0F-2988-4B46-83E6-BD81AF6C9FC9}" dt="2024-12-05T12:01:35.667" v="1100" actId="478"/>
          <ac:cxnSpMkLst>
            <pc:docMk/>
            <pc:sldMk cId="161831423" sldId="322"/>
            <ac:cxnSpMk id="14" creationId="{15A098D2-6CAF-36FC-C234-DBC97F55213D}"/>
          </ac:cxnSpMkLst>
        </pc:cxnChg>
        <pc:cxnChg chg="mod">
          <ac:chgData name="Philippe Baucour" userId="5102170ae7533958" providerId="LiveId" clId="{D0A97A0F-2988-4B46-83E6-BD81AF6C9FC9}" dt="2024-12-05T12:01:54.604" v="1105" actId="478"/>
          <ac:cxnSpMkLst>
            <pc:docMk/>
            <pc:sldMk cId="161831423" sldId="322"/>
            <ac:cxnSpMk id="23" creationId="{4C0DF85E-CBAF-CEA2-BFCE-94DA3AE69FEF}"/>
          </ac:cxnSpMkLst>
        </pc:cxnChg>
        <pc:cxnChg chg="mod">
          <ac:chgData name="Philippe Baucour" userId="5102170ae7533958" providerId="LiveId" clId="{D0A97A0F-2988-4B46-83E6-BD81AF6C9FC9}" dt="2024-12-05T12:01:46.651" v="1103" actId="478"/>
          <ac:cxnSpMkLst>
            <pc:docMk/>
            <pc:sldMk cId="161831423" sldId="322"/>
            <ac:cxnSpMk id="24" creationId="{1A7FA95A-F5F6-BB91-3B27-60AAC2AF1CF6}"/>
          </ac:cxnSpMkLst>
        </pc:cxn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614091464" sldId="322"/>
        </pc:sldMkLst>
      </pc:sldChg>
      <pc:sldChg chg="modSp add modAnim modNotesTx">
        <pc:chgData name="Philippe Baucour" userId="5102170ae7533958" providerId="LiveId" clId="{D0A97A0F-2988-4B46-83E6-BD81AF6C9FC9}" dt="2024-12-05T19:39:08.367" v="2135" actId="6549"/>
        <pc:sldMkLst>
          <pc:docMk/>
          <pc:sldMk cId="2345926364" sldId="323"/>
        </pc:sldMkLst>
        <pc:spChg chg="mod">
          <ac:chgData name="Philippe Baucour" userId="5102170ae7533958" providerId="LiveId" clId="{D0A97A0F-2988-4B46-83E6-BD81AF6C9FC9}" dt="2024-12-05T12:38:58.192" v="1369" actId="207"/>
          <ac:spMkLst>
            <pc:docMk/>
            <pc:sldMk cId="2345926364" sldId="323"/>
            <ac:spMk id="4" creationId="{729FB1F3-C404-B71C-A7D4-EC9C3BD09930}"/>
          </ac:spMkLst>
        </pc:spChg>
        <pc:spChg chg="mod">
          <ac:chgData name="Philippe Baucour" userId="5102170ae7533958" providerId="LiveId" clId="{D0A97A0F-2988-4B46-83E6-BD81AF6C9FC9}" dt="2024-12-05T12:39:05.478" v="1370" actId="207"/>
          <ac:spMkLst>
            <pc:docMk/>
            <pc:sldMk cId="2345926364" sldId="323"/>
            <ac:spMk id="12" creationId="{91921C79-A2F4-3F23-CC3B-F93A58A740C7}"/>
          </ac:spMkLst>
        </pc:spChg>
        <pc:spChg chg="mod">
          <ac:chgData name="Philippe Baucour" userId="5102170ae7533958" providerId="LiveId" clId="{D0A97A0F-2988-4B46-83E6-BD81AF6C9FC9}" dt="2024-12-05T12:46:35.956" v="1451" actId="6549"/>
          <ac:spMkLst>
            <pc:docMk/>
            <pc:sldMk cId="2345926364" sldId="323"/>
            <ac:spMk id="30" creationId="{68716779-0E53-E2DD-5AF7-29C54CBDC615}"/>
          </ac:spMkLst>
        </pc:sp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324711721" sldId="323"/>
        </pc:sldMkLst>
      </pc:sldChg>
      <pc:sldChg chg="delSp add mod delAnim modAnim modNotesTx">
        <pc:chgData name="Philippe Baucour" userId="5102170ae7533958" providerId="LiveId" clId="{D0A97A0F-2988-4B46-83E6-BD81AF6C9FC9}" dt="2024-12-05T19:38:16.743" v="2128" actId="6549"/>
        <pc:sldMkLst>
          <pc:docMk/>
          <pc:sldMk cId="3847855320" sldId="324"/>
        </pc:sldMkLst>
        <pc:spChg chg="del">
          <ac:chgData name="Philippe Baucour" userId="5102170ae7533958" providerId="LiveId" clId="{D0A97A0F-2988-4B46-83E6-BD81AF6C9FC9}" dt="2024-12-05T12:14:16.516" v="1205" actId="478"/>
          <ac:spMkLst>
            <pc:docMk/>
            <pc:sldMk cId="3847855320" sldId="324"/>
            <ac:spMk id="21" creationId="{9CB9EB7E-BC44-5081-6396-B44FF3610001}"/>
          </ac:spMkLst>
        </pc:spChg>
        <pc:spChg chg="del">
          <ac:chgData name="Philippe Baucour" userId="5102170ae7533958" providerId="LiveId" clId="{D0A97A0F-2988-4B46-83E6-BD81AF6C9FC9}" dt="2024-12-05T12:14:05.848" v="1203" actId="478"/>
          <ac:spMkLst>
            <pc:docMk/>
            <pc:sldMk cId="3847855320" sldId="324"/>
            <ac:spMk id="39" creationId="{5CFFE7B7-95CC-9774-733B-768E6D312C82}"/>
          </ac:spMkLst>
        </pc:spChg>
        <pc:grpChg chg="del">
          <ac:chgData name="Philippe Baucour" userId="5102170ae7533958" providerId="LiveId" clId="{D0A97A0F-2988-4B46-83E6-BD81AF6C9FC9}" dt="2024-12-05T12:14:08.244" v="1204" actId="478"/>
          <ac:grpSpMkLst>
            <pc:docMk/>
            <pc:sldMk cId="3847855320" sldId="324"/>
            <ac:grpSpMk id="33" creationId="{FC0F88C7-4B20-4481-742A-E7A97904CF6E}"/>
          </ac:grpSpMkLst>
        </pc:grpChg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1709380188" sldId="325"/>
        </pc:sldMkLst>
      </pc:sldChg>
      <pc:sldChg chg="addSp delSp add del mod addAnim delAnim modAnim">
        <pc:chgData name="Philippe Baucour" userId="5102170ae7533958" providerId="LiveId" clId="{D0A97A0F-2988-4B46-83E6-BD81AF6C9FC9}" dt="2024-12-05T12:26:19.577" v="1224" actId="47"/>
        <pc:sldMkLst>
          <pc:docMk/>
          <pc:sldMk cId="2277354690" sldId="325"/>
        </pc:sldMkLst>
        <pc:spChg chg="add del">
          <ac:chgData name="Philippe Baucour" userId="5102170ae7533958" providerId="LiveId" clId="{D0A97A0F-2988-4B46-83E6-BD81AF6C9FC9}" dt="2024-12-05T12:16:10.239" v="1207" actId="478"/>
          <ac:spMkLst>
            <pc:docMk/>
            <pc:sldMk cId="2277354690" sldId="325"/>
            <ac:spMk id="38" creationId="{3ECCC4D3-4FBA-D56B-A960-8CC32F84B061}"/>
          </ac:spMkLst>
        </pc:spChg>
        <pc:spChg chg="add del">
          <ac:chgData name="Philippe Baucour" userId="5102170ae7533958" providerId="LiveId" clId="{D0A97A0F-2988-4B46-83E6-BD81AF6C9FC9}" dt="2024-12-05T12:21:34.900" v="1216" actId="478"/>
          <ac:spMkLst>
            <pc:docMk/>
            <pc:sldMk cId="2277354690" sldId="325"/>
            <ac:spMk id="40" creationId="{CD5582F0-7C73-E86D-3AB1-8D98BF2425F4}"/>
          </ac:spMkLst>
        </pc:spChg>
      </pc:sldChg>
      <pc:sldChg chg="delSp modSp add mod ord modAnim modNotesTx">
        <pc:chgData name="Philippe Baucour" userId="5102170ae7533958" providerId="LiveId" clId="{D0A97A0F-2988-4B46-83E6-BD81AF6C9FC9}" dt="2024-12-05T19:38:22.633" v="2129" actId="6549"/>
        <pc:sldMkLst>
          <pc:docMk/>
          <pc:sldMk cId="442007467" sldId="326"/>
        </pc:sldMkLst>
        <pc:spChg chg="del">
          <ac:chgData name="Philippe Baucour" userId="5102170ae7533958" providerId="LiveId" clId="{D0A97A0F-2988-4B46-83E6-BD81AF6C9FC9}" dt="2024-12-05T12:23:05.143" v="1218" actId="478"/>
          <ac:spMkLst>
            <pc:docMk/>
            <pc:sldMk cId="442007467" sldId="326"/>
            <ac:spMk id="40" creationId="{EC1B920D-1137-EA73-8EAB-A693E417AEEA}"/>
          </ac:spMkLst>
        </pc:spChg>
        <pc:grpChg chg="mod">
          <ac:chgData name="Philippe Baucour" userId="5102170ae7533958" providerId="LiveId" clId="{D0A97A0F-2988-4B46-83E6-BD81AF6C9FC9}" dt="2024-12-05T12:25:09.586" v="1222" actId="688"/>
          <ac:grpSpMkLst>
            <pc:docMk/>
            <pc:sldMk cId="442007467" sldId="326"/>
            <ac:grpSpMk id="33" creationId="{51EAA0EB-3535-6755-D0E0-49614E664FBF}"/>
          </ac:grpSpMkLst>
        </pc:grpChg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606357529" sldId="326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1441243126" sldId="327"/>
        </pc:sldMkLst>
      </pc:sldChg>
      <pc:sldChg chg="addSp delSp modSp add mod modNotesTx">
        <pc:chgData name="Philippe Baucour" userId="5102170ae7533958" providerId="LiveId" clId="{D0A97A0F-2988-4B46-83E6-BD81AF6C9FC9}" dt="2024-12-05T19:39:24.980" v="2138" actId="6549"/>
        <pc:sldMkLst>
          <pc:docMk/>
          <pc:sldMk cId="2119562609" sldId="327"/>
        </pc:sldMkLst>
        <pc:spChg chg="mod">
          <ac:chgData name="Philippe Baucour" userId="5102170ae7533958" providerId="LiveId" clId="{D0A97A0F-2988-4B46-83E6-BD81AF6C9FC9}" dt="2024-12-05T12:40:46.333" v="1375" actId="113"/>
          <ac:spMkLst>
            <pc:docMk/>
            <pc:sldMk cId="2119562609" sldId="327"/>
            <ac:spMk id="4" creationId="{F2999459-3ED4-9D4D-6D84-727C1EB30CC2}"/>
          </ac:spMkLst>
        </pc:spChg>
        <pc:spChg chg="del topLvl">
          <ac:chgData name="Philippe Baucour" userId="5102170ae7533958" providerId="LiveId" clId="{D0A97A0F-2988-4B46-83E6-BD81AF6C9FC9}" dt="2024-12-05T12:34:18.912" v="1313" actId="478"/>
          <ac:spMkLst>
            <pc:docMk/>
            <pc:sldMk cId="2119562609" sldId="327"/>
            <ac:spMk id="8" creationId="{BA25B278-DA7B-0526-6B97-E01AF1D4B6C1}"/>
          </ac:spMkLst>
        </pc:spChg>
        <pc:spChg chg="mod">
          <ac:chgData name="Philippe Baucour" userId="5102170ae7533958" providerId="LiveId" clId="{D0A97A0F-2988-4B46-83E6-BD81AF6C9FC9}" dt="2024-12-05T12:44:05.183" v="1393" actId="113"/>
          <ac:spMkLst>
            <pc:docMk/>
            <pc:sldMk cId="2119562609" sldId="327"/>
            <ac:spMk id="12" creationId="{CA82A40C-1858-9C03-1AFD-0FD201A38A55}"/>
          </ac:spMkLst>
        </pc:spChg>
        <pc:spChg chg="del mod">
          <ac:chgData name="Philippe Baucour" userId="5102170ae7533958" providerId="LiveId" clId="{D0A97A0F-2988-4B46-83E6-BD81AF6C9FC9}" dt="2024-12-05T12:47:52.719" v="1467" actId="478"/>
          <ac:spMkLst>
            <pc:docMk/>
            <pc:sldMk cId="2119562609" sldId="327"/>
            <ac:spMk id="15" creationId="{1E266969-2069-A09B-BE66-6D99133360A7}"/>
          </ac:spMkLst>
        </pc:spChg>
        <pc:spChg chg="mod">
          <ac:chgData name="Philippe Baucour" userId="5102170ae7533958" providerId="LiveId" clId="{D0A97A0F-2988-4B46-83E6-BD81AF6C9FC9}" dt="2024-12-05T12:43:41.630" v="1390" actId="113"/>
          <ac:spMkLst>
            <pc:docMk/>
            <pc:sldMk cId="2119562609" sldId="327"/>
            <ac:spMk id="25" creationId="{559D7A39-6754-AA1F-B6F4-BB4D449F289C}"/>
          </ac:spMkLst>
        </pc:spChg>
        <pc:spChg chg="del">
          <ac:chgData name="Philippe Baucour" userId="5102170ae7533958" providerId="LiveId" clId="{D0A97A0F-2988-4B46-83E6-BD81AF6C9FC9}" dt="2024-12-05T12:33:25.911" v="1298" actId="478"/>
          <ac:spMkLst>
            <pc:docMk/>
            <pc:sldMk cId="2119562609" sldId="327"/>
            <ac:spMk id="26" creationId="{91854D9A-3C0C-ACA0-FBBF-F28ABDB34677}"/>
          </ac:spMkLst>
        </pc:spChg>
        <pc:spChg chg="add mod">
          <ac:chgData name="Philippe Baucour" userId="5102170ae7533958" providerId="LiveId" clId="{D0A97A0F-2988-4B46-83E6-BD81AF6C9FC9}" dt="2024-12-05T14:51:44.190" v="2127" actId="1035"/>
          <ac:spMkLst>
            <pc:docMk/>
            <pc:sldMk cId="2119562609" sldId="327"/>
            <ac:spMk id="28" creationId="{B761FEC5-2D5F-2DCD-1502-77719440BAF8}"/>
          </ac:spMkLst>
        </pc:spChg>
        <pc:spChg chg="del">
          <ac:chgData name="Philippe Baucour" userId="5102170ae7533958" providerId="LiveId" clId="{D0A97A0F-2988-4B46-83E6-BD81AF6C9FC9}" dt="2024-12-05T12:33:27.677" v="1299" actId="478"/>
          <ac:spMkLst>
            <pc:docMk/>
            <pc:sldMk cId="2119562609" sldId="327"/>
            <ac:spMk id="29" creationId="{40E20F1A-251F-F801-C2EE-5EA59719DEC7}"/>
          </ac:spMkLst>
        </pc:spChg>
        <pc:grpChg chg="del">
          <ac:chgData name="Philippe Baucour" userId="5102170ae7533958" providerId="LiveId" clId="{D0A97A0F-2988-4B46-83E6-BD81AF6C9FC9}" dt="2024-12-05T12:34:18.912" v="1313" actId="478"/>
          <ac:grpSpMkLst>
            <pc:docMk/>
            <pc:sldMk cId="2119562609" sldId="327"/>
            <ac:grpSpMk id="10" creationId="{246B147F-25FA-BF9E-D112-C5997E2511DD}"/>
          </ac:grpSpMkLst>
        </pc:grpChg>
        <pc:cxnChg chg="topLvl">
          <ac:chgData name="Philippe Baucour" userId="5102170ae7533958" providerId="LiveId" clId="{D0A97A0F-2988-4B46-83E6-BD81AF6C9FC9}" dt="2024-12-05T12:34:18.912" v="1313" actId="478"/>
          <ac:cxnSpMkLst>
            <pc:docMk/>
            <pc:sldMk cId="2119562609" sldId="327"/>
            <ac:cxnSpMk id="5" creationId="{60F35FBD-0F34-F430-5581-37639958A5CE}"/>
          </ac:cxnSpMkLst>
        </pc:cxnChg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3090389929" sldId="328"/>
        </pc:sldMkLst>
      </pc:sldChg>
      <pc:sldChg chg="modSp add mod modAnim modNotesTx">
        <pc:chgData name="Philippe Baucour" userId="5102170ae7533958" providerId="LiveId" clId="{D0A97A0F-2988-4B46-83E6-BD81AF6C9FC9}" dt="2024-12-05T19:38:42.135" v="2130" actId="6549"/>
        <pc:sldMkLst>
          <pc:docMk/>
          <pc:sldMk cId="3424885389" sldId="328"/>
        </pc:sldMkLst>
        <pc:cxnChg chg="mod">
          <ac:chgData name="Philippe Baucour" userId="5102170ae7533958" providerId="LiveId" clId="{D0A97A0F-2988-4B46-83E6-BD81AF6C9FC9}" dt="2024-12-05T14:44:37.564" v="2041" actId="14100"/>
          <ac:cxnSpMkLst>
            <pc:docMk/>
            <pc:sldMk cId="3424885389" sldId="328"/>
            <ac:cxnSpMk id="41" creationId="{4FCFC79B-EB3C-F018-DA51-1DBE8613289F}"/>
          </ac:cxnSpMkLst>
        </pc:cxnChg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524357048" sldId="329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1359923106" sldId="330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613595076" sldId="331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195137458" sldId="332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1762137056" sldId="335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926824902" sldId="337"/>
        </pc:sldMkLst>
      </pc:sldChg>
      <pc:sldChg chg="del">
        <pc:chgData name="Philippe Baucour" userId="5102170ae7533958" providerId="LiveId" clId="{D0A97A0F-2988-4B46-83E6-BD81AF6C9FC9}" dt="2024-12-04T16:33:00.239" v="0" actId="47"/>
        <pc:sldMkLst>
          <pc:docMk/>
          <pc:sldMk cId="4117754328" sldId="338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2230592114" sldId="339"/>
        </pc:sldMkLst>
      </pc:sldChg>
      <pc:sldChg chg="del">
        <pc:chgData name="Philippe Baucour" userId="5102170ae7533958" providerId="LiveId" clId="{D0A97A0F-2988-4B46-83E6-BD81AF6C9FC9}" dt="2024-12-04T16:33:44.993" v="1" actId="47"/>
        <pc:sldMkLst>
          <pc:docMk/>
          <pc:sldMk cId="3335315101" sldId="340"/>
        </pc:sldMkLst>
      </pc:sldChg>
    </pc:docChg>
  </pc:docChgLst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81F4-DD4E-A7CE-3848-DD12089A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AEF080E-69DB-F791-6A5E-4875B45E8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752DF1-8ABD-0C7C-1FB9-9E92DDF2E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</a:t>
            </a:r>
            <a:r>
              <a:rPr lang="fr-FR" b="1" dirty="0"/>
              <a:t>régressions</a:t>
            </a:r>
          </a:p>
          <a:p>
            <a:endParaRPr lang="fr-FR" dirty="0"/>
          </a:p>
          <a:p>
            <a:r>
              <a:rPr lang="fr-FR" dirty="0"/>
              <a:t>Là on se place dans le cas le plus simple où on est en 2D c'est pareil si y a plus de dimensions (7, 1_000, 10_000…)</a:t>
            </a:r>
          </a:p>
          <a:p>
            <a:r>
              <a:rPr lang="fr-FR" dirty="0"/>
              <a:t>On a des points de mesure (points rouge)</a:t>
            </a:r>
          </a:p>
          <a:p>
            <a:r>
              <a:rPr lang="fr-FR" dirty="0"/>
              <a:t>Le modèle le plus simple c'est la moyenne (ligne bleue)</a:t>
            </a:r>
          </a:p>
          <a:p>
            <a:r>
              <a:rPr lang="fr-FR" dirty="0"/>
              <a:t>Pour chaque valeur de x</a:t>
            </a:r>
            <a:r>
              <a:rPr lang="fr-FR" baseline="-25000" dirty="0"/>
              <a:t>i</a:t>
            </a:r>
            <a:r>
              <a:rPr lang="fr-FR" dirty="0"/>
              <a:t> le modèle prédit toujours la même valeur (la valeur de la moyenne)</a:t>
            </a:r>
          </a:p>
          <a:p>
            <a:endParaRPr lang="fr-FR" dirty="0"/>
          </a:p>
          <a:p>
            <a:r>
              <a:rPr lang="fr-FR" dirty="0"/>
              <a:t>On fait un modèle de régression (ligne verte)</a:t>
            </a:r>
          </a:p>
          <a:p>
            <a:endParaRPr lang="fr-FR" dirty="0"/>
          </a:p>
          <a:p>
            <a:r>
              <a:rPr lang="fr-FR" dirty="0"/>
              <a:t>On veut être capable de quantifier/mesurer/comparer la qualité du modèle par rapport au modèle qui utilise la moyenne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D6CB9-7DDF-B111-D9D0-E283D345B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569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518B-F123-50AD-21A0-F2043473D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3B4EAF-8F2D-87D5-13BE-80DD1B861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550BA2-14B4-67ED-3441-189F18EDB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3AFCD-06FD-E75F-FB97-07D514452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06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6FAE-421E-06D8-8F79-C22F3D3D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32C560-D953-7768-6B2B-C8FA70F72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C2D605-EC96-0710-AB08-BD8345ED2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85EA2-FFB9-0C7E-6FC7-B9C6402D0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60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4B055-D140-E989-2087-EC06D843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721AAE-0383-C9C9-92D8-560C1FDA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694FDF1-8CE3-50D6-E076-C28D3418C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CC4E40-8EBC-700D-81B2-D8DEA2C8B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94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A627-F639-9360-97A4-25C36CD45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A6BA39-0D85-7E3D-D4E1-723D41CEB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C2C6DB-D76E-6D3E-E55C-B7DF2E071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E2B613-3954-0E62-7E49-CD5C3C808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979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A74B-9A92-0DDC-390E-E610F548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767CBC-58AC-9D37-6414-075E81C61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B024CD-F656-34E8-50A5-4D5A3825E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1F6B1D-318B-C000-9A32-C6052AEC7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9D19-C986-4A0E-E626-42BF58878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CCE158-15A7-CB0E-744F-1FE616FFB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06C0E5-7AD8-1B80-E6B2-5F429F8AD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C136BC-AAE9-0EE6-EB2D-874D1FF7C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23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veut être capable de quantifier/mesurer/comparer la qualité du modèle par rapport au modèle qui utilise la moyenne</a:t>
            </a:r>
          </a:p>
          <a:p>
            <a:endParaRPr lang="fr-FR" dirty="0"/>
          </a:p>
          <a:p>
            <a:r>
              <a:rPr lang="fr-FR" dirty="0"/>
              <a:t>On va comparer les prédictions de la régression à celles du modèle basé sur la moyenne</a:t>
            </a:r>
          </a:p>
          <a:p>
            <a:r>
              <a:rPr lang="fr-FR" dirty="0"/>
              <a:t>Est-ce que les prédictions de la régression sont plus proches de la réalité que les prédictions basées sur la moyenne ?</a:t>
            </a:r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  <a:p>
            <a:endParaRPr lang="fr-FR" dirty="0"/>
          </a:p>
          <a:p>
            <a:endParaRPr lang="fr-FR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(le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modèle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vs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moyenne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 (la valeur vs la moyenne)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prédiction de la moyenne alors le rapport vaut 0. Le modèle ne vaut pas mieux que la moyenne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valeur                                 alors le rapport vaut 1. Le modèle colle parfaitement à la réalité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0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3FD9-3153-3C26-B65A-08EBA5DB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3A9DD0-DE4C-66AD-439A-7C100AD58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14A5DC6-FDBF-C529-BB12-72E904ADC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094919-EE99-90CB-2779-447A9DBC3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5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D6098-874A-A431-39F7-3BF3D5BCC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6EE209-1C15-2B74-8EB5-F4F207C64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46F371-CB89-BABB-6C0A-A5C22C33F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F4A0F0-F283-902A-1F99-2AD1A0FBB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7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646C7-5459-F250-2CF1-10CFF249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9A4883-6015-ADDB-EF25-C358AA79E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218A0E-BB6F-A628-D17B-45D37EE16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FA703-A222-5D67-3BFD-4D3795850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5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F8D2-4CD0-9EF7-CFF4-4F30F059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86501E-E31B-C2E4-4D0B-657E18386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46EDBD-1611-F3FF-255E-EF3691F92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71D-CDBC-B0A8-0A8F-658F3B172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03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58060-4097-F9C4-F54D-CE94286FA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0E4049-6D16-DEB3-D246-E91E81929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D49D3F-0BB2-D10A-4A24-6A88F9AE3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65AACC-4A28-AC83-1F1B-5E784EBC3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1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11.png"/><Relationship Id="rId4" Type="http://schemas.openxmlformats.org/officeDocument/2006/relationships/image" Target="../media/image50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4" Type="http://schemas.openxmlformats.org/officeDocument/2006/relationships/image" Target="../media/image50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11" Type="http://schemas.openxmlformats.org/officeDocument/2006/relationships/image" Target="../media/image15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4" Type="http://schemas.openxmlformats.org/officeDocument/2006/relationships/image" Target="../media/image500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11" Type="http://schemas.openxmlformats.org/officeDocument/2006/relationships/image" Target="../media/image19.png"/><Relationship Id="rId5" Type="http://schemas.openxmlformats.org/officeDocument/2006/relationships/image" Target="../media/image510.png"/><Relationship Id="rId10" Type="http://schemas.openxmlformats.org/officeDocument/2006/relationships/image" Target="../media/image18.png"/><Relationship Id="rId4" Type="http://schemas.openxmlformats.org/officeDocument/2006/relationships/image" Target="../media/image500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0D939-87AB-1DE3-9586-CE67EC95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2788CCD-85BF-32A0-5561-16A82502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83BAABE-EECB-DA63-4939-5915259E1B93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18076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83BAABE-EECB-DA63-4939-5915259E1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18076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9071B17-203D-BDB7-61CE-AE25A626D887}"/>
                  </a:ext>
                </a:extLst>
              </p:cNvPr>
              <p:cNvSpPr txBox="1"/>
              <p:nvPr/>
            </p:nvSpPr>
            <p:spPr>
              <a:xfrm rot="16200000">
                <a:off x="420524" y="2426652"/>
                <a:ext cx="7864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9071B17-203D-BDB7-61CE-AE25A626D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524" y="2426652"/>
                <a:ext cx="78649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3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0038-BFF9-4774-9F9B-2353C9525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3554A4C-1666-7E12-C25E-7CA7068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31BB2081-D77D-9980-ED8E-E4D5B3E365F1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5765D0F-60D9-6818-6501-B7F24BC5B78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DEE4B1E-3266-CB1E-415C-10992464DE21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228C59-9680-4CD1-72AF-2E266BE62163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3E93FFB6-B350-1B78-55FB-6A0475F82C76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9A0CC6B-B915-801D-5EEE-77E92136F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A4F30FC-F602-D68E-1EE9-DDEFC525B450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85A13A8-71D8-DBAB-1FE7-EF7D1CD2D540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7958DD-345A-2191-4A45-CAD8CA931313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15407A1-204B-BDF1-3281-A599BE29B79E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93658F6-E971-85F5-EA7A-34AF7554EE49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BC9640C-FDED-F5EA-F392-A5B6D958B62B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06AB0CB-9091-AA7B-D74E-DBD9543BE420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A5864E40-234B-5D26-BF65-27C4E00E59D1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024464C-A251-8CEE-D683-5FF04D7E00F0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2B1613F-186A-9237-C2F9-38D0E52DC36C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AAE47CF2-42A1-A7D3-51FC-C8715D9986AB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F9F35CE-6D1F-EC9F-81EE-4C3CB9B9CCF8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9B96060-0B5F-1E84-9F6B-9CB01D56AA78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EDB5DF7-495B-4A0A-4BA9-A0C626FCCC0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2AF5847-CEEB-826F-E73D-61C0042037D8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29FB1F3-C404-B71C-A7D4-EC9C3BD09930}"/>
                  </a:ext>
                </a:extLst>
              </p:cNvPr>
              <p:cNvSpPr txBox="1"/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29FB1F3-C404-B71C-A7D4-EC9C3BD09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1921C79-A2F4-3F23-CC3B-F93A58A740C7}"/>
                  </a:ext>
                </a:extLst>
              </p:cNvPr>
              <p:cNvSpPr txBox="1"/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32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32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1921C79-A2F4-3F23-CC3B-F93A58A7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8716779-0E53-E2DD-5AF7-29C54CBDC615}"/>
                  </a:ext>
                </a:extLst>
              </p:cNvPr>
              <p:cNvSpPr txBox="1"/>
              <p:nvPr/>
            </p:nvSpPr>
            <p:spPr>
              <a:xfrm>
                <a:off x="2851889" y="717964"/>
                <a:ext cx="6024854" cy="102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𝑅𝑒𝑔𝑟𝑒𝑠𝑠𝑖𝑜𝑛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𝑀𝑒𝑎𝑠𝑢𝑟𝑒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e>
                            <m:sub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𝑟𝑒𝑔𝑟𝑒𝑠𝑠𝑖𝑜𝑛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8716779-0E53-E2DD-5AF7-29C54CBD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89" y="717964"/>
                <a:ext cx="6024854" cy="10229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92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1BB6E-A9A2-9388-6F78-E5C43B43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2E41D5C-A7EC-70B1-AC6C-55750C3A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3BC76BFB-ABF3-9A55-3085-5C8D5F920BAF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2DB9F9C-9616-9C4E-BE87-831ABADDE41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F21B158-4167-7998-8150-095DFE5BC417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755FB38-98BF-C73B-56EC-15197CAD1C68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EEC39BE1-A705-95E1-6584-26A41BCF5D9E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5ADDD39-E85A-B414-BBF7-D66831B0F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BF118FB-4CD8-7150-306B-C19C4A4F5D32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751DC5C-DB86-CB73-F165-B967775F92FD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0658B1B-F9B9-3C2E-CD3E-2596D01FAE0A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C343116-5280-2A84-64EB-253F811438BB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FA55047-99C8-87B4-7ECD-5EB684350AEE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079ABCD-59C1-2A5E-EAB9-506807B6360E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DE3ECF3-28D8-D7FC-3333-29BE10BF88F2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85458F2-2326-73D9-0D6D-5A5C51637AAB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9443912-3498-F714-4513-6EC49042956C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BB134BA-1381-DDBB-C9A1-7533FF1FE105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C4471134-D4CD-FCD7-5D6B-D9E3596AF659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C31E0-9F46-F253-2E9E-770E68B01C89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594C192-DEB1-2F1B-2F47-D178AB1D73BB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1DD03B16-BE9D-7684-25BA-9EBA58DCCE2A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DB7417E-A78C-D78A-6A22-0BD52C41C156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EAEC92C-5D5A-28A4-10F7-3ABCAC0A4EFC}"/>
                  </a:ext>
                </a:extLst>
              </p:cNvPr>
              <p:cNvSpPr txBox="1"/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EAEC92C-5D5A-28A4-10F7-3ABCAC0A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576C387-F857-96EA-B67F-45058E31A44C}"/>
                  </a:ext>
                </a:extLst>
              </p:cNvPr>
              <p:cNvSpPr txBox="1"/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576C387-F857-96EA-B67F-45058E31A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179DB4C4-9D5B-9958-3D29-EA06C554F29D}"/>
              </a:ext>
            </a:extLst>
          </p:cNvPr>
          <p:cNvGrpSpPr/>
          <p:nvPr/>
        </p:nvGrpSpPr>
        <p:grpSpPr>
          <a:xfrm>
            <a:off x="5159839" y="3393440"/>
            <a:ext cx="665899" cy="572281"/>
            <a:chOff x="1794680" y="3556594"/>
            <a:chExt cx="665899" cy="572281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CE325AB8-86AC-99E1-3056-4F4AF40BBBFF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556594"/>
              <a:ext cx="0" cy="572281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2EBF4D4-859B-0D01-4FE5-FAD2A4A99E05}"/>
                </a:ext>
              </a:extLst>
            </p:cNvPr>
            <p:cNvSpPr txBox="1"/>
            <p:nvPr/>
          </p:nvSpPr>
          <p:spPr>
            <a:xfrm>
              <a:off x="1839780" y="3659956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SSE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AF0D862-9B5C-AFC5-9A37-D1FA75CE6C99}"/>
                  </a:ext>
                </a:extLst>
              </p:cNvPr>
              <p:cNvSpPr txBox="1"/>
              <p:nvPr/>
            </p:nvSpPr>
            <p:spPr>
              <a:xfrm>
                <a:off x="5083738" y="2481723"/>
                <a:ext cx="3777573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fr-FR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32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32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AF0D862-9B5C-AFC5-9A37-D1FA75CE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38" y="2481723"/>
                <a:ext cx="3777573" cy="11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AAF85C8C-A4AF-6C7F-D830-9180C825C55E}"/>
              </a:ext>
            </a:extLst>
          </p:cNvPr>
          <p:cNvSpPr/>
          <p:nvPr/>
        </p:nvSpPr>
        <p:spPr>
          <a:xfrm>
            <a:off x="1264358" y="2219464"/>
            <a:ext cx="3667021" cy="1004149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AC3A01-E53C-722E-15D4-9AD5490E3975}"/>
              </a:ext>
            </a:extLst>
          </p:cNvPr>
          <p:cNvSpPr/>
          <p:nvPr/>
        </p:nvSpPr>
        <p:spPr>
          <a:xfrm>
            <a:off x="2127030" y="5103358"/>
            <a:ext cx="3667021" cy="1004149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1987F45-8D3B-FDD5-A402-8F6BB13461CF}"/>
              </a:ext>
            </a:extLst>
          </p:cNvPr>
          <p:cNvSpPr txBox="1"/>
          <p:nvPr/>
        </p:nvSpPr>
        <p:spPr>
          <a:xfrm>
            <a:off x="1680955" y="507775"/>
            <a:ext cx="88300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82775" algn="l"/>
              </a:tabLst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variability	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Variability explained by the model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Unexplained variability</a:t>
            </a:r>
          </a:p>
          <a:p>
            <a:pPr>
              <a:tabLst>
                <a:tab pos="1882775" algn="l"/>
              </a:tabLst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	= </a:t>
            </a:r>
            <a:r>
              <a:rPr lang="en-US" sz="2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+ </a:t>
            </a:r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SSE</a:t>
            </a:r>
            <a:endParaRPr lang="fr-FR" sz="20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tabLst>
                <a:tab pos="1882775" algn="l"/>
              </a:tabLs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85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A2ED7-320C-F52A-F50C-BA6573854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7D3BFF-A03C-A039-3E71-E0E9D08E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C2AF46E-B944-0C47-6E36-3AF43A5F6E75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B07703B-C576-FF93-3D60-54ABB11A52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A306453-8D7A-C830-BD2C-C2B8AECBEF76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DD072DD-BCC5-1DEA-F9E9-C171A99650E0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B3ED92C4-86CE-D2FC-9138-33A01129ABF3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35F6852-69A7-DBD9-329D-786078B4D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2933264-97BC-0B07-4301-417D42AF3968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C6D6D0E-F7D5-83B6-9E45-2799EA9EC026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7E23F77-D18B-D263-8AE8-62E57A11877A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592A60B-3C6F-2356-FEA1-DFA3E52AD018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AB5B90E-5D95-0DE7-ADF2-651235832561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30B1472-DCBB-1E5F-244E-F02C8D93AD8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B182202-E560-5847-80BF-F5E73ACFBC5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0E3C9DD8-7255-A1FF-C5B5-055E9900B543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0997008-2BC9-F759-86A4-293BE3A7A95B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7624221-5650-BE96-0A49-C82B9A1376FA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1B2A1E42-BC77-6433-577F-3CB0B82EB08D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7A93350-7D3E-8A4F-59E1-5F45AC75F6E2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BC23208-428A-0FCC-A23B-0E826C973D4E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82834D11-A8BD-7F44-D143-BF7AEB33843F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3ECFABB-B98D-5251-2498-62E559BFE7C5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722F3B5-CE84-535B-B5B8-D15748F1AC4C}"/>
                  </a:ext>
                </a:extLst>
              </p:cNvPr>
              <p:cNvSpPr txBox="1"/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722F3B5-CE84-535B-B5B8-D15748F1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E35FC70-8F78-8DD7-6238-466CB9C28CB0}"/>
                  </a:ext>
                </a:extLst>
              </p:cNvPr>
              <p:cNvSpPr txBox="1"/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E35FC70-8F78-8DD7-6238-466CB9C2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0103F1DA-5778-64DB-FB9B-C781E9D80B83}"/>
              </a:ext>
            </a:extLst>
          </p:cNvPr>
          <p:cNvGrpSpPr/>
          <p:nvPr/>
        </p:nvGrpSpPr>
        <p:grpSpPr>
          <a:xfrm>
            <a:off x="5159839" y="3393440"/>
            <a:ext cx="665899" cy="572281"/>
            <a:chOff x="1794680" y="3556594"/>
            <a:chExt cx="665899" cy="572281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9530AA43-CCA9-A980-DAA3-F5A0C5E12F47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556594"/>
              <a:ext cx="0" cy="572281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84823E6-107C-4E82-21F9-E0AE574B57D2}"/>
                </a:ext>
              </a:extLst>
            </p:cNvPr>
            <p:cNvSpPr txBox="1"/>
            <p:nvPr/>
          </p:nvSpPr>
          <p:spPr>
            <a:xfrm>
              <a:off x="1839780" y="3659956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SSE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B0D1215-6C90-0627-5C57-8D3E96F48121}"/>
                  </a:ext>
                </a:extLst>
              </p:cNvPr>
              <p:cNvSpPr txBox="1"/>
              <p:nvPr/>
            </p:nvSpPr>
            <p:spPr>
              <a:xfrm>
                <a:off x="5083738" y="2481723"/>
                <a:ext cx="3777573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fr-FR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32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32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B0D1215-6C90-0627-5C57-8D3E96F4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38" y="2481723"/>
                <a:ext cx="3777573" cy="11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9AEA8BD-0549-5A83-462A-45ED4070D084}"/>
              </a:ext>
            </a:extLst>
          </p:cNvPr>
          <p:cNvSpPr/>
          <p:nvPr/>
        </p:nvSpPr>
        <p:spPr>
          <a:xfrm>
            <a:off x="1264358" y="2219464"/>
            <a:ext cx="3667021" cy="1004149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092106-906A-5AA8-6F89-E63E1B26A45F}"/>
              </a:ext>
            </a:extLst>
          </p:cNvPr>
          <p:cNvSpPr/>
          <p:nvPr/>
        </p:nvSpPr>
        <p:spPr>
          <a:xfrm>
            <a:off x="2127030" y="5103358"/>
            <a:ext cx="3667021" cy="1004149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582041E-475C-0401-A0FC-8B1CB3E2641E}"/>
                  </a:ext>
                </a:extLst>
              </p:cNvPr>
              <p:cNvSpPr txBox="1"/>
              <p:nvPr/>
            </p:nvSpPr>
            <p:spPr>
              <a:xfrm>
                <a:off x="3347070" y="584911"/>
                <a:ext cx="5545621" cy="717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𝑀𝑒𝑎𝑠𝑢𝑟𝑒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b="0" i="1" dirty="0" smtClean="0">
                        <a:latin typeface="Cambria Math" panose="02040503050406030204" pitchFamily="18" charset="0"/>
                      </a:rPr>
                      <m:t>1 −</m:t>
                    </m:r>
                    <m:f>
                      <m:fPr>
                        <m:ctrlPr>
                          <a:rPr lang="fr-FR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fr-F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582041E-475C-0401-A0FC-8B1CB3E26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70" y="584911"/>
                <a:ext cx="5545621" cy="7170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4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B033-4427-FC7B-D99B-6F39A6E13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E614396-8EDE-DC64-BB98-EB417423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9DADD8EE-1CC9-55C4-AC3F-F7AF7AB0BAD5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E416D0D-B2C4-9B16-9C79-2FBDC3F6B44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BA67DDAC-D6C5-F972-174A-7FD051AB2B39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DFD540D-45CA-C684-7B63-B99D22F9A3D2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6FFD9649-6BAE-1800-109B-522848F844E4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C4B697A-7C19-DD8F-97D3-DC5E3F1AA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EBDBDAC-45AC-EA07-F92E-DA68D22FD5ED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97FB2DC-1290-854B-1888-61FBBC881E31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4651268-A664-7FF1-6956-470483314FB7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F7C6361-00D2-9A67-E9BD-B3AA975C3D63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9294446-73C3-E246-FA4F-E30E46186342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2433654-BE12-0D9B-F08B-38D695C3F2A2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C45B46A-00CA-A8D6-2764-DF12BE9CB96B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AE4CF7F7-FD4D-AAB5-BB34-D396AC7C8B58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CC7FBD78-8113-3ECA-5A2E-69A70A7848A6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0F35FBD-0F34-F430-5581-37639958A5CE}"/>
              </a:ext>
            </a:extLst>
          </p:cNvPr>
          <p:cNvCxnSpPr/>
          <p:nvPr/>
        </p:nvCxnSpPr>
        <p:spPr>
          <a:xfrm>
            <a:off x="1794680" y="3377382"/>
            <a:ext cx="0" cy="79396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24C6EBA-413C-62F2-8477-F4BAD0E3351B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97A30119-CD55-355A-3E98-B6206897935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B1E45AB-C61A-E083-DC72-5538D7096442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2999459-3ED4-9D4D-6D84-727C1EB30CC2}"/>
                  </a:ext>
                </a:extLst>
              </p:cNvPr>
              <p:cNvSpPr txBox="1"/>
              <p:nvPr/>
            </p:nvSpPr>
            <p:spPr>
              <a:xfrm>
                <a:off x="1903251" y="3381739"/>
                <a:ext cx="20767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2999459-3ED4-9D4D-6D84-727C1EB3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51" y="3381739"/>
                <a:ext cx="2076722" cy="670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82A40C-1858-9C03-1AFD-0FD201A38A55}"/>
                  </a:ext>
                </a:extLst>
              </p:cNvPr>
              <p:cNvSpPr txBox="1"/>
              <p:nvPr/>
            </p:nvSpPr>
            <p:spPr>
              <a:xfrm>
                <a:off x="1463116" y="5067675"/>
                <a:ext cx="209275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82A40C-1858-9C03-1AFD-0FD201A3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116" y="5067675"/>
                <a:ext cx="2092752" cy="670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E7C7C98C-FCCF-9CCC-5398-FEF2E962C2EF}"/>
              </a:ext>
            </a:extLst>
          </p:cNvPr>
          <p:cNvGrpSpPr/>
          <p:nvPr/>
        </p:nvGrpSpPr>
        <p:grpSpPr>
          <a:xfrm>
            <a:off x="5159839" y="3393440"/>
            <a:ext cx="665899" cy="572281"/>
            <a:chOff x="1794680" y="3556594"/>
            <a:chExt cx="665899" cy="572281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47F00BAF-4C0D-91D0-72DC-6C3EF8BF5E15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556594"/>
              <a:ext cx="0" cy="572281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5C57BAB-D3F2-EE38-FB65-2CADC76A102D}"/>
                </a:ext>
              </a:extLst>
            </p:cNvPr>
            <p:cNvSpPr txBox="1"/>
            <p:nvPr/>
          </p:nvSpPr>
          <p:spPr>
            <a:xfrm>
              <a:off x="1839780" y="3659956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SSE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59D7A39-6754-AA1F-B6F4-BB4D449F289C}"/>
                  </a:ext>
                </a:extLst>
              </p:cNvPr>
              <p:cNvSpPr txBox="1"/>
              <p:nvPr/>
            </p:nvSpPr>
            <p:spPr>
              <a:xfrm>
                <a:off x="4831986" y="2679594"/>
                <a:ext cx="25757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59D7A39-6754-AA1F-B6F4-BB4D449F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86" y="2679594"/>
                <a:ext cx="2575790" cy="670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761FEC5-2D5F-2DCD-1502-77719440BAF8}"/>
                  </a:ext>
                </a:extLst>
              </p:cNvPr>
              <p:cNvSpPr txBox="1"/>
              <p:nvPr/>
            </p:nvSpPr>
            <p:spPr>
              <a:xfrm>
                <a:off x="3347070" y="1633785"/>
                <a:ext cx="5545621" cy="717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𝑀𝑒𝑎𝑠𝑢𝑟𝑒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b="0" i="1" dirty="0" smtClean="0">
                        <a:latin typeface="Cambria Math" panose="02040503050406030204" pitchFamily="18" charset="0"/>
                      </a:rPr>
                      <m:t>1 −</m:t>
                    </m:r>
                    <m:f>
                      <m:fPr>
                        <m:ctrlPr>
                          <a:rPr lang="fr-FR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fr-F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fr-FR" sz="3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761FEC5-2D5F-2DCD-1502-77719440B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70" y="1633785"/>
                <a:ext cx="5545621" cy="7170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56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3E3238-BFE4-7F69-C6A3-DB775394A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50" y="289560"/>
                <a:ext cx="11932890" cy="64160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R² </a:t>
                </a:r>
                <a:r>
                  <a:rPr lang="fr-FR" dirty="0" err="1"/>
                  <a:t>is</a:t>
                </a:r>
                <a:r>
                  <a:rPr lang="fr-FR" dirty="0"/>
                  <a:t>  </a:t>
                </a:r>
              </a:p>
              <a:p>
                <a:pPr lvl="1"/>
                <a:r>
                  <a:rPr lang="en-US" dirty="0"/>
                  <a:t>a measure of the model's ability to explain… </a:t>
                </a:r>
              </a:p>
              <a:p>
                <a:pPr lvl="1"/>
                <a:r>
                  <a:rPr lang="en-US" dirty="0"/>
                  <a:t>the variability of measurements relative to the mean</a:t>
                </a:r>
              </a:p>
              <a:p>
                <a:endParaRPr lang="fr-FR" dirty="0"/>
              </a:p>
              <a:p>
                <a:r>
                  <a:rPr lang="fr-FR" dirty="0"/>
                  <a:t>R² = 1 =&gt; The model </a:t>
                </a:r>
                <a:r>
                  <a:rPr lang="fr-FR" dirty="0" err="1"/>
                  <a:t>explains</a:t>
                </a:r>
                <a:r>
                  <a:rPr lang="fr-FR" dirty="0"/>
                  <a:t> 100% of the </a:t>
                </a:r>
                <a:r>
                  <a:rPr lang="fr-FR" dirty="0" err="1"/>
                  <a:t>variablility</a:t>
                </a:r>
                <a:endParaRPr lang="fr-FR" dirty="0"/>
              </a:p>
              <a:p>
                <a:r>
                  <a:rPr lang="fr-FR" dirty="0"/>
                  <a:t>R² = 0 =&gt; </a:t>
                </a:r>
                <a:r>
                  <a:rPr lang="en-US" dirty="0"/>
                  <a:t>The model performs no better than the one that predicts always the average 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𝑀𝑒𝑎𝑠𝑢𝑟𝑒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pPr>
                  <a:tabLst>
                    <a:tab pos="2239963" algn="l"/>
                  </a:tabLst>
                </a:pPr>
                <a:r>
                  <a:rPr lang="en-US" dirty="0"/>
                  <a:t>Total variability	=   variability explained by the model </a:t>
                </a:r>
                <a:br>
                  <a:rPr lang="en-US" dirty="0"/>
                </a:br>
                <a:r>
                  <a:rPr lang="en-US" dirty="0"/>
                  <a:t>                                 + unexplained variability</a:t>
                </a:r>
              </a:p>
              <a:p>
                <a:pPr>
                  <a:tabLst>
                    <a:tab pos="2239963" algn="l"/>
                  </a:tabLst>
                </a:pPr>
                <a:r>
                  <a:rPr lang="en-US" dirty="0"/>
                  <a:t>SST 	= SSR  + SSE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SSR = </a:t>
                </a:r>
                <a:r>
                  <a:rPr lang="en-US" dirty="0"/>
                  <a:t>Distance between the mean and the predicted value</a:t>
                </a:r>
                <a:endParaRPr lang="fr-FR" dirty="0"/>
              </a:p>
              <a:p>
                <a:r>
                  <a:rPr lang="fr-FR" dirty="0"/>
                  <a:t>SST = </a:t>
                </a:r>
                <a:r>
                  <a:rPr lang="en-US" dirty="0"/>
                  <a:t>Distance between the mean and the actual value</a:t>
                </a:r>
              </a:p>
              <a:p>
                <a:r>
                  <a:rPr lang="en-US" dirty="0"/>
                  <a:t>SSE = Distance between the actual values and the predicted value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3E3238-BFE4-7F69-C6A3-DB775394A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50" y="289560"/>
                <a:ext cx="11932890" cy="6416040"/>
              </a:xfrm>
              <a:blipFill>
                <a:blip r:embed="rId3"/>
                <a:stretch>
                  <a:fillRect l="-664" t="-2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F02E2232-709C-A48F-24BB-F15C221DE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220" y="2499608"/>
            <a:ext cx="4960590" cy="22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1D0C-DF27-B4CD-2527-1FC1A4DE0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E1E1A46-99A7-6A16-5DD2-458E2064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1B4E157-8618-8CF8-57CA-F0437E10E307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FF2400-8C5C-3DB9-CE9D-C2B2E24F4F62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E237561-956E-D39B-4A3B-5E64E75E7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B7E32B94-2ECC-FB0B-0BE4-3C98729619D5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8BB2D9C-C727-C7AE-99BD-AD8310179A40}"/>
              </a:ext>
            </a:extLst>
          </p:cNvPr>
          <p:cNvGrpSpPr/>
          <p:nvPr/>
        </p:nvGrpSpPr>
        <p:grpSpPr>
          <a:xfrm>
            <a:off x="1119116" y="2905385"/>
            <a:ext cx="5000765" cy="523220"/>
            <a:chOff x="1119116" y="2898457"/>
            <a:chExt cx="5000765" cy="52322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84BB746-FC53-292F-5C7D-E06581AE1E79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1119116" y="3370454"/>
              <a:ext cx="50007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A9BEAC-B594-8BB7-998A-EF2F70266087}"/>
                </a:ext>
              </a:extLst>
            </p:cNvPr>
            <p:cNvSpPr txBox="1"/>
            <p:nvPr/>
          </p:nvSpPr>
          <p:spPr>
            <a:xfrm>
              <a:off x="3036821" y="2898457"/>
              <a:ext cx="14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</a:t>
              </a:r>
              <a:endPara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DF2CDB6-112F-1793-4ED7-1B8DA1479C9A}"/>
              </a:ext>
            </a:extLst>
          </p:cNvPr>
          <p:cNvGrpSpPr/>
          <p:nvPr/>
        </p:nvGrpSpPr>
        <p:grpSpPr>
          <a:xfrm>
            <a:off x="1119116" y="3475590"/>
            <a:ext cx="4926842" cy="523220"/>
            <a:chOff x="1119116" y="3475590"/>
            <a:chExt cx="4926842" cy="5232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B284D66-4E21-A176-22FA-F60354E48359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6" y="3975881"/>
              <a:ext cx="4926842" cy="185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F4A2834-77B5-141F-FA95-8F5C5105A766}"/>
                </a:ext>
              </a:extLst>
            </p:cNvPr>
            <p:cNvSpPr txBox="1"/>
            <p:nvPr/>
          </p:nvSpPr>
          <p:spPr>
            <a:xfrm>
              <a:off x="1221778" y="3475590"/>
              <a:ext cx="1101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2C4B83B-6019-A466-DB01-6CC6E7385CBA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A4E25A5-8B3F-815E-DA2C-215FD79FC7A6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8F679BD3-C5AA-FB5E-E033-48F8EC6348F7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96D922C-0906-CB80-95B0-5D60E86D33D3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BB27B0D-5F3D-3242-B0B0-B37C3B76CD39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7368542C-9537-5BC3-5EE5-6B23F9DF0922}"/>
              </a:ext>
            </a:extLst>
          </p:cNvPr>
          <p:cNvSpPr txBox="1"/>
          <p:nvPr/>
        </p:nvSpPr>
        <p:spPr>
          <a:xfrm>
            <a:off x="5050775" y="1518939"/>
            <a:ext cx="497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F1552E-B5A4-2306-F494-51E526113A43}"/>
              </a:ext>
            </a:extLst>
          </p:cNvPr>
          <p:cNvSpPr txBox="1"/>
          <p:nvPr/>
        </p:nvSpPr>
        <p:spPr>
          <a:xfrm rot="20917879">
            <a:off x="9497538" y="267115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478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BEE71-0F8E-3A84-2B9E-9925978E3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D86708C-DB03-55AD-A7C4-F79EB01B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51EAA0EB-3535-6755-D0E0-49614E664FBF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60FD0EC-1BB1-D9F8-3D0D-32E8DCEC9CB1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28251BFC-F0F5-CBBC-8BAB-36EBD671033F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45B2725-7460-5A00-14CE-436ECDDF3D28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3377C1C0-A991-994D-B0DB-C4842F32AD71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6DC6818-5B2E-3AE1-3795-92F6C97DD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1E5E70E-DAB5-09F4-206E-63443D1BA6CA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24127F8B-ABA3-C9B8-4158-1EA6E9DEC9C1}"/>
              </a:ext>
            </a:extLst>
          </p:cNvPr>
          <p:cNvGrpSpPr/>
          <p:nvPr/>
        </p:nvGrpSpPr>
        <p:grpSpPr>
          <a:xfrm>
            <a:off x="1119116" y="2905385"/>
            <a:ext cx="5000765" cy="523220"/>
            <a:chOff x="1119116" y="2898457"/>
            <a:chExt cx="5000765" cy="52322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4C056FF9-10C1-F497-BC86-1566E2914C64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1119116" y="3370454"/>
              <a:ext cx="50007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7C6DB1E-0897-89EE-719F-DD260F46BCBB}"/>
                </a:ext>
              </a:extLst>
            </p:cNvPr>
            <p:cNvSpPr txBox="1"/>
            <p:nvPr/>
          </p:nvSpPr>
          <p:spPr>
            <a:xfrm>
              <a:off x="3036821" y="2898457"/>
              <a:ext cx="14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</a:t>
              </a:r>
              <a:endPara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A44E9E9-8798-5C45-0571-4E095FCD3B74}"/>
              </a:ext>
            </a:extLst>
          </p:cNvPr>
          <p:cNvGrpSpPr/>
          <p:nvPr/>
        </p:nvGrpSpPr>
        <p:grpSpPr>
          <a:xfrm>
            <a:off x="1119116" y="3475590"/>
            <a:ext cx="4926842" cy="523220"/>
            <a:chOff x="1119116" y="3475590"/>
            <a:chExt cx="4926842" cy="5232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23F4560-E950-2FC5-0E25-90476860AF2A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6" y="3975881"/>
              <a:ext cx="4926842" cy="185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91DBC75-D6A6-C961-BB0E-2D8E92547243}"/>
                </a:ext>
              </a:extLst>
            </p:cNvPr>
            <p:cNvSpPr txBox="1"/>
            <p:nvPr/>
          </p:nvSpPr>
          <p:spPr>
            <a:xfrm>
              <a:off x="1221778" y="3475590"/>
              <a:ext cx="1101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EEAEA7C-161E-4D62-0375-86EF98969C0C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F1129FD-EAF2-D3F0-9E36-5F615DA728CB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98B38C5-B955-E437-A333-6C6835E8723B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353612B-D15C-9AAC-DB90-7D9506B466BC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720C6B7-4021-3CC0-2A79-89308E243389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1A0DC52-8053-0B08-9F6D-412524778CE8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36EA9FC0-5C5F-66A5-D7B0-4A994554CA61}"/>
              </a:ext>
            </a:extLst>
          </p:cNvPr>
          <p:cNvSpPr txBox="1"/>
          <p:nvPr/>
        </p:nvSpPr>
        <p:spPr>
          <a:xfrm>
            <a:off x="5050775" y="1518939"/>
            <a:ext cx="497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23A8360-E6A9-A6A0-5D56-5CBE63FF813A}"/>
              </a:ext>
            </a:extLst>
          </p:cNvPr>
          <p:cNvSpPr txBox="1"/>
          <p:nvPr/>
        </p:nvSpPr>
        <p:spPr>
          <a:xfrm>
            <a:off x="7759754" y="4551823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420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125503-2496-8456-A2E3-A1BFCBED66D7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07DF1FA-6BD4-A0A5-27D3-684186C5655D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E9F3EE7-AB23-6FD1-1B61-0ED12B9D357A}"/>
              </a:ext>
            </a:extLst>
          </p:cNvPr>
          <p:cNvSpPr txBox="1"/>
          <p:nvPr/>
        </p:nvSpPr>
        <p:spPr>
          <a:xfrm>
            <a:off x="5770198" y="669061"/>
            <a:ext cx="53195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ratio of distances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	–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SSR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SST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DDA98F2-7E95-38FB-117F-08D342538540}"/>
              </a:ext>
            </a:extLst>
          </p:cNvPr>
          <p:cNvGrpSpPr/>
          <p:nvPr/>
        </p:nvGrpSpPr>
        <p:grpSpPr>
          <a:xfrm>
            <a:off x="2676422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66399C0E-09F9-0439-FB25-7FBE970DE063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ACF7ACE-C7F6-C30F-E782-F853CA7ABF18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246D28C-B964-55B0-9620-465FC9BF38C7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872A8554-02AA-9750-17CA-11DEB6496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01B6553-9B41-30B7-67AF-8252AF90F2BD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1770126-CD55-E1A2-DDB8-B6EA48A5273F}"/>
              </a:ext>
            </a:extLst>
          </p:cNvPr>
          <p:cNvCxnSpPr>
            <a:stCxn id="3" idx="1"/>
          </p:cNvCxnSpPr>
          <p:nvPr/>
        </p:nvCxnSpPr>
        <p:spPr>
          <a:xfrm flipH="1">
            <a:off x="838200" y="1361559"/>
            <a:ext cx="4931998" cy="26328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66A9600-43A8-13C2-3835-54269B7CC564}"/>
              </a:ext>
            </a:extLst>
          </p:cNvPr>
          <p:cNvCxnSpPr>
            <a:cxnSpLocks/>
          </p:cNvCxnSpPr>
          <p:nvPr/>
        </p:nvCxnSpPr>
        <p:spPr>
          <a:xfrm flipH="1">
            <a:off x="3342321" y="1852509"/>
            <a:ext cx="2427877" cy="17724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40CA-F693-DD8F-2E51-5D843DC03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540FC23-210A-6D15-87EF-0ACD41C9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32217B60-26A2-C047-887C-F2F7E83C85CC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FFDEFC9-0EB8-FF14-CAF6-49AD8506D98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1739C5E3-E80F-5243-B9CE-E38E471452CC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E7A1BDB-991D-3557-DD21-7424BF66C712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BC8D8540-ED12-5ADC-3A06-1DE358B75FDD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3DF55F6-D389-3B05-45DB-83D8FC517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A88C47A-95EA-8957-CF6C-4DA9BCA80235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AAF4676-7272-4EEB-1234-5A01312FF141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1114896-F0B8-5E98-64DF-AE87D31E28AF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B05CB4A-D6E1-D32A-042D-B4192A825CDB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72D0F3C-8352-957A-D33B-A22CF9A4989D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82EAD8C-EE97-50A3-77E2-E2CC6954B8B7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4E73E7C-CEC6-CFB8-E7F2-7530F916F0F5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68C6D7A-746F-182C-B04D-20A7CC42104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4D3ECF0-D57C-8566-B425-B3B386ED8A6D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84A0DD6-CCE1-A647-4523-B36211CC3B1F}"/>
              </a:ext>
            </a:extLst>
          </p:cNvPr>
          <p:cNvSpPr txBox="1"/>
          <p:nvPr/>
        </p:nvSpPr>
        <p:spPr>
          <a:xfrm>
            <a:off x="5770198" y="669061"/>
            <a:ext cx="53195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ratio of distances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	–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SSR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SST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58506-4DDD-B909-D27B-FEF9DC73DAB8}"/>
              </a:ext>
            </a:extLst>
          </p:cNvPr>
          <p:cNvGrpSpPr/>
          <p:nvPr/>
        </p:nvGrpSpPr>
        <p:grpSpPr>
          <a:xfrm>
            <a:off x="2676422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248423FD-036E-5BFC-32A1-6061A55B3579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6B86860-A203-B835-05C1-E8B9EDA68825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08D4556-1DED-3690-4730-A193F3313CDE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191D1283-9668-84AD-C369-5B213E0951B2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FCEC83F-6018-342E-FCED-2E77110571F9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8ED6046-6E1E-84FA-5112-20C3D8C943DC}"/>
              </a:ext>
            </a:extLst>
          </p:cNvPr>
          <p:cNvCxnSpPr>
            <a:stCxn id="3" idx="1"/>
          </p:cNvCxnSpPr>
          <p:nvPr/>
        </p:nvCxnSpPr>
        <p:spPr>
          <a:xfrm flipH="1">
            <a:off x="838200" y="1361559"/>
            <a:ext cx="4931998" cy="26328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FCFC79B-EB3C-F018-DA51-1DBE8613289F}"/>
              </a:ext>
            </a:extLst>
          </p:cNvPr>
          <p:cNvCxnSpPr>
            <a:cxnSpLocks/>
          </p:cNvCxnSpPr>
          <p:nvPr/>
        </p:nvCxnSpPr>
        <p:spPr>
          <a:xfrm flipH="1">
            <a:off x="2965076" y="1852509"/>
            <a:ext cx="2805122" cy="16966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8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B5C9-28DD-1B72-DEA1-72CFDF82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44E56F2-0CC5-D9B8-5CF6-24A420D1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13A7664B-EB77-DA7F-EEFF-154652E74A57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E25F66B-CE9B-D378-18A8-ED6332B3FB8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AE38E06-5D50-901D-9C80-061380884302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638645B-6672-E0C9-4D28-03212103C2D5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1BD542F-FB85-21BC-405B-C899F6AF124E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47044DA-BD90-5769-6B38-0E4CECDC9B53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E40CB72-FC2B-F1ED-D3EC-1D5FF854EFE4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657F95E-BF96-2A3A-B412-B42745D97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4F2837F-896D-D90E-FE14-3E03D818AFFC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09CCCC0-9A16-49E4-E826-E62F1621E0B2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380BA23-35E6-C069-D5E3-0F8E1374A9D3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AA53FFB-E879-E8EC-D47C-2051865CA021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0FD5FEC-5DB2-E566-95D6-4C26667E64CB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BBF30F7-ACBE-B892-A356-79944970902D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39F3FC-FC50-DC16-3C0F-00B9CDBAF2F6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13A87C9-FA62-DDB9-9958-6F9BE04F04BE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608C1270-376E-2C71-7B4D-4A313DFE7B20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A3149F2-1C97-C201-9E89-509EB249BB93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EEEC32E-E078-F18C-9F65-E6322409E5AE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940D07CE-ED98-1452-4FE5-8EE1CE0D3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69A1864-68BF-42F5-3BE7-D0C814CE600A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218FB82C-935A-F97F-AD35-76A491E57356}"/>
              </a:ext>
            </a:extLst>
          </p:cNvPr>
          <p:cNvSpPr txBox="1"/>
          <p:nvPr/>
        </p:nvSpPr>
        <p:spPr>
          <a:xfrm>
            <a:off x="7248802" y="4906958"/>
            <a:ext cx="3329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squares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indices…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BDB9050B-7EE9-82C8-78FA-31047CE1ACE6}"/>
                  </a:ext>
                </a:extLst>
              </p:cNvPr>
              <p:cNvSpPr txBox="1"/>
              <p:nvPr/>
            </p:nvSpPr>
            <p:spPr>
              <a:xfrm>
                <a:off x="1963971" y="1662332"/>
                <a:ext cx="8264057" cy="102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𝑀𝑒𝑎𝑠𝑢𝑟𝑒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𝑅𝑒𝑔𝑟𝑒𝑠𝑠𝑖𝑜𝑛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𝑀𝑒𝑎𝑠𝑢𝑟𝑒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e>
                            <m:sub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𝑟𝑒𝑔𝑟𝑒𝑠𝑠𝑖𝑜𝑛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BDB9050B-7EE9-82C8-78FA-31047CE1A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71" y="1662332"/>
                <a:ext cx="8264057" cy="102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05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2D0A3-F282-B3EB-0930-FF59A9B6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638203-ECCF-B7EC-E400-6C4EA8F2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EBF8217F-A64C-6DF2-B427-F8F5AAAD0228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7DEA121D-ACF7-C2F8-EBD8-5F5843478C6F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51DBE23-1157-3118-EDE6-DA798F7F64EB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D4805B6-11B9-DFCD-383D-D31241730476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B7D8F3C9-A68D-69EC-1B6A-6B5F3332F026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80CACBE-077F-5427-F063-3CE3B02E8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77F3121-3944-85CF-4A66-9ED16DDB0219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5810886-7198-641D-6A75-0BE9A609229F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26F7482-F982-E749-C5CA-D5E84B9335A9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58F7187-ACD0-888E-F42F-5C33A2DBA058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854C0F-9C98-7D6D-9149-7595EBDC1190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6194B1A-2A03-D887-D756-F6A38D1F510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FF9F55A-9F78-03C5-B75B-0289DF3E2FEB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05CA214-3D64-46D6-51B8-46C1F54145D7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D291CB15-2B08-4F2A-C93D-805BE084AD20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181C520-5AF4-A805-560E-146220798713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831A591A-EFDC-0430-D6C1-B0CCB95F43DA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8622216-0B91-B793-4C5D-3E791337EDCB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6E418B4-4692-F237-2B43-7E718B44A11F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CFDCA622-E23F-0410-217E-F1774A98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8269571-EE71-08B3-3893-F4D424F2B9CF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45DA21B-CAAC-13B8-43E0-EBAE8CC9CC2A}"/>
                  </a:ext>
                </a:extLst>
              </p:cNvPr>
              <p:cNvSpPr txBox="1"/>
              <p:nvPr/>
            </p:nvSpPr>
            <p:spPr>
              <a:xfrm>
                <a:off x="2186179" y="2772006"/>
                <a:ext cx="28201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45DA21B-CAAC-13B8-43E0-EBAE8CC9C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79" y="2772006"/>
                <a:ext cx="282013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D05C1BA-C12D-670F-D5EC-FBCC3D813EDD}"/>
                  </a:ext>
                </a:extLst>
              </p:cNvPr>
              <p:cNvSpPr txBox="1"/>
              <p:nvPr/>
            </p:nvSpPr>
            <p:spPr>
              <a:xfrm>
                <a:off x="1388123" y="5247813"/>
                <a:ext cx="28407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D05C1BA-C12D-670F-D5EC-FBCC3D81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23" y="5247813"/>
                <a:ext cx="284077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0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33781-9F07-F163-A0C9-0EB38B4F5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D02A79-41CD-1A51-2C9D-BDF5BBC5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595EBE77-81E6-C8D1-0C69-C8F8844E0BF5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67CCD92-C92C-BEC3-D159-E595696B2DB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6BED1F1-A9BE-B1B3-4484-C55D6350548B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CEAFEA-311F-04ED-8195-45AEC3701954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DF3293D8-1A39-1ECD-C0AD-F6DB553325A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360A76A-8E42-A8CB-FB97-70C80DE8D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BEAC24CE-B8F1-16ED-0748-E5B68EFCE44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F490CD-9A8A-096B-22B0-2BCA4050BEE8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E20230B-C04B-0B65-B233-99BC0BC7A0CB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074C1E2-CFE4-E18C-72CA-497BE643E11A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6BC21E3-8DA3-DBEE-EE23-4BF0FE1155B8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F387E40-A5C1-B90F-D3D7-6DEC119D467C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BFB727B-29F1-B883-1359-360ECB1D3E54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8A920F6-6EB8-B164-A6B8-B418D21607B9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B7351E2E-CAAD-755C-6066-474F4585DE07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7C84E6E-366D-CF49-C816-56981013AA18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28C122D6-4910-DEC9-20B9-A20E2D35A2BD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E696C7E-D7D9-A7EE-7595-6382CEA0183A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0094051-CE5D-6531-5695-E3EF660423CF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7238840-84DE-9818-D267-6B2F90E50C5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82D019-DF88-7828-F7B8-77BD9831D6E2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F33B70C-E1D7-27EB-CAE6-7A76C9D9C81B}"/>
                  </a:ext>
                </a:extLst>
              </p:cNvPr>
              <p:cNvSpPr txBox="1"/>
              <p:nvPr/>
            </p:nvSpPr>
            <p:spPr>
              <a:xfrm>
                <a:off x="2186181" y="2770390"/>
                <a:ext cx="3010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fr-F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F33B70C-E1D7-27EB-CAE6-7A76C9D9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81" y="2770390"/>
                <a:ext cx="301031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1A4C021-44AE-0587-46B4-99EABB345611}"/>
                  </a:ext>
                </a:extLst>
              </p:cNvPr>
              <p:cNvSpPr txBox="1"/>
              <p:nvPr/>
            </p:nvSpPr>
            <p:spPr>
              <a:xfrm>
                <a:off x="1388123" y="5246196"/>
                <a:ext cx="3030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1A4C021-44AE-0587-46B4-99EABB345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23" y="5246196"/>
                <a:ext cx="30309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5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F22B4-647B-9D0E-B2AF-945BA6AE1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8D656AC-6349-0D3F-CEEF-78A23EFF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06E39AD1-A8FD-8487-F886-894A51C486E5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54D5266-3745-921D-D6E0-80A029BACC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A2AF6354-96D6-D1C9-D8CB-7F56B250BC41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611B4B4-D47B-8632-E33C-C80CA1E41F3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E5A4FC-36FC-2255-1044-30B6B7FBB2C7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9E6145F-9021-2739-CF49-42A01AEA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D0A3506-A4A6-0C80-B91D-5CB931EDEC80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C500BE-45B5-306B-8C07-B314B57C56F1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8E813DA-48C7-7187-566D-DEB126C05641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B66B2AA-8B35-F473-386E-927B2FE4812E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296C79D-7B34-D79A-6D56-7654776C5DEB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1A95634-F2B8-3EC8-4855-4576CC6164AE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9DDBCFE-0A63-90FC-45E9-18654DE05BDC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DD1277A-5628-720B-0D72-991357A99701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FD3922-8C7A-DAEC-B7F3-A87CECC2927B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3BF20E3-8984-6668-C936-965DB78BAF1D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56DAE2E7-73CD-B025-FDB4-9A92FE0A98DB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E0C19D5-034E-B339-EBE7-3B94DCC2C3F5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8399E53-405E-B363-A4B0-B00A24022A79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8589707D-94DA-58A9-F372-48895020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691CF0D-292A-A3DB-F848-283FE06CE690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42A478C-1CE0-732A-35BE-59BF556074F3}"/>
                  </a:ext>
                </a:extLst>
              </p:cNvPr>
              <p:cNvSpPr txBox="1"/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fr-F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42A478C-1CE0-732A-35BE-59BF55607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15" y="2192549"/>
                <a:ext cx="3644075" cy="11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C32C010-450C-0899-3FDD-81DDAEA1EF51}"/>
                  </a:ext>
                </a:extLst>
              </p:cNvPr>
              <p:cNvSpPr txBox="1"/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fr-FR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32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2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32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3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C32C010-450C-0899-3FDD-81DDAEA1E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030" y="5072323"/>
                <a:ext cx="3664721" cy="11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102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17139</TotalTime>
  <Words>868</Words>
  <Application>Microsoft Office PowerPoint</Application>
  <PresentationFormat>Grand écran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2024-12-05T19:39:31Z</dcterms:modified>
</cp:coreProperties>
</file>