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0"/>
    <a:srgbClr val="FFFD00"/>
    <a:srgbClr val="F2F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8475A-2BE8-BC4E-AB2F-6A66024D3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34FC1-429B-FC41-A022-7E1E83CF4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3D208-8293-AB40-9379-DD51B877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487E-1AC7-1244-8930-873698346D7F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A01C4-4794-1D4B-9A86-79702E39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02191-105A-6B41-BE07-127769698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5D8A-7D84-D846-A362-3B12E069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5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776A-56EB-274A-88F1-2D452B36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F7C57-A0AB-F045-9CB6-1575A5E7F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479CD-842C-E647-AFAA-971666F8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487E-1AC7-1244-8930-873698346D7F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3BB85-520B-134D-84F2-DC1A38A9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5093E-4E02-3347-80D1-0EE3D940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5D8A-7D84-D846-A362-3B12E069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75C54C-D253-B540-A62C-17C0ED4E0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C5589-B15C-1143-A98B-6A7FCDD84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BF68D-5E21-F641-BDE2-C4AE75FE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487E-1AC7-1244-8930-873698346D7F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361D7-AA20-7F4C-8C68-49EE409D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3D756-F1BB-6946-816D-F33E311C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5D8A-7D84-D846-A362-3B12E069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2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A6F5-7147-304D-9D9D-F228AD1D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918DA-1829-BF46-B864-E0992BD05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A08-2C10-0745-ACD4-228665AD3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487E-1AC7-1244-8930-873698346D7F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F0F33-EA07-2E47-B2F6-40935224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C6E75-7917-DC41-9CEA-90590018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5D8A-7D84-D846-A362-3B12E069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5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A31A-552D-DD48-9101-6BDED88AE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AE707-1204-BB41-B59F-AF357AFC6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9123-A121-6B48-948F-159EA9922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487E-1AC7-1244-8930-873698346D7F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24859-1EEA-584C-84CE-9ABA2039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B597C-20A4-0C46-B3AB-E83811DC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5D8A-7D84-D846-A362-3B12E069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540F8-D91F-2646-9992-65FF7ECA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FBBD6-A087-8D4A-BB9A-A837A3BDC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AD264-589C-8A46-A28F-15AF6D120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91691-CEEF-F240-A7A9-0EE6568F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487E-1AC7-1244-8930-873698346D7F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4BF8D-800F-D743-A48D-9D6CC441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BD00E-CA06-504A-9EA0-7EC6D752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5D8A-7D84-D846-A362-3B12E069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90B7-18D3-2344-8475-6652A030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FD31A-7CF5-7840-BBF7-7AE2081BC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8F8AA-8B3E-4D4C-9A9C-2FE9DC26E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2D02E-FC9A-9147-B2BE-8D3079CE1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9D625-39A8-4C4F-BB20-CD28CFA0E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7A26E5-E9DF-744E-A0D6-D897B955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487E-1AC7-1244-8930-873698346D7F}" type="datetimeFigureOut">
              <a:rPr lang="en-US" smtClean="0"/>
              <a:t>6/12/20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6AB15-21EE-7E4C-A35F-0AF14CAA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DC2D5-62F0-624D-BEFA-7F389731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5D8A-7D84-D846-A362-3B12E069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9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9C1E-F1AC-D041-BAAE-6D0E7C1A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3E33C-1AD9-BB43-9495-10878523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487E-1AC7-1244-8930-873698346D7F}" type="datetimeFigureOut">
              <a:rPr lang="en-US" smtClean="0"/>
              <a:t>6/12/20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B1F63-0D80-9F4C-9D6C-727F6ACE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526E4-438F-EF40-95E8-5F67DF05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5D8A-7D84-D846-A362-3B12E069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9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CA7916-E7A5-7544-B021-186B38E7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487E-1AC7-1244-8930-873698346D7F}" type="datetimeFigureOut">
              <a:rPr lang="en-US" smtClean="0"/>
              <a:t>6/12/20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15674C-634A-4246-92F4-C63B01CA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6F5C5-9AEC-5D4D-8D9F-3877AC96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5D8A-7D84-D846-A362-3B12E069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7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B1F1-2B57-DE47-AA14-8593BA3D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6E03B-2A70-CC47-858C-61B97FB84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408D3-D0C2-BC4D-8280-5F94A876E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E3CC4-C1C9-A74C-A28A-9CACAEF82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487E-1AC7-1244-8930-873698346D7F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9E54D-5DEB-414B-819E-2FC9DBDC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0B10E-73E6-464B-AB5B-DAA33567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5D8A-7D84-D846-A362-3B12E069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2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4BC3F-9EA8-5A4F-85A4-6D17BB338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044208-37AC-5944-A4C1-F76990C53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E63D7-7178-5C44-8BF6-7DF3B1FA4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A9D4D-1C72-D442-BC4C-11B5298C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487E-1AC7-1244-8930-873698346D7F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E6BA9-4DF6-004F-BB4F-39AF5B35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8B2D6-22B6-5D40-9511-C19A1D6D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5D8A-7D84-D846-A362-3B12E069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3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BEA52-0294-064D-8FD9-4948812D6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8D2AA-1DB0-734F-A2CF-C4C45134E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2CA1F-EBA8-524A-A8B1-68B0D26CC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5487E-1AC7-1244-8930-873698346D7F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A0748-7B01-2643-928C-39C3EE740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C0938-369C-8D46-9D6A-1F8E606A6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75D8A-7D84-D846-A362-3B12E069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8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0938AADA-042E-F449-BFE0-FA105F44ADC2}"/>
              </a:ext>
            </a:extLst>
          </p:cNvPr>
          <p:cNvSpPr/>
          <p:nvPr/>
        </p:nvSpPr>
        <p:spPr>
          <a:xfrm>
            <a:off x="3006717" y="660114"/>
            <a:ext cx="5537772" cy="553777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016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latin typeface="Scorpion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F6C54B-EB9F-3241-BFCC-D35E76B68779}"/>
              </a:ext>
            </a:extLst>
          </p:cNvPr>
          <p:cNvSpPr txBox="1"/>
          <p:nvPr/>
        </p:nvSpPr>
        <p:spPr>
          <a:xfrm>
            <a:off x="3387265" y="2470947"/>
            <a:ext cx="47766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Scorpion" pitchFamily="2" charset="0"/>
              </a:rPr>
              <a:t>HARTS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A2D3C6-B486-7B47-B746-1D6030604077}"/>
              </a:ext>
            </a:extLst>
          </p:cNvPr>
          <p:cNvSpPr txBox="1"/>
          <p:nvPr/>
        </p:nvSpPr>
        <p:spPr>
          <a:xfrm>
            <a:off x="3190055" y="3806284"/>
            <a:ext cx="517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corpion" pitchFamily="2" charset="0"/>
              </a:rPr>
              <a:t>Home Anti-cheat remote testing system</a:t>
            </a:r>
          </a:p>
        </p:txBody>
      </p:sp>
    </p:spTree>
    <p:extLst>
      <p:ext uri="{BB962C8B-B14F-4D97-AF65-F5344CB8AC3E}">
        <p14:creationId xmlns:p14="http://schemas.microsoft.com/office/powerpoint/2010/main" val="284814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0938AADA-042E-F449-BFE0-FA105F44ADC2}"/>
              </a:ext>
            </a:extLst>
          </p:cNvPr>
          <p:cNvSpPr/>
          <p:nvPr/>
        </p:nvSpPr>
        <p:spPr>
          <a:xfrm>
            <a:off x="3006717" y="660114"/>
            <a:ext cx="5537772" cy="553777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016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latin typeface="Scorpion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F6C54B-EB9F-3241-BFCC-D35E76B68779}"/>
              </a:ext>
            </a:extLst>
          </p:cNvPr>
          <p:cNvSpPr txBox="1"/>
          <p:nvPr/>
        </p:nvSpPr>
        <p:spPr>
          <a:xfrm>
            <a:off x="3387265" y="2470947"/>
            <a:ext cx="47766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Scorpion" pitchFamily="2" charset="0"/>
              </a:rPr>
              <a:t>HARTS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A2D3C6-B486-7B47-B746-1D6030604077}"/>
              </a:ext>
            </a:extLst>
          </p:cNvPr>
          <p:cNvSpPr txBox="1"/>
          <p:nvPr/>
        </p:nvSpPr>
        <p:spPr>
          <a:xfrm>
            <a:off x="3190055" y="3806284"/>
            <a:ext cx="517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corpion" pitchFamily="2" charset="0"/>
              </a:rPr>
              <a:t>Home Anti-cheat remote testing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8BBF47-D886-1D4B-A687-A4CD2A19AD7D}"/>
              </a:ext>
            </a:extLst>
          </p:cNvPr>
          <p:cNvSpPr txBox="1"/>
          <p:nvPr/>
        </p:nvSpPr>
        <p:spPr>
          <a:xfrm>
            <a:off x="4590359" y="5320442"/>
            <a:ext cx="237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D700"/>
                </a:solidFill>
                <a:latin typeface="Scorpion" pitchFamily="2" charset="0"/>
              </a:rPr>
              <a:t>Teacher</a:t>
            </a:r>
          </a:p>
        </p:txBody>
      </p:sp>
    </p:spTree>
    <p:extLst>
      <p:ext uri="{BB962C8B-B14F-4D97-AF65-F5344CB8AC3E}">
        <p14:creationId xmlns:p14="http://schemas.microsoft.com/office/powerpoint/2010/main" val="1836190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Scorpion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2020-06-11T15:12:31Z</dcterms:created>
  <dcterms:modified xsi:type="dcterms:W3CDTF">2020-06-11T15:22:56Z</dcterms:modified>
</cp:coreProperties>
</file>