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5" r:id="rId6"/>
    <p:sldId id="274" r:id="rId7"/>
    <p:sldId id="271" r:id="rId8"/>
    <p:sldId id="273" r:id="rId9"/>
    <p:sldId id="272" r:id="rId10"/>
    <p:sldId id="276" r:id="rId11"/>
    <p:sldId id="277" r:id="rId12"/>
    <p:sldId id="279" r:id="rId13"/>
    <p:sldId id="278" r:id="rId14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4"/>
    <p:restoredTop sz="94737"/>
  </p:normalViewPr>
  <p:slideViewPr>
    <p:cSldViewPr snapToGrid="0">
      <p:cViewPr varScale="1">
        <p:scale>
          <a:sx n="105" d="100"/>
          <a:sy n="105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06/25/2025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2"/>
            <a:ext cx="3184632" cy="4434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6320148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680083-BD4E-0F8E-EA60-EA53E6738424}"/>
              </a:ext>
            </a:extLst>
          </p:cNvPr>
          <p:cNvGrpSpPr/>
          <p:nvPr/>
        </p:nvGrpSpPr>
        <p:grpSpPr>
          <a:xfrm rot="18882072">
            <a:off x="2773628" y="865905"/>
            <a:ext cx="418070" cy="29314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F96EDF-F50B-033F-264B-6B1B0B69DCA5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D84636-32DF-9CAE-48F9-84AD5BDB63C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BBC18F-2957-8BEB-CE3B-0D8BF1B9F9BE}"/>
              </a:ext>
            </a:extLst>
          </p:cNvPr>
          <p:cNvGrpSpPr/>
          <p:nvPr/>
        </p:nvGrpSpPr>
        <p:grpSpPr>
          <a:xfrm rot="18882072">
            <a:off x="5859893" y="857131"/>
            <a:ext cx="418070" cy="29314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40A905-7AF8-5DBE-0AAD-05EEDCA4B4A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9684EB-A8D6-9A50-FFC1-7CE420B9170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740F9-E041-9260-5245-692EAE3C1E50}"/>
              </a:ext>
            </a:extLst>
          </p:cNvPr>
          <p:cNvGrpSpPr/>
          <p:nvPr/>
        </p:nvGrpSpPr>
        <p:grpSpPr>
          <a:xfrm rot="18882072">
            <a:off x="7935450" y="888835"/>
            <a:ext cx="418070" cy="293146"/>
            <a:chOff x="2651760" y="1847088"/>
            <a:chExt cx="2692908" cy="18882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BA08B-30F9-5D86-06DF-E86A27AA429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4C35F1-314E-1EDC-D639-DE7960DBB59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256851-069F-CB4B-3CD6-CC2A7F7C0800}"/>
              </a:ext>
            </a:extLst>
          </p:cNvPr>
          <p:cNvGrpSpPr/>
          <p:nvPr/>
        </p:nvGrpSpPr>
        <p:grpSpPr>
          <a:xfrm rot="18882072">
            <a:off x="4284466" y="824508"/>
            <a:ext cx="418070" cy="293146"/>
            <a:chOff x="2651760" y="1847088"/>
            <a:chExt cx="2692908" cy="18882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4331C5-728E-0D0B-752B-BF45E5976BFE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A8E099-A916-4BEA-A7D3-800F2350EAB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07DDD46-A4BA-FFD1-FD07-972A01701E0D}"/>
              </a:ext>
            </a:extLst>
          </p:cNvPr>
          <p:cNvGrpSpPr/>
          <p:nvPr/>
        </p:nvGrpSpPr>
        <p:grpSpPr>
          <a:xfrm rot="18882072">
            <a:off x="1546434" y="4530333"/>
            <a:ext cx="418070" cy="293146"/>
            <a:chOff x="2651760" y="1847088"/>
            <a:chExt cx="2692908" cy="18882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573D4B-E0ED-FDDB-6EAF-4043A9FD68F3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61DD66-5E13-5D1E-4202-DF68C3BDC8AB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59C493-F1A0-B1EA-E1EF-74429269BEF9}"/>
              </a:ext>
            </a:extLst>
          </p:cNvPr>
          <p:cNvGrpSpPr/>
          <p:nvPr/>
        </p:nvGrpSpPr>
        <p:grpSpPr>
          <a:xfrm rot="18882072">
            <a:off x="1354951" y="5342188"/>
            <a:ext cx="418070" cy="293146"/>
            <a:chOff x="2651760" y="1847088"/>
            <a:chExt cx="2692908" cy="188823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2C387BA-64A0-387D-6295-4DFA2B04E900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CA6B9D-3340-4946-35E4-F27F550A9F03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093C99-0724-99B7-1C22-040AD4E0CB7D}"/>
              </a:ext>
            </a:extLst>
          </p:cNvPr>
          <p:cNvGrpSpPr/>
          <p:nvPr/>
        </p:nvGrpSpPr>
        <p:grpSpPr>
          <a:xfrm rot="18882072">
            <a:off x="4019827" y="5830338"/>
            <a:ext cx="418070" cy="293146"/>
            <a:chOff x="2651760" y="1847088"/>
            <a:chExt cx="2692908" cy="18882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FDD5942-CDA8-A0F6-5A06-05068F0EC2C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6EF0BA6-9BAE-DE5F-8125-6003ACE48466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A4CE93-EF53-9199-A0DB-5BD8AC869877}"/>
              </a:ext>
            </a:extLst>
          </p:cNvPr>
          <p:cNvGrpSpPr/>
          <p:nvPr/>
        </p:nvGrpSpPr>
        <p:grpSpPr>
          <a:xfrm rot="18882072">
            <a:off x="7736163" y="5827909"/>
            <a:ext cx="418070" cy="293146"/>
            <a:chOff x="2651760" y="1847088"/>
            <a:chExt cx="2692908" cy="188823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5E34E77-BE13-5EDC-235C-A2F5E18A458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00114-E150-FB2B-5AC3-5D7AAEB52DD2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01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EB1D-ACF1-F116-34AB-1837BDF6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F8F20E-5E0D-52A8-EF59-C86733E625A7}"/>
              </a:ext>
            </a:extLst>
          </p:cNvPr>
          <p:cNvSpPr/>
          <p:nvPr/>
        </p:nvSpPr>
        <p:spPr>
          <a:xfrm>
            <a:off x="1725168" y="900684"/>
            <a:ext cx="8741664" cy="505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617701-E84C-4764-91D9-BE1AECB82C5B}"/>
              </a:ext>
            </a:extLst>
          </p:cNvPr>
          <p:cNvSpPr/>
          <p:nvPr/>
        </p:nvSpPr>
        <p:spPr>
          <a:xfrm>
            <a:off x="1725168" y="900684"/>
            <a:ext cx="8741664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KSManualTrader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39EDF9-8C89-88F0-19BA-EFA2D2379FFF}"/>
              </a:ext>
            </a:extLst>
          </p:cNvPr>
          <p:cNvSpPr/>
          <p:nvPr/>
        </p:nvSpPr>
        <p:spPr>
          <a:xfrm>
            <a:off x="1819656" y="1344168"/>
            <a:ext cx="1088136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Refresh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31EC74-15FB-E231-0211-25FA55DA6CA1}"/>
              </a:ext>
            </a:extLst>
          </p:cNvPr>
          <p:cNvSpPr/>
          <p:nvPr/>
        </p:nvSpPr>
        <p:spPr>
          <a:xfrm>
            <a:off x="3060192" y="1344168"/>
            <a:ext cx="7312152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UpBit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08A3FA9-90D8-66C3-8424-4C9ED0C53B0F}"/>
              </a:ext>
            </a:extLst>
          </p:cNvPr>
          <p:cNvSpPr/>
          <p:nvPr/>
        </p:nvSpPr>
        <p:spPr>
          <a:xfrm flipV="1">
            <a:off x="10021824" y="1403867"/>
            <a:ext cx="219456" cy="2011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0838A1-FC7B-25F4-0B90-72A50449510B}"/>
              </a:ext>
            </a:extLst>
          </p:cNvPr>
          <p:cNvSpPr/>
          <p:nvPr/>
        </p:nvSpPr>
        <p:spPr>
          <a:xfrm>
            <a:off x="1819656" y="1904501"/>
            <a:ext cx="8552688" cy="91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4E8C97-3113-0B9A-BAB2-DB22E671D6B1}"/>
              </a:ext>
            </a:extLst>
          </p:cNvPr>
          <p:cNvSpPr/>
          <p:nvPr/>
        </p:nvSpPr>
        <p:spPr>
          <a:xfrm>
            <a:off x="1921764" y="1732303"/>
            <a:ext cx="986028" cy="320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General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B90C00-E492-9EDB-4295-5D496BD1E7A2}"/>
              </a:ext>
            </a:extLst>
          </p:cNvPr>
          <p:cNvSpPr/>
          <p:nvPr/>
        </p:nvSpPr>
        <p:spPr>
          <a:xfrm>
            <a:off x="2011680" y="2130552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ABB70C-612D-BEFC-792E-9FB6B60F3CA8}"/>
              </a:ext>
            </a:extLst>
          </p:cNvPr>
          <p:cNvSpPr/>
          <p:nvPr/>
        </p:nvSpPr>
        <p:spPr>
          <a:xfrm>
            <a:off x="1819656" y="3160748"/>
            <a:ext cx="8552688" cy="91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232753-4762-0CA1-438E-FAB4A14CB4C6}"/>
              </a:ext>
            </a:extLst>
          </p:cNvPr>
          <p:cNvSpPr/>
          <p:nvPr/>
        </p:nvSpPr>
        <p:spPr>
          <a:xfrm>
            <a:off x="1921764" y="2988550"/>
            <a:ext cx="986028" cy="320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516F51-9E1A-673D-05F7-7DC19BA623EE}"/>
              </a:ext>
            </a:extLst>
          </p:cNvPr>
          <p:cNvSpPr/>
          <p:nvPr/>
        </p:nvSpPr>
        <p:spPr>
          <a:xfrm>
            <a:off x="2011680" y="3386799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Make Order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0CBDC-D634-FCA8-028D-7E62562A2B2D}"/>
              </a:ext>
            </a:extLst>
          </p:cNvPr>
          <p:cNvSpPr/>
          <p:nvPr/>
        </p:nvSpPr>
        <p:spPr>
          <a:xfrm>
            <a:off x="1819656" y="4472933"/>
            <a:ext cx="8552688" cy="91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F9B122-7795-9F66-EDD3-BB3F8AF980C3}"/>
              </a:ext>
            </a:extLst>
          </p:cNvPr>
          <p:cNvSpPr/>
          <p:nvPr/>
        </p:nvSpPr>
        <p:spPr>
          <a:xfrm>
            <a:off x="1921764" y="4300735"/>
            <a:ext cx="986028" cy="320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11C390-1AF9-B5FC-983B-9FBAF55B09C7}"/>
              </a:ext>
            </a:extLst>
          </p:cNvPr>
          <p:cNvSpPr/>
          <p:nvPr/>
        </p:nvSpPr>
        <p:spPr>
          <a:xfrm>
            <a:off x="2011680" y="4698984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Profits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A9C4FA-FCBE-4E38-1C6C-1AD238D93E62}"/>
              </a:ext>
            </a:extLst>
          </p:cNvPr>
          <p:cNvSpPr/>
          <p:nvPr/>
        </p:nvSpPr>
        <p:spPr>
          <a:xfrm>
            <a:off x="3767328" y="3386799"/>
            <a:ext cx="17922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Current Orders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94E83A-59C2-0B2C-D896-38D94167FAF8}"/>
              </a:ext>
            </a:extLst>
          </p:cNvPr>
          <p:cNvSpPr/>
          <p:nvPr/>
        </p:nvSpPr>
        <p:spPr>
          <a:xfrm>
            <a:off x="5751576" y="3386799"/>
            <a:ext cx="17922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Close Orders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908229-EB32-77A9-07C2-D0C8AFE62C93}"/>
              </a:ext>
            </a:extLst>
          </p:cNvPr>
          <p:cNvSpPr/>
          <p:nvPr/>
        </p:nvSpPr>
        <p:spPr>
          <a:xfrm>
            <a:off x="3767328" y="4698984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A5ACC-62FB-8107-ED8A-268675FECE9C}"/>
              </a:ext>
            </a:extLst>
          </p:cNvPr>
          <p:cNvSpPr/>
          <p:nvPr/>
        </p:nvSpPr>
        <p:spPr>
          <a:xfrm>
            <a:off x="3767328" y="2130552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Logs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3D8DE-1195-E598-3C43-749097AFD7D8}"/>
              </a:ext>
            </a:extLst>
          </p:cNvPr>
          <p:cNvSpPr txBox="1"/>
          <p:nvPr/>
        </p:nvSpPr>
        <p:spPr>
          <a:xfrm>
            <a:off x="1819656" y="5582589"/>
            <a:ext cx="3593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Version XXX</a:t>
            </a:r>
            <a:endParaRPr lang="ko-KR" altLang="en-US" sz="1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F4D2C9-59C9-D5CB-7FD3-8CE310A0DBE1}"/>
              </a:ext>
            </a:extLst>
          </p:cNvPr>
          <p:cNvGrpSpPr/>
          <p:nvPr/>
        </p:nvGrpSpPr>
        <p:grpSpPr>
          <a:xfrm rot="18882072">
            <a:off x="7132768" y="735443"/>
            <a:ext cx="2692908" cy="1888236"/>
            <a:chOff x="2651760" y="1847088"/>
            <a:chExt cx="2692908" cy="18882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24F41A1-04EE-F01B-1A40-1FB8C4B89ED8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5912C2-B879-9D3B-8AA3-AC99A987E11F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646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4DD56-66D6-75BF-8855-652BF80E5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E41DD4-6F06-AF0B-0AF9-BA4CC44D55B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29C28E-9746-4CCA-CC19-9C5EDD477349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71ED42-714A-DACD-D5AB-44E92E018E84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8615C0-E486-5859-2518-088CF4EBCF1C}"/>
              </a:ext>
            </a:extLst>
          </p:cNvPr>
          <p:cNvGrpSpPr/>
          <p:nvPr/>
        </p:nvGrpSpPr>
        <p:grpSpPr>
          <a:xfrm>
            <a:off x="2564523" y="2039007"/>
            <a:ext cx="6828858" cy="369332"/>
            <a:chOff x="2564523" y="2039007"/>
            <a:chExt cx="682885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AB4141-50E7-F6C0-9065-297B68CC0C9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806525-FEDA-5CF6-8017-5D3B6E3805FF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956C6B-8266-36A1-39EB-5B743E30C5B2}"/>
              </a:ext>
            </a:extLst>
          </p:cNvPr>
          <p:cNvGrpSpPr/>
          <p:nvPr/>
        </p:nvGrpSpPr>
        <p:grpSpPr>
          <a:xfrm>
            <a:off x="2564523" y="2598839"/>
            <a:ext cx="6828858" cy="369332"/>
            <a:chOff x="2564523" y="2039007"/>
            <a:chExt cx="682885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80209F-5C96-BFAA-302A-E3B5E7441157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9445ED-F246-9336-0E92-A2DEC3F91AE3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B02EED9-0576-8F30-1AF6-10D9D86A5B9A}"/>
              </a:ext>
            </a:extLst>
          </p:cNvPr>
          <p:cNvGrpSpPr/>
          <p:nvPr/>
        </p:nvGrpSpPr>
        <p:grpSpPr>
          <a:xfrm>
            <a:off x="2564523" y="3158671"/>
            <a:ext cx="6828858" cy="369332"/>
            <a:chOff x="2564523" y="2039007"/>
            <a:chExt cx="682885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A730CF-CD0C-8104-E47A-C12EC8DBA5F3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329F5F-5774-6F36-0D8A-9458B47FD14D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F2F454-022A-2A55-1D83-F731468CBB4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3C36B9-A6B5-FD6F-E447-5D5A86337348}"/>
              </a:ext>
            </a:extLst>
          </p:cNvPr>
          <p:cNvGrpSpPr/>
          <p:nvPr/>
        </p:nvGrpSpPr>
        <p:grpSpPr>
          <a:xfrm>
            <a:off x="2564523" y="3759387"/>
            <a:ext cx="6828858" cy="369332"/>
            <a:chOff x="2564523" y="2039007"/>
            <a:chExt cx="682885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A805FF-D1A7-B660-754B-480A3EBACED3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3BC188-F4C8-034C-C42B-669504C0645F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BDBB0F-61B5-270F-64F0-724E3AD8FB81}"/>
              </a:ext>
            </a:extLst>
          </p:cNvPr>
          <p:cNvSpPr/>
          <p:nvPr/>
        </p:nvSpPr>
        <p:spPr>
          <a:xfrm>
            <a:off x="9485745" y="2059449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35B840-3052-9678-73E2-A1DD5D5A9CDD}"/>
              </a:ext>
            </a:extLst>
          </p:cNvPr>
          <p:cNvSpPr/>
          <p:nvPr/>
        </p:nvSpPr>
        <p:spPr>
          <a:xfrm>
            <a:off x="9485745" y="2595320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F13AAB-7247-575A-B3AF-9E010E695DB8}"/>
              </a:ext>
            </a:extLst>
          </p:cNvPr>
          <p:cNvSpPr/>
          <p:nvPr/>
        </p:nvSpPr>
        <p:spPr>
          <a:xfrm>
            <a:off x="9485745" y="317691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3B582A-09CA-6B5E-50E5-0FD3B7FE581F}"/>
              </a:ext>
            </a:extLst>
          </p:cNvPr>
          <p:cNvSpPr/>
          <p:nvPr/>
        </p:nvSpPr>
        <p:spPr>
          <a:xfrm>
            <a:off x="9485745" y="375938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898469-5F6F-EBD9-C30B-4CEB9F1414EA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3BA40B-960B-1BD3-C352-CB0AC22ADFE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80B9FC-E8DF-10BE-7901-21550925058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295953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E51-226E-2500-3D18-A294C3B1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822540-9798-4E50-4A4C-BD638EA8F800}"/>
              </a:ext>
            </a:extLst>
          </p:cNvPr>
          <p:cNvSpPr/>
          <p:nvPr/>
        </p:nvSpPr>
        <p:spPr>
          <a:xfrm>
            <a:off x="1725168" y="900684"/>
            <a:ext cx="8741664" cy="505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F4F092-0864-AB34-8BFA-E0B74DA5EF8D}"/>
              </a:ext>
            </a:extLst>
          </p:cNvPr>
          <p:cNvSpPr/>
          <p:nvPr/>
        </p:nvSpPr>
        <p:spPr>
          <a:xfrm>
            <a:off x="1725168" y="900684"/>
            <a:ext cx="8741664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KSManualTrader Open Orders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399272-AD65-F42D-EF83-58883683769C}"/>
              </a:ext>
            </a:extLst>
          </p:cNvPr>
          <p:cNvSpPr/>
          <p:nvPr/>
        </p:nvSpPr>
        <p:spPr>
          <a:xfrm>
            <a:off x="1828800" y="1289304"/>
            <a:ext cx="1389888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Refresh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432341-7E9C-65EA-0B04-C80BE47E653F}"/>
              </a:ext>
            </a:extLst>
          </p:cNvPr>
          <p:cNvSpPr txBox="1"/>
          <p:nvPr/>
        </p:nvSpPr>
        <p:spPr>
          <a:xfrm>
            <a:off x="3456432" y="1264921"/>
            <a:ext cx="2798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latency: 402ms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CA2F0-94F5-39AB-7FFC-3FC05FD7F35B}"/>
              </a:ext>
            </a:extLst>
          </p:cNvPr>
          <p:cNvSpPr txBox="1"/>
          <p:nvPr/>
        </p:nvSpPr>
        <p:spPr>
          <a:xfrm>
            <a:off x="6492240" y="1264921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 clock: 2025-04-01 23:02:01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685F8-19C5-B3EF-D4E3-D3F583546607}"/>
              </a:ext>
            </a:extLst>
          </p:cNvPr>
          <p:cNvSpPr txBox="1"/>
          <p:nvPr/>
        </p:nvSpPr>
        <p:spPr>
          <a:xfrm>
            <a:off x="5373624" y="5513832"/>
            <a:ext cx="144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 / 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EC83CF-43D8-1B49-16EE-495059AF9FA1}"/>
              </a:ext>
            </a:extLst>
          </p:cNvPr>
          <p:cNvSpPr/>
          <p:nvPr/>
        </p:nvSpPr>
        <p:spPr>
          <a:xfrm>
            <a:off x="4960620" y="5513832"/>
            <a:ext cx="539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367A01-7BA7-8173-C77D-8FAB0BD73C30}"/>
              </a:ext>
            </a:extLst>
          </p:cNvPr>
          <p:cNvSpPr/>
          <p:nvPr/>
        </p:nvSpPr>
        <p:spPr>
          <a:xfrm>
            <a:off x="6691884" y="5513832"/>
            <a:ext cx="53949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14AD979-7519-80CF-CC5D-383C97D57DAF}"/>
              </a:ext>
            </a:extLst>
          </p:cNvPr>
          <p:cNvSpPr/>
          <p:nvPr/>
        </p:nvSpPr>
        <p:spPr>
          <a:xfrm>
            <a:off x="1828800" y="2173337"/>
            <a:ext cx="1033272" cy="222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967B2-C757-B06F-39C7-CD6B2C4FA752}"/>
              </a:ext>
            </a:extLst>
          </p:cNvPr>
          <p:cNvSpPr txBox="1"/>
          <p:nvPr/>
        </p:nvSpPr>
        <p:spPr>
          <a:xfrm>
            <a:off x="2965704" y="2130552"/>
            <a:ext cx="734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0.1328 BTC	1,403,000 KRW	152,000,000 KRW	+0.13% (32,000 KRW)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5E0C9-4B61-0BE0-B331-507B7272F21A}"/>
              </a:ext>
            </a:extLst>
          </p:cNvPr>
          <p:cNvSpPr txBox="1"/>
          <p:nvPr/>
        </p:nvSpPr>
        <p:spPr>
          <a:xfrm>
            <a:off x="2965704" y="1805940"/>
            <a:ext cx="734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Amount	Evaluated amount	Entry Price   	Profit and Loss</a:t>
            </a:r>
            <a:endParaRPr lang="ko-KR" altLang="en-US" sz="14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57342A-6399-DF4C-6266-56C9CD415A3A}"/>
              </a:ext>
            </a:extLst>
          </p:cNvPr>
          <p:cNvSpPr/>
          <p:nvPr/>
        </p:nvSpPr>
        <p:spPr>
          <a:xfrm>
            <a:off x="1828800" y="2566002"/>
            <a:ext cx="1033272" cy="222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998C72-65F1-E7B3-0270-A6654E3912C1}"/>
              </a:ext>
            </a:extLst>
          </p:cNvPr>
          <p:cNvSpPr txBox="1"/>
          <p:nvPr/>
        </p:nvSpPr>
        <p:spPr>
          <a:xfrm>
            <a:off x="2965704" y="2523217"/>
            <a:ext cx="734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0.1328 BTC	1,403,000 KRW	152,000,000 KRW	+0.13% (32,000 KRW)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75057C-8B09-944F-11A0-DA2552349F22}"/>
              </a:ext>
            </a:extLst>
          </p:cNvPr>
          <p:cNvSpPr/>
          <p:nvPr/>
        </p:nvSpPr>
        <p:spPr>
          <a:xfrm>
            <a:off x="1828800" y="2958667"/>
            <a:ext cx="1033272" cy="222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2D7505-0C5F-11D6-D548-92C9A689A830}"/>
              </a:ext>
            </a:extLst>
          </p:cNvPr>
          <p:cNvSpPr txBox="1"/>
          <p:nvPr/>
        </p:nvSpPr>
        <p:spPr>
          <a:xfrm>
            <a:off x="2965704" y="2915882"/>
            <a:ext cx="734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0.1328 BTC	1,403,000 KRW	152,000,000 KRW	+0.13% (32,000 KRW)</a:t>
            </a:r>
            <a:endParaRPr lang="ko-KR" altLang="en-US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5751C6-0467-DA93-E0DA-67E84B0F32B6}"/>
              </a:ext>
            </a:extLst>
          </p:cNvPr>
          <p:cNvSpPr/>
          <p:nvPr/>
        </p:nvSpPr>
        <p:spPr>
          <a:xfrm>
            <a:off x="1828800" y="3351332"/>
            <a:ext cx="1033272" cy="222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DE2E08-21E7-68F3-0E14-46D10625DBF9}"/>
              </a:ext>
            </a:extLst>
          </p:cNvPr>
          <p:cNvSpPr txBox="1"/>
          <p:nvPr/>
        </p:nvSpPr>
        <p:spPr>
          <a:xfrm>
            <a:off x="2965704" y="3308547"/>
            <a:ext cx="734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0.1328 BTC	1,403,000 KRW	152,000,000 KRW	+0.13% (32,000 KRW)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58FD06-6101-665A-B30D-60BEF15EB070}"/>
              </a:ext>
            </a:extLst>
          </p:cNvPr>
          <p:cNvSpPr/>
          <p:nvPr/>
        </p:nvSpPr>
        <p:spPr>
          <a:xfrm>
            <a:off x="1828800" y="3743997"/>
            <a:ext cx="1033272" cy="222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3A69C0-0232-D246-DE57-8CA1E9F9FFFC}"/>
              </a:ext>
            </a:extLst>
          </p:cNvPr>
          <p:cNvSpPr txBox="1"/>
          <p:nvPr/>
        </p:nvSpPr>
        <p:spPr>
          <a:xfrm>
            <a:off x="2965704" y="3701212"/>
            <a:ext cx="734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0.1328 BTC	1,403,000 KRW	152,000,000 KRW	+0.13% (32,000 KRW)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089351-D749-0183-4D03-F4AE6AC6BFCF}"/>
              </a:ext>
            </a:extLst>
          </p:cNvPr>
          <p:cNvSpPr/>
          <p:nvPr/>
        </p:nvSpPr>
        <p:spPr>
          <a:xfrm>
            <a:off x="1828800" y="4136662"/>
            <a:ext cx="1033272" cy="222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E8E97A-FE84-6D97-6747-4AF2CA23D2E9}"/>
              </a:ext>
            </a:extLst>
          </p:cNvPr>
          <p:cNvSpPr txBox="1"/>
          <p:nvPr/>
        </p:nvSpPr>
        <p:spPr>
          <a:xfrm>
            <a:off x="2965704" y="4093877"/>
            <a:ext cx="734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0.1328 BTC	1,403,000 KRW	152,000,000 KRW	+0.13% (32,000 KRW)</a:t>
            </a:r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F50FCAC-DF1F-F0C1-5A79-5F8C063B574E}"/>
              </a:ext>
            </a:extLst>
          </p:cNvPr>
          <p:cNvSpPr/>
          <p:nvPr/>
        </p:nvSpPr>
        <p:spPr>
          <a:xfrm>
            <a:off x="1828800" y="4529327"/>
            <a:ext cx="1033272" cy="222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AA010-8838-A634-C03D-657A1488162F}"/>
              </a:ext>
            </a:extLst>
          </p:cNvPr>
          <p:cNvSpPr txBox="1"/>
          <p:nvPr/>
        </p:nvSpPr>
        <p:spPr>
          <a:xfrm>
            <a:off x="2965704" y="4486542"/>
            <a:ext cx="734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0.1328 BTC	1,403,000 KRW	152,000,000 KRW	+0.13% (32,000 KRW)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A052D9-294C-25D7-2AAA-5E7AB94635F6}"/>
              </a:ext>
            </a:extLst>
          </p:cNvPr>
          <p:cNvSpPr/>
          <p:nvPr/>
        </p:nvSpPr>
        <p:spPr>
          <a:xfrm>
            <a:off x="1828800" y="4921992"/>
            <a:ext cx="1033272" cy="2222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Close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26438B-472C-12D3-B212-DE973DC5F8D9}"/>
              </a:ext>
            </a:extLst>
          </p:cNvPr>
          <p:cNvSpPr txBox="1"/>
          <p:nvPr/>
        </p:nvSpPr>
        <p:spPr>
          <a:xfrm>
            <a:off x="2965704" y="4879207"/>
            <a:ext cx="7345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0.1328 BTC	1,403,000 KRW	152,000,000 KRW	+0.13% (32,000 KRW)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142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E11F34-8F16-5730-5023-02019D53261B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7F5EA6-6990-4D47-6530-F118AF96539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54994-E37B-DC33-42D2-8D555C5D7A41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0F5AF0-6BC6-A061-7605-FFEA6255E86A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54D626-13D6-A96A-0F1D-40876889AB21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073243-F84B-E9F0-82F7-D458397AB03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041E6B-0D7A-F41B-2BD8-DBB2B136DACE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BB000F4-B9F2-5D22-340A-55D24B9F850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3A4DDE-B4B0-77FA-8922-B0E9DBB08365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2F548-1603-AA04-F664-43C9089EE146}"/>
              </a:ext>
            </a:extLst>
          </p:cNvPr>
          <p:cNvSpPr txBox="1"/>
          <p:nvPr/>
        </p:nvSpPr>
        <p:spPr>
          <a:xfrm>
            <a:off x="2564523" y="5812445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DBCC44-87E9-F21F-DD07-E36CBD7E077E}"/>
              </a:ext>
            </a:extLst>
          </p:cNvPr>
          <p:cNvSpPr/>
          <p:nvPr/>
        </p:nvSpPr>
        <p:spPr>
          <a:xfrm>
            <a:off x="7415093" y="5834132"/>
            <a:ext cx="2401568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6E1BC-95E5-80FA-EB57-042FBE75F570}"/>
              </a:ext>
            </a:extLst>
          </p:cNvPr>
          <p:cNvSpPr/>
          <p:nvPr/>
        </p:nvSpPr>
        <p:spPr>
          <a:xfrm>
            <a:off x="4803393" y="5832887"/>
            <a:ext cx="2401567" cy="32844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Run</a:t>
            </a:r>
            <a:endParaRPr lang="ko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336CB1-5055-6EE2-42AA-68CC7AD16C71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2C1EFC-D3CA-5ED5-27F3-E6DB33268B2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D166DF-5FBB-2D7F-4C29-B321DDCB4D84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CC5C4C-9A83-DD3A-2EC5-5083EE82E4D5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7560F8-A3F5-F584-E0FD-C9E4146CC4D4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57020B-64C4-A41D-BFC8-49CD52A128FE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6828858" cy="369332"/>
            <a:chOff x="2564523" y="2039007"/>
            <a:chExt cx="682885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6828858" cy="369332"/>
            <a:chOff x="2564523" y="2039007"/>
            <a:chExt cx="682885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6828858" cy="369332"/>
            <a:chOff x="2564523" y="2039007"/>
            <a:chExt cx="682885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6828858" cy="369332"/>
            <a:chOff x="2564523" y="2039007"/>
            <a:chExt cx="682885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C1255A-ADAC-D61C-E0DB-1AEBC1267685}"/>
              </a:ext>
            </a:extLst>
          </p:cNvPr>
          <p:cNvSpPr/>
          <p:nvPr/>
        </p:nvSpPr>
        <p:spPr>
          <a:xfrm>
            <a:off x="9485745" y="2059449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62E3BC-0BC1-BDC0-6186-C74EBCFAC296}"/>
              </a:ext>
            </a:extLst>
          </p:cNvPr>
          <p:cNvSpPr/>
          <p:nvPr/>
        </p:nvSpPr>
        <p:spPr>
          <a:xfrm>
            <a:off x="9485745" y="2595320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BB5F22-C877-EEDA-9A6A-8D96128CA294}"/>
              </a:ext>
            </a:extLst>
          </p:cNvPr>
          <p:cNvSpPr/>
          <p:nvPr/>
        </p:nvSpPr>
        <p:spPr>
          <a:xfrm>
            <a:off x="9485745" y="317691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8A1BB-A3FA-3871-68F8-EEF555000B12}"/>
              </a:ext>
            </a:extLst>
          </p:cNvPr>
          <p:cNvSpPr/>
          <p:nvPr/>
        </p:nvSpPr>
        <p:spPr>
          <a:xfrm>
            <a:off x="9485745" y="375938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7C9A1B-759C-086D-361A-F5115A164B36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DE529-3018-669F-7122-9B0AE0CA1CE8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DF2D4A3-98E3-4CAB-84A5-B9116007DE7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10538</TotalTime>
  <Words>773</Words>
  <Application>Microsoft Office PowerPoint</Application>
  <PresentationFormat>와이드스크린</PresentationFormat>
  <Paragraphs>254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Hoyoun Song</cp:lastModifiedBy>
  <cp:revision>44</cp:revision>
  <dcterms:created xsi:type="dcterms:W3CDTF">2025-05-07T15:25:55Z</dcterms:created>
  <dcterms:modified xsi:type="dcterms:W3CDTF">2025-06-25T08:03:20Z</dcterms:modified>
</cp:coreProperties>
</file>