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4"/>
    <p:restoredTop sz="94705"/>
  </p:normalViewPr>
  <p:slideViewPr>
    <p:cSldViewPr snapToGrid="0">
      <p:cViewPr varScale="1">
        <p:scale>
          <a:sx n="138" d="100"/>
          <a:sy n="138" d="100"/>
        </p:scale>
        <p:origin x="1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5/29/25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342053EB-6E80-32D4-1F0F-2B623D02BA2F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256851-069F-CB4B-3CD6-CC2A7F7C0800}"/>
              </a:ext>
            </a:extLst>
          </p:cNvPr>
          <p:cNvGrpSpPr/>
          <p:nvPr/>
        </p:nvGrpSpPr>
        <p:grpSpPr>
          <a:xfrm rot="18882072">
            <a:off x="4284466" y="824508"/>
            <a:ext cx="418070" cy="293146"/>
            <a:chOff x="2651760" y="1847088"/>
            <a:chExt cx="2692908" cy="18882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4331C5-728E-0D0B-752B-BF45E5976BFE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A8E099-A916-4BEA-A7D3-800F2350EAB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7DDD46-A4BA-FFD1-FD07-972A01701E0D}"/>
              </a:ext>
            </a:extLst>
          </p:cNvPr>
          <p:cNvGrpSpPr/>
          <p:nvPr/>
        </p:nvGrpSpPr>
        <p:grpSpPr>
          <a:xfrm rot="18882072">
            <a:off x="1546434" y="4530333"/>
            <a:ext cx="418070" cy="293146"/>
            <a:chOff x="2651760" y="1847088"/>
            <a:chExt cx="2692908" cy="18882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573D4B-E0ED-FDDB-6EAF-4043A9FD68F3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61DD66-5E13-5D1E-4202-DF68C3BDC8AB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59C493-F1A0-B1EA-E1EF-74429269BEF9}"/>
              </a:ext>
            </a:extLst>
          </p:cNvPr>
          <p:cNvGrpSpPr/>
          <p:nvPr/>
        </p:nvGrpSpPr>
        <p:grpSpPr>
          <a:xfrm rot="18882072">
            <a:off x="1354951" y="5342188"/>
            <a:ext cx="418070" cy="293146"/>
            <a:chOff x="2651760" y="1847088"/>
            <a:chExt cx="2692908" cy="188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387BA-64A0-387D-6295-4DFA2B04E900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CA6B9D-3340-4946-35E4-F27F550A9F03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3C99-0724-99B7-1C22-040AD4E0CB7D}"/>
              </a:ext>
            </a:extLst>
          </p:cNvPr>
          <p:cNvGrpSpPr/>
          <p:nvPr/>
        </p:nvGrpSpPr>
        <p:grpSpPr>
          <a:xfrm rot="18882072">
            <a:off x="4019827" y="5830338"/>
            <a:ext cx="418070" cy="293146"/>
            <a:chOff x="2651760" y="1847088"/>
            <a:chExt cx="2692908" cy="188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DD5942-CDA8-A0F6-5A06-05068F0EC2C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EF0BA6-9BAE-DE5F-8125-6003ACE48466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A4CE93-EF53-9199-A0DB-5BD8AC869877}"/>
              </a:ext>
            </a:extLst>
          </p:cNvPr>
          <p:cNvGrpSpPr/>
          <p:nvPr/>
        </p:nvGrpSpPr>
        <p:grpSpPr>
          <a:xfrm rot="18882072">
            <a:off x="7736163" y="5827909"/>
            <a:ext cx="418070" cy="293146"/>
            <a:chOff x="2651760" y="1847088"/>
            <a:chExt cx="2692908" cy="188823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5E34E77-BE13-5EDC-235C-A2F5E18A458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00114-E150-FB2B-5AC3-5D7AAEB52DD2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CC5C4C-9A83-DD3A-2EC5-5083EE82E4D5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560F8-A3F5-F584-E0FD-C9E4146CC4D4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57020B-64C4-A41D-BFC8-49CD52A128FE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1255A-ADAC-D61C-E0DB-1AEBC1267685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2E3BC-0BC1-BDC0-6186-C74EBCFAC296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B5F22-C877-EEDA-9A6A-8D96128CA294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8A1BB-A3FA-3871-68F8-EEF555000B12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C9A1B-759C-086D-361A-F5115A164B36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DE529-3018-669F-7122-9B0AE0CA1CE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2D4A3-98E3-4CAB-84A5-B9116007DE7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A14D29C1-73E6-B069-A689-8B97DA4E5C63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  <a:endParaRPr lang="ko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Stock ID</a:t>
            </a:r>
            <a:endParaRPr lang="ko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Exchange</a:t>
            </a:r>
            <a:endParaRPr lang="ko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Amount</a:t>
            </a:r>
            <a:endParaRPr lang="ko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Profits</a:t>
            </a:r>
            <a:endParaRPr lang="ko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4" name="곱하기 3">
            <a:extLst>
              <a:ext uri="{FF2B5EF4-FFF2-40B4-BE49-F238E27FC236}">
                <a16:creationId xmlns:a16="http://schemas.microsoft.com/office/drawing/2014/main" id="{FC273FCC-E97A-4485-2657-D1454CA2E66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049B1D5F-975E-0043-600B-9595BA9698C2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9" name="곱하기 8">
            <a:extLst>
              <a:ext uri="{FF2B5EF4-FFF2-40B4-BE49-F238E27FC236}">
                <a16:creationId xmlns:a16="http://schemas.microsoft.com/office/drawing/2014/main" id="{9524F9F4-F7DF-8163-D59A-8E84646AB3A9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  <p:sp>
        <p:nvSpPr>
          <p:cNvPr id="2" name="곱하기 1">
            <a:extLst>
              <a:ext uri="{FF2B5EF4-FFF2-40B4-BE49-F238E27FC236}">
                <a16:creationId xmlns:a16="http://schemas.microsoft.com/office/drawing/2014/main" id="{D2DD2004-6F9E-41BD-088E-9165AC7A8EC4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  <p:sp>
        <p:nvSpPr>
          <p:cNvPr id="3" name="곱하기 2">
            <a:extLst>
              <a:ext uri="{FF2B5EF4-FFF2-40B4-BE49-F238E27FC236}">
                <a16:creationId xmlns:a16="http://schemas.microsoft.com/office/drawing/2014/main" id="{EE17C815-D3C4-175E-0184-7E026F3984CB}"/>
              </a:ext>
            </a:extLst>
          </p:cNvPr>
          <p:cNvSpPr/>
          <p:nvPr/>
        </p:nvSpPr>
        <p:spPr>
          <a:xfrm>
            <a:off x="2490006" y="-14191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  <p:sp>
        <p:nvSpPr>
          <p:cNvPr id="8" name="곱하기 7">
            <a:extLst>
              <a:ext uri="{FF2B5EF4-FFF2-40B4-BE49-F238E27FC236}">
                <a16:creationId xmlns:a16="http://schemas.microsoft.com/office/drawing/2014/main" id="{92716C46-4AD7-9D3A-8F7A-AE7AF6081A73}"/>
              </a:ext>
            </a:extLst>
          </p:cNvPr>
          <p:cNvSpPr/>
          <p:nvPr/>
        </p:nvSpPr>
        <p:spPr>
          <a:xfrm>
            <a:off x="2490006" y="-437126"/>
            <a:ext cx="7295126" cy="729512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9376</TotalTime>
  <Words>928</Words>
  <Application>Microsoft Macintosh PowerPoint</Application>
  <PresentationFormat>와이드스크린</PresentationFormat>
  <Paragraphs>351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호연 송</cp:lastModifiedBy>
  <cp:revision>38</cp:revision>
  <dcterms:created xsi:type="dcterms:W3CDTF">2025-05-07T15:25:55Z</dcterms:created>
  <dcterms:modified xsi:type="dcterms:W3CDTF">2025-05-29T06:22:35Z</dcterms:modified>
</cp:coreProperties>
</file>