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5" r:id="rId6"/>
    <p:sldId id="274" r:id="rId7"/>
    <p:sldId id="271" r:id="rId8"/>
    <p:sldId id="273" r:id="rId9"/>
    <p:sldId id="272" r:id="rId10"/>
    <p:sldId id="276" r:id="rId11"/>
    <p:sldId id="277" r:id="rId12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4"/>
    <p:restoredTop sz="94737"/>
  </p:normalViewPr>
  <p:slideViewPr>
    <p:cSldViewPr snapToGrid="0">
      <p:cViewPr varScale="1">
        <p:scale>
          <a:sx n="105" d="100"/>
          <a:sy n="105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06/12/2025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256851-069F-CB4B-3CD6-CC2A7F7C0800}"/>
              </a:ext>
            </a:extLst>
          </p:cNvPr>
          <p:cNvGrpSpPr/>
          <p:nvPr/>
        </p:nvGrpSpPr>
        <p:grpSpPr>
          <a:xfrm rot="18882072">
            <a:off x="4284466" y="824508"/>
            <a:ext cx="418070" cy="293146"/>
            <a:chOff x="2651760" y="1847088"/>
            <a:chExt cx="2692908" cy="18882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4331C5-728E-0D0B-752B-BF45E5976BFE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A8E099-A916-4BEA-A7D3-800F2350EAB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7DDD46-A4BA-FFD1-FD07-972A01701E0D}"/>
              </a:ext>
            </a:extLst>
          </p:cNvPr>
          <p:cNvGrpSpPr/>
          <p:nvPr/>
        </p:nvGrpSpPr>
        <p:grpSpPr>
          <a:xfrm rot="18882072">
            <a:off x="1546434" y="4530333"/>
            <a:ext cx="418070" cy="293146"/>
            <a:chOff x="2651760" y="1847088"/>
            <a:chExt cx="2692908" cy="18882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573D4B-E0ED-FDDB-6EAF-4043A9FD68F3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61DD66-5E13-5D1E-4202-DF68C3BDC8AB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59C493-F1A0-B1EA-E1EF-74429269BEF9}"/>
              </a:ext>
            </a:extLst>
          </p:cNvPr>
          <p:cNvGrpSpPr/>
          <p:nvPr/>
        </p:nvGrpSpPr>
        <p:grpSpPr>
          <a:xfrm rot="18882072">
            <a:off x="1354951" y="5342188"/>
            <a:ext cx="418070" cy="293146"/>
            <a:chOff x="2651760" y="1847088"/>
            <a:chExt cx="2692908" cy="188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387BA-64A0-387D-6295-4DFA2B04E900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CA6B9D-3340-4946-35E4-F27F550A9F03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3C99-0724-99B7-1C22-040AD4E0CB7D}"/>
              </a:ext>
            </a:extLst>
          </p:cNvPr>
          <p:cNvGrpSpPr/>
          <p:nvPr/>
        </p:nvGrpSpPr>
        <p:grpSpPr>
          <a:xfrm rot="18882072">
            <a:off x="4019827" y="5830338"/>
            <a:ext cx="418070" cy="293146"/>
            <a:chOff x="2651760" y="1847088"/>
            <a:chExt cx="2692908" cy="188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DD5942-CDA8-A0F6-5A06-05068F0EC2C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EF0BA6-9BAE-DE5F-8125-6003ACE48466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A4CE93-EF53-9199-A0DB-5BD8AC869877}"/>
              </a:ext>
            </a:extLst>
          </p:cNvPr>
          <p:cNvGrpSpPr/>
          <p:nvPr/>
        </p:nvGrpSpPr>
        <p:grpSpPr>
          <a:xfrm rot="18882072">
            <a:off x="7736163" y="5827909"/>
            <a:ext cx="418070" cy="293146"/>
            <a:chOff x="2651760" y="1847088"/>
            <a:chExt cx="2692908" cy="188823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5E34E77-BE13-5EDC-235C-A2F5E18A458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00114-E150-FB2B-5AC3-5D7AAEB52DD2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01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EB1D-ACF1-F116-34AB-1837BDF6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F8F20E-5E0D-52A8-EF59-C86733E625A7}"/>
              </a:ext>
            </a:extLst>
          </p:cNvPr>
          <p:cNvSpPr/>
          <p:nvPr/>
        </p:nvSpPr>
        <p:spPr>
          <a:xfrm>
            <a:off x="1725168" y="900684"/>
            <a:ext cx="8741664" cy="505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617701-E84C-4764-91D9-BE1AECB82C5B}"/>
              </a:ext>
            </a:extLst>
          </p:cNvPr>
          <p:cNvSpPr/>
          <p:nvPr/>
        </p:nvSpPr>
        <p:spPr>
          <a:xfrm>
            <a:off x="1725168" y="900684"/>
            <a:ext cx="8741664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KSManualTrader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39EDF9-8C89-88F0-19BA-EFA2D2379FFF}"/>
              </a:ext>
            </a:extLst>
          </p:cNvPr>
          <p:cNvSpPr/>
          <p:nvPr/>
        </p:nvSpPr>
        <p:spPr>
          <a:xfrm>
            <a:off x="1819656" y="1344168"/>
            <a:ext cx="1088136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Refresh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1EC74-15FB-E231-0211-25FA55DA6CA1}"/>
              </a:ext>
            </a:extLst>
          </p:cNvPr>
          <p:cNvSpPr/>
          <p:nvPr/>
        </p:nvSpPr>
        <p:spPr>
          <a:xfrm>
            <a:off x="3060192" y="1344168"/>
            <a:ext cx="7312152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UpBit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8A3FA9-90D8-66C3-8424-4C9ED0C53B0F}"/>
              </a:ext>
            </a:extLst>
          </p:cNvPr>
          <p:cNvSpPr/>
          <p:nvPr/>
        </p:nvSpPr>
        <p:spPr>
          <a:xfrm flipV="1">
            <a:off x="10021824" y="1403867"/>
            <a:ext cx="219456" cy="2011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0838A1-FC7B-25F4-0B90-72A50449510B}"/>
              </a:ext>
            </a:extLst>
          </p:cNvPr>
          <p:cNvSpPr/>
          <p:nvPr/>
        </p:nvSpPr>
        <p:spPr>
          <a:xfrm>
            <a:off x="1819656" y="1904501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4E8C97-3113-0B9A-BAB2-DB22E671D6B1}"/>
              </a:ext>
            </a:extLst>
          </p:cNvPr>
          <p:cNvSpPr/>
          <p:nvPr/>
        </p:nvSpPr>
        <p:spPr>
          <a:xfrm>
            <a:off x="1921764" y="1732303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B90C00-E492-9EDB-4295-5D496BD1E7A2}"/>
              </a:ext>
            </a:extLst>
          </p:cNvPr>
          <p:cNvSpPr/>
          <p:nvPr/>
        </p:nvSpPr>
        <p:spPr>
          <a:xfrm>
            <a:off x="2011680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BB70C-612D-BEFC-792E-9FB6B60F3CA8}"/>
              </a:ext>
            </a:extLst>
          </p:cNvPr>
          <p:cNvSpPr/>
          <p:nvPr/>
        </p:nvSpPr>
        <p:spPr>
          <a:xfrm>
            <a:off x="1819656" y="3160748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232753-4762-0CA1-438E-FAB4A14CB4C6}"/>
              </a:ext>
            </a:extLst>
          </p:cNvPr>
          <p:cNvSpPr/>
          <p:nvPr/>
        </p:nvSpPr>
        <p:spPr>
          <a:xfrm>
            <a:off x="1921764" y="2988550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16F51-9E1A-673D-05F7-7DC19BA623EE}"/>
              </a:ext>
            </a:extLst>
          </p:cNvPr>
          <p:cNvSpPr/>
          <p:nvPr/>
        </p:nvSpPr>
        <p:spPr>
          <a:xfrm>
            <a:off x="2011680" y="3386799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 Order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0CBDC-D634-FCA8-028D-7E62562A2B2D}"/>
              </a:ext>
            </a:extLst>
          </p:cNvPr>
          <p:cNvSpPr/>
          <p:nvPr/>
        </p:nvSpPr>
        <p:spPr>
          <a:xfrm>
            <a:off x="1819656" y="4472933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F9B122-7795-9F66-EDD3-BB3F8AF980C3}"/>
              </a:ext>
            </a:extLst>
          </p:cNvPr>
          <p:cNvSpPr/>
          <p:nvPr/>
        </p:nvSpPr>
        <p:spPr>
          <a:xfrm>
            <a:off x="1921764" y="4300735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11C390-1AF9-B5FC-983B-9FBAF55B09C7}"/>
              </a:ext>
            </a:extLst>
          </p:cNvPr>
          <p:cNvSpPr/>
          <p:nvPr/>
        </p:nvSpPr>
        <p:spPr>
          <a:xfrm>
            <a:off x="2011680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A9C4FA-FCBE-4E38-1C6C-1AD238D93E62}"/>
              </a:ext>
            </a:extLst>
          </p:cNvPr>
          <p:cNvSpPr/>
          <p:nvPr/>
        </p:nvSpPr>
        <p:spPr>
          <a:xfrm>
            <a:off x="3767328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Orders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94E83A-59C2-0B2C-D896-38D94167FAF8}"/>
              </a:ext>
            </a:extLst>
          </p:cNvPr>
          <p:cNvSpPr/>
          <p:nvPr/>
        </p:nvSpPr>
        <p:spPr>
          <a:xfrm>
            <a:off x="5751576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Orders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908229-EB32-77A9-07C2-D0C8AFE62C93}"/>
              </a:ext>
            </a:extLst>
          </p:cNvPr>
          <p:cNvSpPr/>
          <p:nvPr/>
        </p:nvSpPr>
        <p:spPr>
          <a:xfrm>
            <a:off x="3767328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A5ACC-62FB-8107-ED8A-268675FECE9C}"/>
              </a:ext>
            </a:extLst>
          </p:cNvPr>
          <p:cNvSpPr/>
          <p:nvPr/>
        </p:nvSpPr>
        <p:spPr>
          <a:xfrm>
            <a:off x="3767328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3D8DE-1195-E598-3C43-749097AFD7D8}"/>
              </a:ext>
            </a:extLst>
          </p:cNvPr>
          <p:cNvSpPr txBox="1"/>
          <p:nvPr/>
        </p:nvSpPr>
        <p:spPr>
          <a:xfrm>
            <a:off x="1819656" y="5582589"/>
            <a:ext cx="359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Version XXX</a:t>
            </a:r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F4D2C9-59C9-D5CB-7FD3-8CE310A0DBE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4F41A1-04EE-F01B-1A40-1FB8C4B89ED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5912C2-B879-9D3B-8AA3-AC99A987E11F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646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CC5C4C-9A83-DD3A-2EC5-5083EE82E4D5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560F8-A3F5-F584-E0FD-C9E4146CC4D4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57020B-64C4-A41D-BFC8-49CD52A128FE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1255A-ADAC-D61C-E0DB-1AEBC1267685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2E3BC-0BC1-BDC0-6186-C74EBCFAC296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B5F22-C877-EEDA-9A6A-8D96128CA294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8A1BB-A3FA-3871-68F8-EEF555000B12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C9A1B-759C-086D-361A-F5115A164B36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DE529-3018-669F-7122-9B0AE0CA1CE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2D4A3-98E3-4CAB-84A5-B9116007DE7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10033</TotalTime>
  <Words>566</Words>
  <Application>Microsoft Office PowerPoint</Application>
  <PresentationFormat>와이드스크린</PresentationFormat>
  <Paragraphs>215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Hoyoun Song</cp:lastModifiedBy>
  <cp:revision>42</cp:revision>
  <dcterms:created xsi:type="dcterms:W3CDTF">2025-05-07T15:25:55Z</dcterms:created>
  <dcterms:modified xsi:type="dcterms:W3CDTF">2025-06-12T05:03:54Z</dcterms:modified>
</cp:coreProperties>
</file>