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68" r:id="rId3"/>
    <p:sldId id="269" r:id="rId4"/>
    <p:sldId id="270" r:id="rId5"/>
    <p:sldId id="275" r:id="rId6"/>
    <p:sldId id="274" r:id="rId7"/>
    <p:sldId id="271" r:id="rId8"/>
    <p:sldId id="273" r:id="rId9"/>
    <p:sldId id="272" r:id="rId10"/>
    <p:sldId id="276" r:id="rId11"/>
    <p:sldId id="277" r:id="rId12"/>
    <p:sldId id="279" r:id="rId13"/>
    <p:sldId id="278" r:id="rId14"/>
  </p:sldIdLst>
  <p:sldSz cx="12192000" cy="6858000"/>
  <p:notesSz cx="6858000" cy="9144000"/>
  <p:defaultTextStyle>
    <a:defPPr>
      <a:defRPr lang="ko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704"/>
    <p:restoredTop sz="94737"/>
  </p:normalViewPr>
  <p:slideViewPr>
    <p:cSldViewPr snapToGrid="0">
      <p:cViewPr varScale="1">
        <p:scale>
          <a:sx n="105" d="100"/>
          <a:sy n="105" d="100"/>
        </p:scale>
        <p:origin x="12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1F41C0-3356-6A00-F3F8-18D82F008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BF270F-581D-C6A0-AF8D-4A716CABCF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4B6F7D-E504-2577-7991-98687EFFB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E66EAFC-392F-F8C2-67C2-0BF00FFD3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34ACD6-76F7-90CA-0E11-B21A9B8B7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011457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8011B9-8E4A-54D8-6044-B9E73DA7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4BAB47D-ACDD-4BB5-B8DF-D63865D6F3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201EE5-F126-F0FE-676F-DF76ABF96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57EA1A-7B5F-CEAF-9240-678F566B3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921829-A15A-956A-4A1D-1AA76589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940867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F13B2E0-B534-81BA-63E2-70BB9ED63A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98D8862-CA14-0D2A-2E21-A4661BC92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E60147-412C-A8F0-9C15-FA2B9F6B8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0F55F9-F194-B77F-1C28-DB0E28447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2B132B9-DBF9-F5B5-906D-0E664BFF4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8427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F0268B-0993-2FE9-2FC4-F3EAF0236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9C40C6-58F9-C274-C6A5-D4C5F47852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7683AC-4011-CFCB-74FF-04C03B62D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D4777E0-3306-FE20-5F47-3A39E7A7E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CB7C11-2298-698D-4781-BD45B1AED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8569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AF4A9-2D60-2BBD-C684-8052F82BE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3C1A04E-A26E-CE1D-0166-EB2179D33E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F711A11-C861-B521-207C-7CBB32AD0C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A603BF-9C61-D1E7-E8C1-1F0EDA40D1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A3A65BA-45A8-9FF4-8A6D-A8F1B3E41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889861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97042-0C54-4AD5-825C-43980D808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122861-E711-79C8-9033-298296FBB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6F732E-B79C-D4DF-BEE0-488245ADE8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C6AFD6B-0B4E-610C-EC78-69253D23D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E9B6EC-4387-07C9-40F7-CF6CF27F8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2E2118-DE9A-39EA-7F15-289F1A93D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3221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2D54C-04FF-EFA7-EA1E-DDAAE2EE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6629F91-C566-15C5-ACD4-08DFBB264E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91EAD67-69BD-3275-D3BF-0CC0D6E1C3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0754DFB-4C17-BEA5-C1F1-34D8D27A6A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B7BADB3-6CDA-DFA2-BE94-95C98AFCAF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A123383-2240-21AC-3C9A-A46883F15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E331EE5-FB1C-3C05-EA4C-6572311A4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AD0E7BB-4A66-E831-B417-AB1F83C51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911826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45CA38-14B7-D8E9-1546-9522BC762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0C18BF-4572-8A75-4771-E3B5B2147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975C42E-1B84-2037-91A2-C4B22E78B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94A838F-F7B9-4E7E-D0B0-6522F7875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333494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70936D0-4F05-B1EA-DE8D-6C749DCB0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A58FA0-4B11-67E2-A0A0-9471D521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282C34-2845-812F-5EB5-00C36BBC8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612891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6FD8EB-D220-04F2-F723-BCB5E0698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F659E6-6609-8BC1-8459-18A80F355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C99465B-9281-FAC3-F98A-A2D94856DA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021AA3-36E4-9E42-0303-98E76759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EBA01A9-D5CD-4C1C-7088-A5F1A6EC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D2183B7-B93A-DF8B-F8A2-F6C59462A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6984493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176953-F540-3EB8-5B99-A000AA020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DB0C7C-5628-50D7-32A8-BA6B84DC8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745F330-7603-3939-E19B-94CA6656EA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164FBE3-AA78-22F2-0A93-75073B2C0D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5DFE9-2D3A-437B-5271-34F7CA762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EAFCAE-5364-8ECD-0DB0-730842750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793053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62464D5-40F1-C48C-F576-69239A245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ko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A4B79E9-D67A-8E34-A75F-3CD3408B6C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A908A-AB62-F83D-1666-22744C38A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15B344-0433-FF4F-B973-CB82BEC5B924}" type="datetimeFigureOut">
              <a:rPr lang="ko-US" smtClean="0"/>
              <a:t>06/13/2025</a:t>
            </a:fld>
            <a:endParaRPr lang="ko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A24889-B2D0-E5D3-956F-19A4B9997E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06029-D406-7220-8051-3F59E0BBAB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F2208F-0E9C-054E-A1A7-9EB11107805E}" type="slidenum">
              <a:rPr lang="ko-US" smtClean="0"/>
              <a:t>‹#›</a:t>
            </a:fld>
            <a:endParaRPr lang="ko-US"/>
          </a:p>
        </p:txBody>
      </p:sp>
    </p:spTree>
    <p:extLst>
      <p:ext uri="{BB962C8B-B14F-4D97-AF65-F5344CB8AC3E}">
        <p14:creationId xmlns:p14="http://schemas.microsoft.com/office/powerpoint/2010/main" val="2557126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FDCB-9683-06EF-CEF7-CAD0C4993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F117360-7BA2-DE1E-7539-7F2D8ABCC462}"/>
              </a:ext>
            </a:extLst>
          </p:cNvPr>
          <p:cNvSpPr/>
          <p:nvPr/>
        </p:nvSpPr>
        <p:spPr>
          <a:xfrm>
            <a:off x="2406868" y="474917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KSTraderMachine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21B0D86-4D20-79FA-48D9-B084B8599615}"/>
              </a:ext>
            </a:extLst>
          </p:cNvPr>
          <p:cNvSpPr/>
          <p:nvPr/>
        </p:nvSpPr>
        <p:spPr>
          <a:xfrm>
            <a:off x="2406868" y="795483"/>
            <a:ext cx="7567449" cy="56706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F889326-624D-C73B-AD7B-2F7A6632EBAE}"/>
              </a:ext>
            </a:extLst>
          </p:cNvPr>
          <p:cNvSpPr/>
          <p:nvPr/>
        </p:nvSpPr>
        <p:spPr>
          <a:xfrm>
            <a:off x="6642541" y="1439242"/>
            <a:ext cx="3184632" cy="44340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Central Trading Log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CF9C1-65D3-653F-AE6D-E6F84165A00F}"/>
              </a:ext>
            </a:extLst>
          </p:cNvPr>
          <p:cNvSpPr/>
          <p:nvPr/>
        </p:nvSpPr>
        <p:spPr>
          <a:xfrm>
            <a:off x="2564524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Start</a:t>
            </a:r>
            <a:endParaRPr lang="ko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BE50E4-EE7F-7CF5-7DFE-0305EB20624D}"/>
              </a:ext>
            </a:extLst>
          </p:cNvPr>
          <p:cNvSpPr/>
          <p:nvPr/>
        </p:nvSpPr>
        <p:spPr>
          <a:xfrm>
            <a:off x="6320148" y="5979608"/>
            <a:ext cx="3531476" cy="3337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 Stop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D287903-5782-13AD-2F00-AF14EE905E2E}"/>
              </a:ext>
            </a:extLst>
          </p:cNvPr>
          <p:cNvSpPr/>
          <p:nvPr/>
        </p:nvSpPr>
        <p:spPr>
          <a:xfrm>
            <a:off x="2564524" y="98466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ACD23F1-D7AB-66C9-70D3-017256F64AC7}"/>
              </a:ext>
            </a:extLst>
          </p:cNvPr>
          <p:cNvSpPr/>
          <p:nvPr/>
        </p:nvSpPr>
        <p:spPr>
          <a:xfrm>
            <a:off x="2564524" y="1439241"/>
            <a:ext cx="3920360" cy="44261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7DFA327-0D6A-C9BC-B2FD-78808687222D}"/>
              </a:ext>
            </a:extLst>
          </p:cNvPr>
          <p:cNvSpPr/>
          <p:nvPr/>
        </p:nvSpPr>
        <p:spPr>
          <a:xfrm>
            <a:off x="2564524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1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E7DC98-8BF6-CB1A-4D21-979996E9C966}"/>
              </a:ext>
            </a:extLst>
          </p:cNvPr>
          <p:cNvSpPr/>
          <p:nvPr/>
        </p:nvSpPr>
        <p:spPr>
          <a:xfrm>
            <a:off x="2564524" y="1439241"/>
            <a:ext cx="3920360" cy="3501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Working Daemons</a:t>
            </a:r>
            <a:endParaRPr lang="ko-US" dirty="0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D1088390-B7DF-61C9-1CB7-C471D78B6C99}"/>
              </a:ext>
            </a:extLst>
          </p:cNvPr>
          <p:cNvSpPr/>
          <p:nvPr/>
        </p:nvSpPr>
        <p:spPr>
          <a:xfrm>
            <a:off x="3510456" y="981399"/>
            <a:ext cx="2039004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Basic Settings</a:t>
            </a:r>
            <a:endParaRPr lang="ko-US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D72FEA2-A9DC-C0E9-D722-A75F2E613299}"/>
              </a:ext>
            </a:extLst>
          </p:cNvPr>
          <p:cNvSpPr/>
          <p:nvPr/>
        </p:nvSpPr>
        <p:spPr>
          <a:xfrm>
            <a:off x="5696607" y="978129"/>
            <a:ext cx="78827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Logs</a:t>
            </a:r>
            <a:endParaRPr lang="ko-US" dirty="0"/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CB8209B-AB18-5A99-568C-19B0B988D5A7}"/>
              </a:ext>
            </a:extLst>
          </p:cNvPr>
          <p:cNvCxnSpPr>
            <a:cxnSpLocks/>
          </p:cNvCxnSpPr>
          <p:nvPr/>
        </p:nvCxnSpPr>
        <p:spPr>
          <a:xfrm>
            <a:off x="1860329" y="3140339"/>
            <a:ext cx="70419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A35D5BD3-2585-2F43-48D5-913D6C092F0B}"/>
              </a:ext>
            </a:extLst>
          </p:cNvPr>
          <p:cNvSpPr txBox="1"/>
          <p:nvPr/>
        </p:nvSpPr>
        <p:spPr>
          <a:xfrm>
            <a:off x="24247" y="0"/>
            <a:ext cx="22071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Flashing Green box:</a:t>
            </a:r>
          </a:p>
          <a:p>
            <a:r>
              <a:rPr lang="en-US" dirty="0"/>
              <a:t>Operating</a:t>
            </a:r>
          </a:p>
          <a:p>
            <a:endParaRPr lang="en-US" dirty="0"/>
          </a:p>
          <a:p>
            <a:r>
              <a:rPr lang="en-US" dirty="0"/>
              <a:t>Flashing Blue box:</a:t>
            </a:r>
          </a:p>
          <a:p>
            <a:r>
              <a:rPr lang="en-US" dirty="0"/>
              <a:t>Making Trade</a:t>
            </a:r>
          </a:p>
          <a:p>
            <a:endParaRPr lang="en-US" dirty="0"/>
          </a:p>
          <a:p>
            <a:r>
              <a:rPr lang="en-US" dirty="0"/>
              <a:t>Static Orange box:</a:t>
            </a:r>
          </a:p>
          <a:p>
            <a:r>
              <a:rPr lang="en-US" dirty="0"/>
              <a:t>Starting up</a:t>
            </a:r>
          </a:p>
          <a:p>
            <a:endParaRPr lang="en-US" dirty="0"/>
          </a:p>
          <a:p>
            <a:r>
              <a:rPr lang="en-US" dirty="0"/>
              <a:t>Static Red box:</a:t>
            </a:r>
          </a:p>
          <a:p>
            <a:r>
              <a:rPr lang="en-US" dirty="0"/>
              <a:t>Error</a:t>
            </a:r>
          </a:p>
          <a:p>
            <a:endParaRPr lang="en-US" dirty="0"/>
          </a:p>
          <a:p>
            <a:r>
              <a:rPr lang="en-US" dirty="0"/>
              <a:t>Gray Blue box:</a:t>
            </a:r>
          </a:p>
          <a:p>
            <a:r>
              <a:rPr lang="en-US" dirty="0"/>
              <a:t>Not running</a:t>
            </a: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DB2F17A5-F8BC-0712-1375-4C634E2BC4A9}"/>
              </a:ext>
            </a:extLst>
          </p:cNvPr>
          <p:cNvSpPr/>
          <p:nvPr/>
        </p:nvSpPr>
        <p:spPr>
          <a:xfrm>
            <a:off x="6642538" y="984669"/>
            <a:ext cx="3184632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Trade Profit Log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9C3FDE9-137F-629B-7255-A7542CCE565B}"/>
              </a:ext>
            </a:extLst>
          </p:cNvPr>
          <p:cNvSpPr/>
          <p:nvPr/>
        </p:nvSpPr>
        <p:spPr>
          <a:xfrm>
            <a:off x="4525979" y="1789409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Daemon 2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2E4A6F-C0C8-6101-2067-7BD1E20C3037}"/>
              </a:ext>
            </a:extLst>
          </p:cNvPr>
          <p:cNvSpPr/>
          <p:nvPr/>
        </p:nvSpPr>
        <p:spPr>
          <a:xfrm>
            <a:off x="2564523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My fav daemon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DB15AB1-E094-29DA-A034-84D5BF9EADAF}"/>
              </a:ext>
            </a:extLst>
          </p:cNvPr>
          <p:cNvSpPr/>
          <p:nvPr/>
        </p:nvSpPr>
        <p:spPr>
          <a:xfrm>
            <a:off x="4525978" y="2604603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This is go to</a:t>
            </a:r>
          </a:p>
          <a:p>
            <a:pPr algn="ctr"/>
            <a:r>
              <a:rPr lang="en-US" sz="1100" dirty="0" err="1"/>
              <a:t>BTCUSDT@Binance</a:t>
            </a:r>
            <a:endParaRPr lang="en-US" sz="1100" dirty="0"/>
          </a:p>
          <a:p>
            <a:pPr algn="ctr"/>
            <a:r>
              <a:rPr lang="en-US" sz="1050" dirty="0"/>
              <a:t>(Strategy V1 using WS)</a:t>
            </a:r>
            <a:endParaRPr lang="ko-US" sz="1050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3236D3A-C026-4015-C46B-FD0F8D8E6087}"/>
              </a:ext>
            </a:extLst>
          </p:cNvPr>
          <p:cNvSpPr/>
          <p:nvPr/>
        </p:nvSpPr>
        <p:spPr>
          <a:xfrm>
            <a:off x="2564522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6D16F5C-3BED-E54A-FAB6-DE8BAAD41252}"/>
              </a:ext>
            </a:extLst>
          </p:cNvPr>
          <p:cNvSpPr/>
          <p:nvPr/>
        </p:nvSpPr>
        <p:spPr>
          <a:xfrm>
            <a:off x="4525977" y="3419797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A6B20A-891B-7F48-E945-F657E19872CB}"/>
              </a:ext>
            </a:extLst>
          </p:cNvPr>
          <p:cNvSpPr/>
          <p:nvPr/>
        </p:nvSpPr>
        <p:spPr>
          <a:xfrm>
            <a:off x="2564523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8F2293B-1411-47A3-73A3-4B639DA8D6AE}"/>
              </a:ext>
            </a:extLst>
          </p:cNvPr>
          <p:cNvSpPr/>
          <p:nvPr/>
        </p:nvSpPr>
        <p:spPr>
          <a:xfrm>
            <a:off x="4525978" y="4234991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F24F43F-1317-0CDE-4C7F-EC9E1328ED81}"/>
              </a:ext>
            </a:extLst>
          </p:cNvPr>
          <p:cNvSpPr/>
          <p:nvPr/>
        </p:nvSpPr>
        <p:spPr>
          <a:xfrm>
            <a:off x="2564524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C7410064-7D1D-99C0-1F4A-269129A94E8C}"/>
              </a:ext>
            </a:extLst>
          </p:cNvPr>
          <p:cNvSpPr/>
          <p:nvPr/>
        </p:nvSpPr>
        <p:spPr>
          <a:xfrm>
            <a:off x="4525979" y="5050185"/>
            <a:ext cx="1954924" cy="81519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-</a:t>
            </a:r>
          </a:p>
          <a:p>
            <a:pPr algn="ctr"/>
            <a:r>
              <a:rPr lang="en-US" sz="1100" dirty="0"/>
              <a:t>Click to configure a new daemon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3E506D6-C5AD-0502-84EB-E0433DEBD2CA}"/>
              </a:ext>
            </a:extLst>
          </p:cNvPr>
          <p:cNvSpPr txBox="1"/>
          <p:nvPr/>
        </p:nvSpPr>
        <p:spPr>
          <a:xfrm>
            <a:off x="118877" y="4512190"/>
            <a:ext cx="22071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daemon slot</a:t>
            </a:r>
          </a:p>
          <a:p>
            <a:r>
              <a:rPr lang="en-US" dirty="0"/>
              <a:t>To edit the daemon</a:t>
            </a:r>
          </a:p>
          <a:p>
            <a:endParaRPr lang="en-US" dirty="0"/>
          </a:p>
          <a:p>
            <a:r>
              <a:rPr lang="en-US" dirty="0"/>
              <a:t>Click empty slot to</a:t>
            </a:r>
          </a:p>
          <a:p>
            <a:r>
              <a:rPr lang="en-US" dirty="0"/>
              <a:t>Create new daemon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7CFCA9FB-3CB2-A099-5F41-5EC1C7A6F169}"/>
              </a:ext>
            </a:extLst>
          </p:cNvPr>
          <p:cNvCxnSpPr>
            <a:cxnSpLocks/>
          </p:cNvCxnSpPr>
          <p:nvPr/>
        </p:nvCxnSpPr>
        <p:spPr>
          <a:xfrm flipV="1">
            <a:off x="1508232" y="3331028"/>
            <a:ext cx="1163122" cy="11355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7CC8ADF-BC13-9D6D-E5E9-BB6E23D342CD}"/>
              </a:ext>
            </a:extLst>
          </p:cNvPr>
          <p:cNvCxnSpPr>
            <a:cxnSpLocks/>
          </p:cNvCxnSpPr>
          <p:nvPr/>
        </p:nvCxnSpPr>
        <p:spPr>
          <a:xfrm flipV="1">
            <a:off x="2264523" y="4134113"/>
            <a:ext cx="739934" cy="11029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012AB3CA-AF3F-2F5C-9EF9-5789611A79F1}"/>
              </a:ext>
            </a:extLst>
          </p:cNvPr>
          <p:cNvSpPr txBox="1"/>
          <p:nvPr/>
        </p:nvSpPr>
        <p:spPr>
          <a:xfrm>
            <a:off x="9952678" y="1439241"/>
            <a:ext cx="19975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SDK outdate </a:t>
            </a:r>
            <a:r>
              <a:rPr lang="ko-KR" altLang="en-US" dirty="0"/>
              <a:t>되어 로딩되지 않았을 때 오류 핸들링 필수</a:t>
            </a:r>
            <a:endParaRPr lang="ko-US" dirty="0"/>
          </a:p>
        </p:txBody>
      </p:sp>
      <p:sp>
        <p:nvSpPr>
          <p:cNvPr id="49" name="왼쪽 화살표[L] 48">
            <a:extLst>
              <a:ext uri="{FF2B5EF4-FFF2-40B4-BE49-F238E27FC236}">
                <a16:creationId xmlns:a16="http://schemas.microsoft.com/office/drawing/2014/main" id="{9A2579BB-F44E-CED3-5AEB-0F9F96C3676A}"/>
              </a:ext>
            </a:extLst>
          </p:cNvPr>
          <p:cNvSpPr/>
          <p:nvPr/>
        </p:nvSpPr>
        <p:spPr>
          <a:xfrm rot="21305815">
            <a:off x="6205446" y="1879455"/>
            <a:ext cx="3200950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7680083-BD4E-0F8E-EA60-EA53E6738424}"/>
              </a:ext>
            </a:extLst>
          </p:cNvPr>
          <p:cNvGrpSpPr/>
          <p:nvPr/>
        </p:nvGrpSpPr>
        <p:grpSpPr>
          <a:xfrm rot="18882072">
            <a:off x="2773628" y="865905"/>
            <a:ext cx="418070" cy="29314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CDF96EDF-F50B-033F-264B-6B1B0B69DCA5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D84636-32DF-9CAE-48F9-84AD5BDB63C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BBC18F-2957-8BEB-CE3B-0D8BF1B9F9BE}"/>
              </a:ext>
            </a:extLst>
          </p:cNvPr>
          <p:cNvGrpSpPr/>
          <p:nvPr/>
        </p:nvGrpSpPr>
        <p:grpSpPr>
          <a:xfrm rot="18882072">
            <a:off x="5859893" y="857131"/>
            <a:ext cx="418070" cy="29314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40A905-7AF8-5DBE-0AAD-05EEDCA4B4A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2B9684EB-A8D6-9A50-FFC1-7CE420B9170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CFA740F9-E041-9260-5245-692EAE3C1E50}"/>
              </a:ext>
            </a:extLst>
          </p:cNvPr>
          <p:cNvGrpSpPr/>
          <p:nvPr/>
        </p:nvGrpSpPr>
        <p:grpSpPr>
          <a:xfrm rot="18882072">
            <a:off x="7935450" y="888835"/>
            <a:ext cx="418070" cy="293146"/>
            <a:chOff x="2651760" y="1847088"/>
            <a:chExt cx="2692908" cy="1888236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ABBA08B-30F9-5D86-06DF-E86A27AA429B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A34C35F1-314E-1EDC-D639-DE7960DBB59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4E256851-069F-CB4B-3CD6-CC2A7F7C0800}"/>
              </a:ext>
            </a:extLst>
          </p:cNvPr>
          <p:cNvGrpSpPr/>
          <p:nvPr/>
        </p:nvGrpSpPr>
        <p:grpSpPr>
          <a:xfrm rot="18882072">
            <a:off x="4284466" y="824508"/>
            <a:ext cx="418070" cy="293146"/>
            <a:chOff x="2651760" y="1847088"/>
            <a:chExt cx="2692908" cy="188823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34331C5-728E-0D0B-752B-BF45E5976BFE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AA8E099-A916-4BEA-A7D3-800F2350EAB9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07DDD46-A4BA-FFD1-FD07-972A01701E0D}"/>
              </a:ext>
            </a:extLst>
          </p:cNvPr>
          <p:cNvGrpSpPr/>
          <p:nvPr/>
        </p:nvGrpSpPr>
        <p:grpSpPr>
          <a:xfrm rot="18882072">
            <a:off x="1546434" y="4530333"/>
            <a:ext cx="418070" cy="293146"/>
            <a:chOff x="2651760" y="1847088"/>
            <a:chExt cx="2692908" cy="1888236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55573D4B-E0ED-FDDB-6EAF-4043A9FD68F3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FF61DD66-5E13-5D1E-4202-DF68C3BDC8AB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5D59C493-F1A0-B1EA-E1EF-74429269BEF9}"/>
              </a:ext>
            </a:extLst>
          </p:cNvPr>
          <p:cNvGrpSpPr/>
          <p:nvPr/>
        </p:nvGrpSpPr>
        <p:grpSpPr>
          <a:xfrm rot="18882072">
            <a:off x="1354951" y="5342188"/>
            <a:ext cx="418070" cy="293146"/>
            <a:chOff x="2651760" y="1847088"/>
            <a:chExt cx="2692908" cy="1888236"/>
          </a:xfrm>
        </p:grpSpPr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52C387BA-64A0-387D-6295-4DFA2B04E900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7CA6B9D-3340-4946-35E4-F27F550A9F03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59093C99-0724-99B7-1C22-040AD4E0CB7D}"/>
              </a:ext>
            </a:extLst>
          </p:cNvPr>
          <p:cNvGrpSpPr/>
          <p:nvPr/>
        </p:nvGrpSpPr>
        <p:grpSpPr>
          <a:xfrm rot="18882072">
            <a:off x="4019827" y="5830338"/>
            <a:ext cx="418070" cy="293146"/>
            <a:chOff x="2651760" y="1847088"/>
            <a:chExt cx="2692908" cy="1888236"/>
          </a:xfrm>
        </p:grpSpPr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FDD5942-CDA8-A0F6-5A06-05068F0EC2C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86EF0BA6-9BAE-DE5F-8125-6003ACE48466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51" name="그룹 50">
            <a:extLst>
              <a:ext uri="{FF2B5EF4-FFF2-40B4-BE49-F238E27FC236}">
                <a16:creationId xmlns:a16="http://schemas.microsoft.com/office/drawing/2014/main" id="{76A4CE93-EF53-9199-A0DB-5BD8AC869877}"/>
              </a:ext>
            </a:extLst>
          </p:cNvPr>
          <p:cNvGrpSpPr/>
          <p:nvPr/>
        </p:nvGrpSpPr>
        <p:grpSpPr>
          <a:xfrm rot="18882072">
            <a:off x="7736163" y="5827909"/>
            <a:ext cx="418070" cy="293146"/>
            <a:chOff x="2651760" y="1847088"/>
            <a:chExt cx="2692908" cy="1888236"/>
          </a:xfrm>
        </p:grpSpPr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75E34E77-BE13-5EDC-235C-A2F5E18A458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D00114-E150-FB2B-5AC3-5D7AAEB52DD2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1195775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70126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EEB1D-ACF1-F116-34AB-1837BDF6C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4F8F20E-5E0D-52A8-EF59-C86733E625A7}"/>
              </a:ext>
            </a:extLst>
          </p:cNvPr>
          <p:cNvSpPr/>
          <p:nvPr/>
        </p:nvSpPr>
        <p:spPr>
          <a:xfrm>
            <a:off x="1725168" y="900684"/>
            <a:ext cx="8741664" cy="505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617701-E84C-4764-91D9-BE1AECB82C5B}"/>
              </a:ext>
            </a:extLst>
          </p:cNvPr>
          <p:cNvSpPr/>
          <p:nvPr/>
        </p:nvSpPr>
        <p:spPr>
          <a:xfrm>
            <a:off x="1725168" y="900684"/>
            <a:ext cx="8741664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KSManualTrader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739EDF9-8C89-88F0-19BA-EFA2D2379FFF}"/>
              </a:ext>
            </a:extLst>
          </p:cNvPr>
          <p:cNvSpPr/>
          <p:nvPr/>
        </p:nvSpPr>
        <p:spPr>
          <a:xfrm>
            <a:off x="1819656" y="1344168"/>
            <a:ext cx="1088136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Refresh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031EC74-15FB-E231-0211-25FA55DA6CA1}"/>
              </a:ext>
            </a:extLst>
          </p:cNvPr>
          <p:cNvSpPr/>
          <p:nvPr/>
        </p:nvSpPr>
        <p:spPr>
          <a:xfrm>
            <a:off x="3060192" y="1344168"/>
            <a:ext cx="7312152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UpBit</a:t>
            </a:r>
            <a:endParaRPr lang="ko-KR" altLang="en-US" dirty="0"/>
          </a:p>
        </p:txBody>
      </p:sp>
      <p:sp>
        <p:nvSpPr>
          <p:cNvPr id="7" name="이등변 삼각형 6">
            <a:extLst>
              <a:ext uri="{FF2B5EF4-FFF2-40B4-BE49-F238E27FC236}">
                <a16:creationId xmlns:a16="http://schemas.microsoft.com/office/drawing/2014/main" id="{F08A3FA9-90D8-66C3-8424-4C9ED0C53B0F}"/>
              </a:ext>
            </a:extLst>
          </p:cNvPr>
          <p:cNvSpPr/>
          <p:nvPr/>
        </p:nvSpPr>
        <p:spPr>
          <a:xfrm flipV="1">
            <a:off x="10021824" y="1403867"/>
            <a:ext cx="219456" cy="201168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40838A1-FC7B-25F4-0B90-72A50449510B}"/>
              </a:ext>
            </a:extLst>
          </p:cNvPr>
          <p:cNvSpPr/>
          <p:nvPr/>
        </p:nvSpPr>
        <p:spPr>
          <a:xfrm>
            <a:off x="1819656" y="1904501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4E8C97-3113-0B9A-BAB2-DB22E671D6B1}"/>
              </a:ext>
            </a:extLst>
          </p:cNvPr>
          <p:cNvSpPr/>
          <p:nvPr/>
        </p:nvSpPr>
        <p:spPr>
          <a:xfrm>
            <a:off x="1921764" y="1732303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General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EB90C00-E492-9EDB-4295-5D496BD1E7A2}"/>
              </a:ext>
            </a:extLst>
          </p:cNvPr>
          <p:cNvSpPr/>
          <p:nvPr/>
        </p:nvSpPr>
        <p:spPr>
          <a:xfrm>
            <a:off x="2011680" y="2130552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ABB70C-612D-BEFC-792E-9FB6B60F3CA8}"/>
              </a:ext>
            </a:extLst>
          </p:cNvPr>
          <p:cNvSpPr/>
          <p:nvPr/>
        </p:nvSpPr>
        <p:spPr>
          <a:xfrm>
            <a:off x="1819656" y="3160748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B232753-4762-0CA1-438E-FAB4A14CB4C6}"/>
              </a:ext>
            </a:extLst>
          </p:cNvPr>
          <p:cNvSpPr/>
          <p:nvPr/>
        </p:nvSpPr>
        <p:spPr>
          <a:xfrm>
            <a:off x="1921764" y="2988550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Orders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E516F51-9E1A-673D-05F7-7DC19BA623EE}"/>
              </a:ext>
            </a:extLst>
          </p:cNvPr>
          <p:cNvSpPr/>
          <p:nvPr/>
        </p:nvSpPr>
        <p:spPr>
          <a:xfrm>
            <a:off x="2011680" y="3386799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Make Order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3B0CBDC-D634-FCA8-028D-7E62562A2B2D}"/>
              </a:ext>
            </a:extLst>
          </p:cNvPr>
          <p:cNvSpPr/>
          <p:nvPr/>
        </p:nvSpPr>
        <p:spPr>
          <a:xfrm>
            <a:off x="1819656" y="4472933"/>
            <a:ext cx="8552688" cy="9118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EF9B122-7795-9F66-EDD3-BB3F8AF980C3}"/>
              </a:ext>
            </a:extLst>
          </p:cNvPr>
          <p:cNvSpPr/>
          <p:nvPr/>
        </p:nvSpPr>
        <p:spPr>
          <a:xfrm>
            <a:off x="1921764" y="4300735"/>
            <a:ext cx="986028" cy="320566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411C390-1AF9-B5FC-983B-9FBAF55B09C7}"/>
              </a:ext>
            </a:extLst>
          </p:cNvPr>
          <p:cNvSpPr/>
          <p:nvPr/>
        </p:nvSpPr>
        <p:spPr>
          <a:xfrm>
            <a:off x="2011680" y="4698984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Settings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9A9C4FA-FCBE-4E38-1C6C-1AD238D93E62}"/>
              </a:ext>
            </a:extLst>
          </p:cNvPr>
          <p:cNvSpPr/>
          <p:nvPr/>
        </p:nvSpPr>
        <p:spPr>
          <a:xfrm>
            <a:off x="3767328" y="3386799"/>
            <a:ext cx="17922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Orders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394E83A-59C2-0B2C-D896-38D94167FAF8}"/>
              </a:ext>
            </a:extLst>
          </p:cNvPr>
          <p:cNvSpPr/>
          <p:nvPr/>
        </p:nvSpPr>
        <p:spPr>
          <a:xfrm>
            <a:off x="5751576" y="3386799"/>
            <a:ext cx="17922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Current Orders</a:t>
            </a:r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E908229-EB32-77A9-07C2-D0C8AFE62C93}"/>
              </a:ext>
            </a:extLst>
          </p:cNvPr>
          <p:cNvSpPr/>
          <p:nvPr/>
        </p:nvSpPr>
        <p:spPr>
          <a:xfrm>
            <a:off x="3767328" y="4698984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History</a:t>
            </a:r>
            <a:endParaRPr lang="ko-KR" altLang="en-US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8C8A5ACC-62FB-8107-ED8A-268675FECE9C}"/>
              </a:ext>
            </a:extLst>
          </p:cNvPr>
          <p:cNvSpPr/>
          <p:nvPr/>
        </p:nvSpPr>
        <p:spPr>
          <a:xfrm>
            <a:off x="3767328" y="2130552"/>
            <a:ext cx="156362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Logs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A3D8DE-1195-E598-3C43-749097AFD7D8}"/>
              </a:ext>
            </a:extLst>
          </p:cNvPr>
          <p:cNvSpPr txBox="1"/>
          <p:nvPr/>
        </p:nvSpPr>
        <p:spPr>
          <a:xfrm>
            <a:off x="1819656" y="5582589"/>
            <a:ext cx="35935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Version XXX</a:t>
            </a:r>
            <a:endParaRPr lang="ko-KR" altLang="en-US" sz="1600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AAF4D2C9-59C9-D5CB-7FD3-8CE310A0DBE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924F41A1-04EE-F01B-1A40-1FB8C4B89ED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EC5912C2-B879-9D3B-8AA3-AC99A987E11F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6462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4DD56-66D6-75BF-8855-652BF80E5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DE41DD4-6F06-AF0B-0AF9-BA4CC44D55B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929C28E-9746-4CCA-CC19-9C5EDD477349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71ED42-714A-DACD-D5AB-44E92E018E84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88615C0-E486-5859-2518-088CF4EBCF1C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0AB4141-50E7-F6C0-9065-297B68CC0C92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7F806525-FEDA-5CF6-8017-5D3B6E3805FF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54956C6B-8266-36A1-39EB-5B743E30C5B2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380209F-5C96-BFAA-302A-E3B5E7441157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9F9445ED-F246-9336-0E92-A2DEC3F91AE3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B02EED9-0576-8F30-1AF6-10D9D86A5B9A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5A730CF-CD0C-8104-E47A-C12EC8DBA5F3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53329F5F-5774-6F36-0D8A-9458B47FD14D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EF2F454-022A-2A55-1D83-F731468CBB4E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43C36B9-A6B5-FD6F-E447-5D5A86337348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DA805FF-D1A7-B660-754B-480A3EBACED3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CB3BC188-F4C8-034C-C42B-669504C0645F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3BDBB0F-61B5-270F-64F0-724E3AD8FB81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B35B840-3052-9678-73E2-A1DD5D5A9CDD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4F13AAB-7247-575A-B3AF-9E010E695DB8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63B582A-09CA-6B5E-50E5-0FD3B7FE581F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3E898469-5F6F-EBD9-C30B-4CEB9F1414E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5D3BA40B-960B-1BD3-C352-CB0AC22ADFE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2D80B9FC-E8DF-10BE-7901-21550925058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9595389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858E51-226E-2500-3D18-A294C3B1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822540-9798-4E50-4A4C-BD638EA8F800}"/>
              </a:ext>
            </a:extLst>
          </p:cNvPr>
          <p:cNvSpPr/>
          <p:nvPr/>
        </p:nvSpPr>
        <p:spPr>
          <a:xfrm>
            <a:off x="1725168" y="900684"/>
            <a:ext cx="8741664" cy="50566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0F4F092-0864-AB34-8BFA-E0B74DA5EF8D}"/>
              </a:ext>
            </a:extLst>
          </p:cNvPr>
          <p:cNvSpPr/>
          <p:nvPr/>
        </p:nvSpPr>
        <p:spPr>
          <a:xfrm>
            <a:off x="1725168" y="900684"/>
            <a:ext cx="8741664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/>
              <a:t>KSManualTrader</a:t>
            </a:r>
            <a:r>
              <a:rPr lang="en-US" dirty="0"/>
              <a:t> Settings (XXX)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2414229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4ED8D-EC5A-AE52-9473-C80EE307B2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5F22290-741E-F6F6-E585-6B641A641368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System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40C74EF-E3EE-DE90-C088-D9DC9188574A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725FE94-6A11-2D0E-D4DF-4D78116076A7}"/>
              </a:ext>
            </a:extLst>
          </p:cNvPr>
          <p:cNvSpPr/>
          <p:nvPr/>
        </p:nvSpPr>
        <p:spPr>
          <a:xfrm>
            <a:off x="252248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All</a:t>
            </a:r>
            <a:endParaRPr lang="ko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406B021-BF28-0306-880B-4F732D19C182}"/>
              </a:ext>
            </a:extLst>
          </p:cNvPr>
          <p:cNvSpPr/>
          <p:nvPr/>
        </p:nvSpPr>
        <p:spPr>
          <a:xfrm>
            <a:off x="5092263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Error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D86FFE9-21AA-91B0-1CB2-3E11CF70E968}"/>
              </a:ext>
            </a:extLst>
          </p:cNvPr>
          <p:cNvSpPr/>
          <p:nvPr/>
        </p:nvSpPr>
        <p:spPr>
          <a:xfrm>
            <a:off x="7662044" y="1513490"/>
            <a:ext cx="2196662" cy="3993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Warning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3AFD42E-63B1-2945-3A1F-BC3986E871A3}"/>
              </a:ext>
            </a:extLst>
          </p:cNvPr>
          <p:cNvSpPr/>
          <p:nvPr/>
        </p:nvSpPr>
        <p:spPr>
          <a:xfrm>
            <a:off x="2522483" y="2017987"/>
            <a:ext cx="7336223" cy="29271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Log Text Goes Here</a:t>
            </a:r>
            <a:endParaRPr lang="ko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7832E8A-5D62-04E6-3FF4-D5EB979CD992}"/>
              </a:ext>
            </a:extLst>
          </p:cNvPr>
          <p:cNvSpPr/>
          <p:nvPr/>
        </p:nvSpPr>
        <p:spPr>
          <a:xfrm>
            <a:off x="2522483" y="5044966"/>
            <a:ext cx="7336223" cy="3573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Make a dump file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4FE11F34-8F16-5730-5023-02019D53261B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7F5EA6-6990-4D47-6530-F118AF96539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3F54994-E37B-DC33-42D2-8D555C5D7A41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5954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6699C3-FA81-6948-2704-C4DA65607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9371F2E-F5E6-95DC-7EB3-CD881AD8E9F1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 Logs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ACB6171-0896-0426-0EBB-CD69BFACA6D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D0BDDEE-435F-0E77-202D-F926FB5F9589}"/>
              </a:ext>
            </a:extLst>
          </p:cNvPr>
          <p:cNvSpPr/>
          <p:nvPr/>
        </p:nvSpPr>
        <p:spPr>
          <a:xfrm>
            <a:off x="2522483" y="1492469"/>
            <a:ext cx="7336223" cy="3174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E7A303-3353-C7A3-C0C4-A44E7C94FA52}"/>
              </a:ext>
            </a:extLst>
          </p:cNvPr>
          <p:cNvSpPr txBox="1"/>
          <p:nvPr/>
        </p:nvSpPr>
        <p:spPr>
          <a:xfrm>
            <a:off x="2522483" y="4855779"/>
            <a:ext cx="72626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Profit: </a:t>
            </a:r>
            <a:r>
              <a:rPr lang="en-US" dirty="0" err="1"/>
              <a:t>xxxx</a:t>
            </a:r>
            <a:r>
              <a:rPr lang="en-US" dirty="0"/>
              <a:t> USDT</a:t>
            </a:r>
            <a:endParaRPr lang="ko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14CDCC7-27D2-8643-372E-FA7B51DE4105}"/>
              </a:ext>
            </a:extLst>
          </p:cNvPr>
          <p:cNvSpPr/>
          <p:nvPr/>
        </p:nvSpPr>
        <p:spPr>
          <a:xfrm>
            <a:off x="2522482" y="1492469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01BE7F4-7AFB-004F-E0CF-A56CC92E7E01}"/>
              </a:ext>
            </a:extLst>
          </p:cNvPr>
          <p:cNvSpPr/>
          <p:nvPr/>
        </p:nvSpPr>
        <p:spPr>
          <a:xfrm>
            <a:off x="4671848" y="1492469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Stock ID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BE88DE-D7D8-7FEB-A300-252BA1ECF368}"/>
              </a:ext>
            </a:extLst>
          </p:cNvPr>
          <p:cNvSpPr/>
          <p:nvPr/>
        </p:nvSpPr>
        <p:spPr>
          <a:xfrm>
            <a:off x="5822731" y="1492469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F4608B8-D5AD-9109-1826-BB1E7CFC1461}"/>
              </a:ext>
            </a:extLst>
          </p:cNvPr>
          <p:cNvSpPr/>
          <p:nvPr/>
        </p:nvSpPr>
        <p:spPr>
          <a:xfrm>
            <a:off x="7073463" y="1492469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Amount</a:t>
            </a:r>
            <a:endParaRPr lang="ko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3BB830F-242C-8F0E-14DC-811ED5A279D6}"/>
              </a:ext>
            </a:extLst>
          </p:cNvPr>
          <p:cNvSpPr/>
          <p:nvPr/>
        </p:nvSpPr>
        <p:spPr>
          <a:xfrm>
            <a:off x="8324194" y="1492469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Profits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120ACFA-417F-C822-129B-E4A9E963D0E9}"/>
              </a:ext>
            </a:extLst>
          </p:cNvPr>
          <p:cNvSpPr/>
          <p:nvPr/>
        </p:nvSpPr>
        <p:spPr>
          <a:xfrm>
            <a:off x="2522482" y="1840780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2025-03-15 00:11:01</a:t>
            </a:r>
            <a:endParaRPr lang="ko-US" sz="16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974D1D-59E5-FFD7-E223-65A611F3A390}"/>
              </a:ext>
            </a:extLst>
          </p:cNvPr>
          <p:cNvSpPr/>
          <p:nvPr/>
        </p:nvSpPr>
        <p:spPr>
          <a:xfrm>
            <a:off x="4671848" y="1840780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9B75704-E5FF-B430-B544-A7B76FEE2E0C}"/>
              </a:ext>
            </a:extLst>
          </p:cNvPr>
          <p:cNvSpPr/>
          <p:nvPr/>
        </p:nvSpPr>
        <p:spPr>
          <a:xfrm>
            <a:off x="5822731" y="1840780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FBC290E-684A-52FB-7CEA-E795C87AB043}"/>
              </a:ext>
            </a:extLst>
          </p:cNvPr>
          <p:cNvSpPr/>
          <p:nvPr/>
        </p:nvSpPr>
        <p:spPr>
          <a:xfrm>
            <a:off x="7073463" y="1840780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BFFFB62-AE45-C2E4-8CFD-170B8D91983F}"/>
              </a:ext>
            </a:extLst>
          </p:cNvPr>
          <p:cNvSpPr/>
          <p:nvPr/>
        </p:nvSpPr>
        <p:spPr>
          <a:xfrm>
            <a:off x="8324194" y="1840780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846688B-C0F9-965A-83C4-983D2A9695C1}"/>
              </a:ext>
            </a:extLst>
          </p:cNvPr>
          <p:cNvSpPr/>
          <p:nvPr/>
        </p:nvSpPr>
        <p:spPr>
          <a:xfrm>
            <a:off x="2522482" y="2189091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00:11:40</a:t>
            </a:r>
            <a:endParaRPr lang="ko-US" sz="1600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A96FF550-69C2-38CD-F4B7-A92163273507}"/>
              </a:ext>
            </a:extLst>
          </p:cNvPr>
          <p:cNvSpPr/>
          <p:nvPr/>
        </p:nvSpPr>
        <p:spPr>
          <a:xfrm>
            <a:off x="4671848" y="2189091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57F6FD3E-325C-3A9E-1641-882D783A5629}"/>
              </a:ext>
            </a:extLst>
          </p:cNvPr>
          <p:cNvSpPr/>
          <p:nvPr/>
        </p:nvSpPr>
        <p:spPr>
          <a:xfrm>
            <a:off x="5822731" y="2189091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2B364C2B-F94A-FCCB-62C7-DA2A719BC573}"/>
              </a:ext>
            </a:extLst>
          </p:cNvPr>
          <p:cNvSpPr/>
          <p:nvPr/>
        </p:nvSpPr>
        <p:spPr>
          <a:xfrm>
            <a:off x="7073463" y="2189091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720 USD</a:t>
            </a:r>
            <a:endParaRPr lang="ko-US" sz="1600" dirty="0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8E2D583F-33A1-878C-BBD4-222AD14B1BCB}"/>
              </a:ext>
            </a:extLst>
          </p:cNvPr>
          <p:cNvSpPr/>
          <p:nvPr/>
        </p:nvSpPr>
        <p:spPr>
          <a:xfrm>
            <a:off x="8324194" y="2189091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10 USD</a:t>
            </a:r>
            <a:endParaRPr lang="ko-US" sz="1600" dirty="0"/>
          </a:p>
        </p:txBody>
      </p: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24F6712-5A2B-DDC3-AA09-B03771CB351E}"/>
              </a:ext>
            </a:extLst>
          </p:cNvPr>
          <p:cNvSpPr/>
          <p:nvPr/>
        </p:nvSpPr>
        <p:spPr>
          <a:xfrm>
            <a:off x="2522482" y="2537402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2025-03-12 00:10:23</a:t>
            </a:r>
            <a:endParaRPr lang="ko-US" sz="16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B0223A1F-EAFB-DC51-6861-9CB5F70D30A4}"/>
              </a:ext>
            </a:extLst>
          </p:cNvPr>
          <p:cNvSpPr/>
          <p:nvPr/>
        </p:nvSpPr>
        <p:spPr>
          <a:xfrm>
            <a:off x="4671848" y="2537402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SOLKRW</a:t>
            </a:r>
            <a:endParaRPr lang="ko-US" sz="16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D334F5A-2003-CF0D-57E2-7D633F34110B}"/>
              </a:ext>
            </a:extLst>
          </p:cNvPr>
          <p:cNvSpPr/>
          <p:nvPr/>
        </p:nvSpPr>
        <p:spPr>
          <a:xfrm>
            <a:off x="5822731" y="2537402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22485ED4-68ED-65C8-C3B7-A56C59EF1178}"/>
              </a:ext>
            </a:extLst>
          </p:cNvPr>
          <p:cNvSpPr/>
          <p:nvPr/>
        </p:nvSpPr>
        <p:spPr>
          <a:xfrm>
            <a:off x="7073463" y="2537402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C02CC462-8C7E-2647-A00E-E40299772227}"/>
              </a:ext>
            </a:extLst>
          </p:cNvPr>
          <p:cNvSpPr/>
          <p:nvPr/>
        </p:nvSpPr>
        <p:spPr>
          <a:xfrm>
            <a:off x="8324194" y="2537402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1285F29-96AE-88D9-7432-D8811C808175}"/>
              </a:ext>
            </a:extLst>
          </p:cNvPr>
          <p:cNvSpPr/>
          <p:nvPr/>
        </p:nvSpPr>
        <p:spPr>
          <a:xfrm>
            <a:off x="2522482" y="2885713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00:23:14</a:t>
            </a:r>
            <a:endParaRPr lang="ko-US" sz="1600" dirty="0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86BB42AD-CF5D-8E63-A52E-C988D2F79363}"/>
              </a:ext>
            </a:extLst>
          </p:cNvPr>
          <p:cNvSpPr/>
          <p:nvPr/>
        </p:nvSpPr>
        <p:spPr>
          <a:xfrm>
            <a:off x="4671848" y="2885713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BTCKRW</a:t>
            </a:r>
            <a:endParaRPr lang="ko-US" sz="1600" dirty="0"/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62292AA0-9828-C92E-54A7-2BDA30DDAB0C}"/>
              </a:ext>
            </a:extLst>
          </p:cNvPr>
          <p:cNvSpPr/>
          <p:nvPr/>
        </p:nvSpPr>
        <p:spPr>
          <a:xfrm>
            <a:off x="5822731" y="2885713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UpBit</a:t>
            </a:r>
            <a:endParaRPr lang="ko-US" sz="1600" dirty="0"/>
          </a:p>
        </p:txBody>
      </p:sp>
      <p:sp>
        <p:nvSpPr>
          <p:cNvPr id="94" name="직사각형 93">
            <a:extLst>
              <a:ext uri="{FF2B5EF4-FFF2-40B4-BE49-F238E27FC236}">
                <a16:creationId xmlns:a16="http://schemas.microsoft.com/office/drawing/2014/main" id="{465823F1-3E20-924F-9315-18216D274394}"/>
              </a:ext>
            </a:extLst>
          </p:cNvPr>
          <p:cNvSpPr/>
          <p:nvPr/>
        </p:nvSpPr>
        <p:spPr>
          <a:xfrm>
            <a:off x="7073463" y="2885713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95" name="직사각형 94">
            <a:extLst>
              <a:ext uri="{FF2B5EF4-FFF2-40B4-BE49-F238E27FC236}">
                <a16:creationId xmlns:a16="http://schemas.microsoft.com/office/drawing/2014/main" id="{C6A33A20-004C-E10C-D492-71505846DA20}"/>
              </a:ext>
            </a:extLst>
          </p:cNvPr>
          <p:cNvSpPr/>
          <p:nvPr/>
        </p:nvSpPr>
        <p:spPr>
          <a:xfrm>
            <a:off x="8324194" y="2885713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96" name="직사각형 95">
            <a:extLst>
              <a:ext uri="{FF2B5EF4-FFF2-40B4-BE49-F238E27FC236}">
                <a16:creationId xmlns:a16="http://schemas.microsoft.com/office/drawing/2014/main" id="{6C704F00-674C-F6AB-93BE-542BACFD5C18}"/>
              </a:ext>
            </a:extLst>
          </p:cNvPr>
          <p:cNvSpPr/>
          <p:nvPr/>
        </p:nvSpPr>
        <p:spPr>
          <a:xfrm>
            <a:off x="2522482" y="3234024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2025-03-11 00:22:30</a:t>
            </a:r>
            <a:endParaRPr lang="ko-US" sz="1600" dirty="0"/>
          </a:p>
        </p:txBody>
      </p:sp>
      <p:sp>
        <p:nvSpPr>
          <p:cNvPr id="97" name="직사각형 96">
            <a:extLst>
              <a:ext uri="{FF2B5EF4-FFF2-40B4-BE49-F238E27FC236}">
                <a16:creationId xmlns:a16="http://schemas.microsoft.com/office/drawing/2014/main" id="{071D074A-8667-C312-B2D2-0AD31A504541}"/>
              </a:ext>
            </a:extLst>
          </p:cNvPr>
          <p:cNvSpPr/>
          <p:nvPr/>
        </p:nvSpPr>
        <p:spPr>
          <a:xfrm>
            <a:off x="4671848" y="3234024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XRPUSDT</a:t>
            </a:r>
            <a:endParaRPr lang="ko-US" sz="1600" dirty="0"/>
          </a:p>
        </p:txBody>
      </p: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DD3AA8F3-F0B2-34E6-6DD8-B85BDB0C3E16}"/>
              </a:ext>
            </a:extLst>
          </p:cNvPr>
          <p:cNvSpPr/>
          <p:nvPr/>
        </p:nvSpPr>
        <p:spPr>
          <a:xfrm>
            <a:off x="5822731" y="3234024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 err="1"/>
              <a:t>ByBit</a:t>
            </a:r>
            <a:endParaRPr lang="ko-US" sz="1600" dirty="0"/>
          </a:p>
        </p:txBody>
      </p:sp>
      <p:sp>
        <p:nvSpPr>
          <p:cNvPr id="99" name="직사각형 98">
            <a:extLst>
              <a:ext uri="{FF2B5EF4-FFF2-40B4-BE49-F238E27FC236}">
                <a16:creationId xmlns:a16="http://schemas.microsoft.com/office/drawing/2014/main" id="{48CD7174-DF69-F29C-04B0-71C1CB28611E}"/>
              </a:ext>
            </a:extLst>
          </p:cNvPr>
          <p:cNvSpPr/>
          <p:nvPr/>
        </p:nvSpPr>
        <p:spPr>
          <a:xfrm>
            <a:off x="7073463" y="3234024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0" name="직사각형 99">
            <a:extLst>
              <a:ext uri="{FF2B5EF4-FFF2-40B4-BE49-F238E27FC236}">
                <a16:creationId xmlns:a16="http://schemas.microsoft.com/office/drawing/2014/main" id="{C3B7655B-734E-9EFF-3429-A1989F79751D}"/>
              </a:ext>
            </a:extLst>
          </p:cNvPr>
          <p:cNvSpPr/>
          <p:nvPr/>
        </p:nvSpPr>
        <p:spPr>
          <a:xfrm>
            <a:off x="8324194" y="3234024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FC749353-9C1A-E22A-5EB2-D805B449B0CF}"/>
              </a:ext>
            </a:extLst>
          </p:cNvPr>
          <p:cNvSpPr/>
          <p:nvPr/>
        </p:nvSpPr>
        <p:spPr>
          <a:xfrm>
            <a:off x="2522482" y="3582335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03:11:42</a:t>
            </a:r>
            <a:endParaRPr lang="ko-US" sz="1600" dirty="0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19D15DD6-6BBC-96D1-A2DD-C6E046FD364A}"/>
              </a:ext>
            </a:extLst>
          </p:cNvPr>
          <p:cNvSpPr/>
          <p:nvPr/>
        </p:nvSpPr>
        <p:spPr>
          <a:xfrm>
            <a:off x="4671848" y="3582335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ACF1EC64-81F0-35AA-7631-5B5F3578B15B}"/>
              </a:ext>
            </a:extLst>
          </p:cNvPr>
          <p:cNvSpPr/>
          <p:nvPr/>
        </p:nvSpPr>
        <p:spPr>
          <a:xfrm>
            <a:off x="5822731" y="3582335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4B3D10F4-E776-EFFB-51C8-551773F37FD8}"/>
              </a:ext>
            </a:extLst>
          </p:cNvPr>
          <p:cNvSpPr/>
          <p:nvPr/>
        </p:nvSpPr>
        <p:spPr>
          <a:xfrm>
            <a:off x="7073463" y="3582335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05" name="직사각형 104">
            <a:extLst>
              <a:ext uri="{FF2B5EF4-FFF2-40B4-BE49-F238E27FC236}">
                <a16:creationId xmlns:a16="http://schemas.microsoft.com/office/drawing/2014/main" id="{59837EE1-10D1-409A-5450-C2A840B0CBDA}"/>
              </a:ext>
            </a:extLst>
          </p:cNvPr>
          <p:cNvSpPr/>
          <p:nvPr/>
        </p:nvSpPr>
        <p:spPr>
          <a:xfrm>
            <a:off x="8324194" y="3582335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106" name="직사각형 105">
            <a:extLst>
              <a:ext uri="{FF2B5EF4-FFF2-40B4-BE49-F238E27FC236}">
                <a16:creationId xmlns:a16="http://schemas.microsoft.com/office/drawing/2014/main" id="{593E8038-0A26-49A9-9176-C2B0305FFC81}"/>
              </a:ext>
            </a:extLst>
          </p:cNvPr>
          <p:cNvSpPr/>
          <p:nvPr/>
        </p:nvSpPr>
        <p:spPr>
          <a:xfrm>
            <a:off x="2522482" y="3930646"/>
            <a:ext cx="2149365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2025-03-10 01:00:01</a:t>
            </a:r>
            <a:endParaRPr lang="ko-US" sz="1600" dirty="0"/>
          </a:p>
        </p:txBody>
      </p: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73582F3D-049A-E768-2A94-51BC5CA4B482}"/>
              </a:ext>
            </a:extLst>
          </p:cNvPr>
          <p:cNvSpPr/>
          <p:nvPr/>
        </p:nvSpPr>
        <p:spPr>
          <a:xfrm>
            <a:off x="4671848" y="3930646"/>
            <a:ext cx="115088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BTCUSDT</a:t>
            </a:r>
            <a:endParaRPr lang="ko-US" sz="1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1B68CAB-EC2F-119A-65F3-6E5A953933EB}"/>
              </a:ext>
            </a:extLst>
          </p:cNvPr>
          <p:cNvSpPr/>
          <p:nvPr/>
        </p:nvSpPr>
        <p:spPr>
          <a:xfrm>
            <a:off x="5822731" y="3930646"/>
            <a:ext cx="125073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Binance</a:t>
            </a:r>
            <a:endParaRPr lang="ko-US" sz="1600" dirty="0"/>
          </a:p>
        </p:txBody>
      </p:sp>
      <p:sp>
        <p:nvSpPr>
          <p:cNvPr id="109" name="직사각형 108">
            <a:extLst>
              <a:ext uri="{FF2B5EF4-FFF2-40B4-BE49-F238E27FC236}">
                <a16:creationId xmlns:a16="http://schemas.microsoft.com/office/drawing/2014/main" id="{5954C005-95F3-106B-1EFD-29534493E77A}"/>
              </a:ext>
            </a:extLst>
          </p:cNvPr>
          <p:cNvSpPr/>
          <p:nvPr/>
        </p:nvSpPr>
        <p:spPr>
          <a:xfrm>
            <a:off x="7073463" y="3930646"/>
            <a:ext cx="1250732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3600 USD</a:t>
            </a:r>
            <a:endParaRPr lang="ko-US" sz="1600" dirty="0"/>
          </a:p>
        </p:txBody>
      </p:sp>
      <p:sp>
        <p:nvSpPr>
          <p:cNvPr id="110" name="직사각형 109">
            <a:extLst>
              <a:ext uri="{FF2B5EF4-FFF2-40B4-BE49-F238E27FC236}">
                <a16:creationId xmlns:a16="http://schemas.microsoft.com/office/drawing/2014/main" id="{150BA2E1-D602-2752-00A6-E2DBC8054C0D}"/>
              </a:ext>
            </a:extLst>
          </p:cNvPr>
          <p:cNvSpPr/>
          <p:nvPr/>
        </p:nvSpPr>
        <p:spPr>
          <a:xfrm>
            <a:off x="8324194" y="3930646"/>
            <a:ext cx="1345323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50 USD</a:t>
            </a:r>
            <a:endParaRPr lang="ko-US" sz="1600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7B65A2-9C93-DE75-3E92-B229391C412A}"/>
              </a:ext>
            </a:extLst>
          </p:cNvPr>
          <p:cNvSpPr/>
          <p:nvPr/>
        </p:nvSpPr>
        <p:spPr>
          <a:xfrm>
            <a:off x="8324193" y="4860411"/>
            <a:ext cx="1534511" cy="3483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sp>
        <p:nvSpPr>
          <p:cNvPr id="3" name="모서리가 둥근 직사각형 2">
            <a:extLst>
              <a:ext uri="{FF2B5EF4-FFF2-40B4-BE49-F238E27FC236}">
                <a16:creationId xmlns:a16="http://schemas.microsoft.com/office/drawing/2014/main" id="{4E4C09F1-F83C-0293-63C9-B13789E01FD3}"/>
              </a:ext>
            </a:extLst>
          </p:cNvPr>
          <p:cNvSpPr/>
          <p:nvPr/>
        </p:nvSpPr>
        <p:spPr>
          <a:xfrm>
            <a:off x="9701054" y="1552903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E00F5AF0-6BC6-A061-7605-FFEA6255E86A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C54D626-13D6-A96A-0F1D-40876889AB21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C9073243-F84B-E9F0-82F7-D458397AB03C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2285214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78253-FA31-1F3A-CE39-2A1DCC6F4E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066F555-A336-7EAC-134A-01F33204E566}"/>
              </a:ext>
            </a:extLst>
          </p:cNvPr>
          <p:cNvSpPr/>
          <p:nvPr/>
        </p:nvSpPr>
        <p:spPr>
          <a:xfrm>
            <a:off x="3993930" y="1043151"/>
            <a:ext cx="420413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About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9073A3-A963-CF0D-BC51-8A17B3993C66}"/>
              </a:ext>
            </a:extLst>
          </p:cNvPr>
          <p:cNvSpPr/>
          <p:nvPr/>
        </p:nvSpPr>
        <p:spPr>
          <a:xfrm>
            <a:off x="3993930" y="1363717"/>
            <a:ext cx="4204139" cy="39282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818CBD6C-058D-1CFF-1FB6-83133FAA5E15}"/>
              </a:ext>
            </a:extLst>
          </p:cNvPr>
          <p:cNvSpPr/>
          <p:nvPr/>
        </p:nvSpPr>
        <p:spPr>
          <a:xfrm>
            <a:off x="5638800" y="1566042"/>
            <a:ext cx="914400" cy="914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KYNE LOGO</a:t>
            </a:r>
            <a:endParaRPr lang="ko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691EC2-A004-8BB2-F994-D2C576A80780}"/>
              </a:ext>
            </a:extLst>
          </p:cNvPr>
          <p:cNvSpPr txBox="1"/>
          <p:nvPr/>
        </p:nvSpPr>
        <p:spPr>
          <a:xfrm>
            <a:off x="4235669" y="2617076"/>
            <a:ext cx="37311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KSTraderMachine</a:t>
            </a:r>
            <a:endParaRPr lang="en-US" dirty="0"/>
          </a:p>
          <a:p>
            <a:endParaRPr lang="en-US" dirty="0"/>
          </a:p>
          <a:p>
            <a:r>
              <a:rPr lang="en-US" dirty="0"/>
              <a:t>Version: 1.0</a:t>
            </a:r>
          </a:p>
          <a:p>
            <a:r>
              <a:rPr lang="en-US" dirty="0"/>
              <a:t>Build: 25JN08A</a:t>
            </a:r>
          </a:p>
          <a:p>
            <a:r>
              <a:rPr lang="en-US" dirty="0"/>
              <a:t>Release: Release</a:t>
            </a:r>
          </a:p>
          <a:p>
            <a:r>
              <a:rPr lang="en-US" dirty="0"/>
              <a:t>Foundation: 1.0</a:t>
            </a:r>
          </a:p>
          <a:p>
            <a:r>
              <a:rPr lang="en-US" dirty="0"/>
              <a:t>Graphite: 1.0</a:t>
            </a:r>
          </a:p>
          <a:p>
            <a:r>
              <a:rPr lang="en-US" dirty="0"/>
              <a:t>Scripting mode: Disabled</a:t>
            </a:r>
          </a:p>
          <a:p>
            <a:r>
              <a:rPr lang="en-US" dirty="0"/>
              <a:t>Telemetry mode: Enabled</a:t>
            </a: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85041E6B-0D7A-F41B-2BD8-DBB2B136DACE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BB000F4-B9F2-5D22-340A-55D24B9F850A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473A4DDE-B4B0-77FA-8922-B0E9DBB08365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1272829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FFF0-F55E-143F-2AC2-99918C25A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4A044A38-0A8E-C6B4-3CF1-5F90A11D34F3}"/>
              </a:ext>
            </a:extLst>
          </p:cNvPr>
          <p:cNvSpPr/>
          <p:nvPr/>
        </p:nvSpPr>
        <p:spPr>
          <a:xfrm>
            <a:off x="2406868" y="23416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/ Create Daemon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33DFB3B-AC5B-1F36-3F99-AA0140CC4350}"/>
              </a:ext>
            </a:extLst>
          </p:cNvPr>
          <p:cNvSpPr/>
          <p:nvPr/>
        </p:nvSpPr>
        <p:spPr>
          <a:xfrm>
            <a:off x="2406868" y="554725"/>
            <a:ext cx="7567449" cy="618781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FA1CB9C-ACD3-30B9-4327-71F23AF1D16E}"/>
              </a:ext>
            </a:extLst>
          </p:cNvPr>
          <p:cNvSpPr/>
          <p:nvPr/>
        </p:nvSpPr>
        <p:spPr>
          <a:xfrm>
            <a:off x="2564523" y="711069"/>
            <a:ext cx="5753977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</a:t>
            </a:r>
            <a:r>
              <a:rPr lang="en-US" sz="1050" dirty="0"/>
              <a:t>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A58E91D-9494-762E-45F9-E0CC5DBCAB1F}"/>
              </a:ext>
            </a:extLst>
          </p:cNvPr>
          <p:cNvSpPr/>
          <p:nvPr/>
        </p:nvSpPr>
        <p:spPr>
          <a:xfrm>
            <a:off x="2564523" y="6297235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88A52B5-656B-787E-CF62-66975E32824C}"/>
              </a:ext>
            </a:extLst>
          </p:cNvPr>
          <p:cNvGrpSpPr/>
          <p:nvPr/>
        </p:nvGrpSpPr>
        <p:grpSpPr>
          <a:xfrm>
            <a:off x="2564523" y="1772045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2526B7-5A91-7C17-300D-F9047033E4DF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Label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B599390-4737-37E0-456B-42DD8718072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6602F548-1603-AA04-F664-43C9089EE146}"/>
              </a:ext>
            </a:extLst>
          </p:cNvPr>
          <p:cNvSpPr txBox="1"/>
          <p:nvPr/>
        </p:nvSpPr>
        <p:spPr>
          <a:xfrm>
            <a:off x="2564523" y="5812445"/>
            <a:ext cx="17131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Action</a:t>
            </a:r>
            <a:endParaRPr lang="ko-US" dirty="0"/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EE0AE45-4A3B-EA86-4569-7C2FFC31527C}"/>
              </a:ext>
            </a:extLst>
          </p:cNvPr>
          <p:cNvGrpSpPr/>
          <p:nvPr/>
        </p:nvGrpSpPr>
        <p:grpSpPr>
          <a:xfrm>
            <a:off x="2564524" y="2287670"/>
            <a:ext cx="7252137" cy="369332"/>
            <a:chOff x="2564524" y="2598839"/>
            <a:chExt cx="7252137" cy="369332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7DD9AB32-4B6A-CF49-F2A6-9E051712B853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2F0090-DB3A-816E-5816-48A2CA2418FB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Exchange Driver</a:t>
                </a:r>
                <a:endParaRPr lang="ko-US" dirty="0"/>
              </a:p>
            </p:txBody>
          </p:sp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D90E8993-744A-136A-E738-AF9E8E360A55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 err="1"/>
                  <a:t>UpBit</a:t>
                </a:r>
                <a:r>
                  <a:rPr lang="en-US" dirty="0"/>
                  <a:t> (1.0@2025-05-30) (S,P,F,O)</a:t>
                </a:r>
                <a:endParaRPr lang="ko-US" dirty="0"/>
              </a:p>
            </p:txBody>
          </p:sp>
        </p:grpSp>
        <p:sp>
          <p:nvSpPr>
            <p:cNvPr id="8" name="삼각형 7">
              <a:extLst>
                <a:ext uri="{FF2B5EF4-FFF2-40B4-BE49-F238E27FC236}">
                  <a16:creationId xmlns:a16="http://schemas.microsoft.com/office/drawing/2014/main" id="{FA7962DB-74BA-17D1-9F7E-026F1EF58076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58BE480-9C99-D685-5DA6-C9B761E875A0}"/>
              </a:ext>
            </a:extLst>
          </p:cNvPr>
          <p:cNvGrpSpPr/>
          <p:nvPr/>
        </p:nvGrpSpPr>
        <p:grpSpPr>
          <a:xfrm>
            <a:off x="2564524" y="2821490"/>
            <a:ext cx="7252137" cy="369332"/>
            <a:chOff x="2564524" y="2598839"/>
            <a:chExt cx="7252137" cy="369332"/>
          </a:xfrm>
        </p:grpSpPr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2163039-CF71-2585-EFEB-11FACD59BDD9}"/>
                </a:ext>
              </a:extLst>
            </p:cNvPr>
            <p:cNvGrpSpPr/>
            <p:nvPr/>
          </p:nvGrpSpPr>
          <p:grpSpPr>
            <a:xfrm>
              <a:off x="2564524" y="2598839"/>
              <a:ext cx="7252137" cy="369332"/>
              <a:chOff x="2564524" y="2039007"/>
              <a:chExt cx="7252137" cy="369332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78F851E-CBFC-0272-F182-87A231FE7FBF}"/>
                  </a:ext>
                </a:extLst>
              </p:cNvPr>
              <p:cNvSpPr txBox="1"/>
              <p:nvPr/>
            </p:nvSpPr>
            <p:spPr>
              <a:xfrm>
                <a:off x="2564524" y="2039007"/>
                <a:ext cx="19552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Strategy Name</a:t>
                </a:r>
                <a:endParaRPr lang="ko-US" dirty="0"/>
              </a:p>
            </p:txBody>
          </p:sp>
          <p:sp>
            <p:nvSpPr>
              <p:cNvPr id="24" name="직사각형 23">
                <a:extLst>
                  <a:ext uri="{FF2B5EF4-FFF2-40B4-BE49-F238E27FC236}">
                    <a16:creationId xmlns:a16="http://schemas.microsoft.com/office/drawing/2014/main" id="{8D0ED6B0-F357-EDCE-83B3-455D6EB0285F}"/>
                  </a:ext>
                </a:extLst>
              </p:cNvPr>
              <p:cNvSpPr/>
              <p:nvPr/>
            </p:nvSpPr>
            <p:spPr>
              <a:xfrm>
                <a:off x="4813736" y="2059449"/>
                <a:ext cx="5002925" cy="32844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US" dirty="0"/>
                  <a:t>Generic Spot Strategy (1.0@2025-05-30) (S,P)</a:t>
                </a:r>
                <a:endParaRPr lang="ko-US" dirty="0"/>
              </a:p>
            </p:txBody>
          </p:sp>
        </p:grpSp>
        <p:sp>
          <p:nvSpPr>
            <p:cNvPr id="21" name="삼각형 20">
              <a:extLst>
                <a:ext uri="{FF2B5EF4-FFF2-40B4-BE49-F238E27FC236}">
                  <a16:creationId xmlns:a16="http://schemas.microsoft.com/office/drawing/2014/main" id="{CFE90F42-A033-E366-0798-8C21BFE1FE69}"/>
                </a:ext>
              </a:extLst>
            </p:cNvPr>
            <p:cNvSpPr/>
            <p:nvPr/>
          </p:nvSpPr>
          <p:spPr>
            <a:xfrm flipV="1">
              <a:off x="9539301" y="2716749"/>
              <a:ext cx="176349" cy="152025"/>
            </a:xfrm>
            <a:prstGeom prst="triangl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E8046E74-81E1-F308-C1BF-A4788A15873B}"/>
              </a:ext>
            </a:extLst>
          </p:cNvPr>
          <p:cNvGrpSpPr/>
          <p:nvPr/>
        </p:nvGrpSpPr>
        <p:grpSpPr>
          <a:xfrm>
            <a:off x="2564523" y="3354494"/>
            <a:ext cx="7252138" cy="369332"/>
            <a:chOff x="2564523" y="2039007"/>
            <a:chExt cx="7252138" cy="369332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4E5EB44-2070-872C-EED6-E7833B70095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Trader Mode</a:t>
              </a:r>
              <a:endParaRPr lang="ko-US" dirty="0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73F849A4-15F3-5A59-DB0A-CA460365223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7084E43-D278-760B-8634-860C82E742C0}"/>
              </a:ext>
            </a:extLst>
          </p:cNvPr>
          <p:cNvGrpSpPr/>
          <p:nvPr/>
        </p:nvGrpSpPr>
        <p:grpSpPr>
          <a:xfrm>
            <a:off x="2564523" y="1256420"/>
            <a:ext cx="7252138" cy="369332"/>
            <a:chOff x="2564523" y="3735192"/>
            <a:chExt cx="7252138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B83F071-97B7-04F1-146B-B6BDC4AA1A9F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Using Slot</a:t>
              </a:r>
              <a:endParaRPr lang="ko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4D6AF1B7-80E8-66EF-2459-34A06EAA589D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E85EB3F-12D4-485E-B00A-CECBBE3B729A}"/>
              </a:ext>
            </a:extLst>
          </p:cNvPr>
          <p:cNvSpPr/>
          <p:nvPr/>
        </p:nvSpPr>
        <p:spPr>
          <a:xfrm>
            <a:off x="4813736" y="3373557"/>
            <a:ext cx="1272355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Spot</a:t>
            </a:r>
            <a:endParaRPr lang="ko-US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8AFEC4AD-5F47-2A19-0FE4-2C3F0EC1D6EE}"/>
              </a:ext>
            </a:extLst>
          </p:cNvPr>
          <p:cNvSpPr/>
          <p:nvPr/>
        </p:nvSpPr>
        <p:spPr>
          <a:xfrm>
            <a:off x="604284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Perpet.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2FC44F27-7BA7-CDF7-0DDA-B182A5FB2FBB}"/>
              </a:ext>
            </a:extLst>
          </p:cNvPr>
          <p:cNvSpPr/>
          <p:nvPr/>
        </p:nvSpPr>
        <p:spPr>
          <a:xfrm>
            <a:off x="7266553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Future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0E53FFE-877A-0A66-B5CF-D0D4A5B318BF}"/>
              </a:ext>
            </a:extLst>
          </p:cNvPr>
          <p:cNvSpPr/>
          <p:nvPr/>
        </p:nvSpPr>
        <p:spPr>
          <a:xfrm>
            <a:off x="8544306" y="3373557"/>
            <a:ext cx="1272355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Option</a:t>
            </a:r>
            <a:endParaRPr lang="ko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095AF53-CAF6-9D10-D869-1D4C7CC71723}"/>
              </a:ext>
            </a:extLst>
          </p:cNvPr>
          <p:cNvSpPr/>
          <p:nvPr/>
        </p:nvSpPr>
        <p:spPr>
          <a:xfrm>
            <a:off x="8476155" y="711069"/>
            <a:ext cx="134050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</a:t>
            </a:r>
            <a:endParaRPr lang="ko-US" dirty="0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3E4B4CC-720D-98DF-E03F-7E353EB64D12}"/>
              </a:ext>
            </a:extLst>
          </p:cNvPr>
          <p:cNvGrpSpPr/>
          <p:nvPr/>
        </p:nvGrpSpPr>
        <p:grpSpPr>
          <a:xfrm>
            <a:off x="2564523" y="4419736"/>
            <a:ext cx="7252137" cy="369332"/>
            <a:chOff x="2564524" y="2039007"/>
            <a:chExt cx="7252137" cy="369332"/>
          </a:xfrm>
        </p:grpSpPr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95B74FEF-F776-3C88-AE31-3EBF235AC04A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Symbol</a:t>
              </a:r>
              <a:endParaRPr lang="ko-US" dirty="0"/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433C751E-4A54-F2CC-CC08-B89D9CD5656C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KRW-BTC</a:t>
              </a:r>
              <a:endParaRPr lang="ko-US" dirty="0"/>
            </a:p>
          </p:txBody>
        </p:sp>
      </p:grpSp>
      <p:grpSp>
        <p:nvGrpSpPr>
          <p:cNvPr id="65" name="그룹 64">
            <a:extLst>
              <a:ext uri="{FF2B5EF4-FFF2-40B4-BE49-F238E27FC236}">
                <a16:creationId xmlns:a16="http://schemas.microsoft.com/office/drawing/2014/main" id="{FE8678C9-4ADC-74B0-E5AF-78A74B676399}"/>
              </a:ext>
            </a:extLst>
          </p:cNvPr>
          <p:cNvGrpSpPr/>
          <p:nvPr/>
        </p:nvGrpSpPr>
        <p:grpSpPr>
          <a:xfrm>
            <a:off x="2564523" y="4970477"/>
            <a:ext cx="7252137" cy="369332"/>
            <a:chOff x="2564524" y="2039007"/>
            <a:chExt cx="7252137" cy="369332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941FE21-4EB5-31D2-5EA5-EFE0D2C8AF1D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Max Cash</a:t>
              </a:r>
              <a:endParaRPr lang="ko-US" dirty="0"/>
            </a:p>
          </p:txBody>
        </p:sp>
        <p:sp>
          <p:nvSpPr>
            <p:cNvPr id="67" name="직사각형 66">
              <a:extLst>
                <a:ext uri="{FF2B5EF4-FFF2-40B4-BE49-F238E27FC236}">
                  <a16:creationId xmlns:a16="http://schemas.microsoft.com/office/drawing/2014/main" id="{E4AF04EE-AF60-471A-303A-D7F07AE65018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100,000,000</a:t>
              </a:r>
              <a:endParaRPr lang="ko-US" dirty="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90F2446E-2644-F996-FF0F-24FFDA1F91BC}"/>
              </a:ext>
            </a:extLst>
          </p:cNvPr>
          <p:cNvGrpSpPr/>
          <p:nvPr/>
        </p:nvGrpSpPr>
        <p:grpSpPr>
          <a:xfrm>
            <a:off x="2564523" y="3909693"/>
            <a:ext cx="7252137" cy="369332"/>
            <a:chOff x="2564524" y="2039007"/>
            <a:chExt cx="7252137" cy="369332"/>
          </a:xfrm>
        </p:grpSpPr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F65C028C-7C82-7DB4-271D-E6A9B2A4F091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73" name="직사각형 72">
              <a:extLst>
                <a:ext uri="{FF2B5EF4-FFF2-40B4-BE49-F238E27FC236}">
                  <a16:creationId xmlns:a16="http://schemas.microsoft.com/office/drawing/2014/main" id="{6A18D039-AF19-B991-4598-125E3DC0C953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Edit Strategy Settings</a:t>
              </a:r>
              <a:endParaRPr lang="ko-US" dirty="0"/>
            </a:p>
          </p:txBody>
        </p:sp>
      </p:grpSp>
      <p:sp>
        <p:nvSpPr>
          <p:cNvPr id="75" name="TextBox 74">
            <a:extLst>
              <a:ext uri="{FF2B5EF4-FFF2-40B4-BE49-F238E27FC236}">
                <a16:creationId xmlns:a16="http://schemas.microsoft.com/office/drawing/2014/main" id="{F8919594-3F1B-520F-35E1-792CE24EB88D}"/>
              </a:ext>
            </a:extLst>
          </p:cNvPr>
          <p:cNvSpPr txBox="1"/>
          <p:nvPr/>
        </p:nvSpPr>
        <p:spPr>
          <a:xfrm>
            <a:off x="10325100" y="4094179"/>
            <a:ext cx="17399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전략이 </a:t>
            </a:r>
            <a:r>
              <a:rPr lang="en-US" altLang="ko-KR" dirty="0"/>
              <a:t>Future </a:t>
            </a:r>
            <a:r>
              <a:rPr lang="ko-KR" altLang="en-US" dirty="0"/>
              <a:t>와 </a:t>
            </a:r>
            <a:r>
              <a:rPr lang="en-US" altLang="ko-KR" dirty="0"/>
              <a:t>Option </a:t>
            </a:r>
            <a:r>
              <a:rPr lang="ko-KR" altLang="en-US" dirty="0"/>
              <a:t>을 지원하지 않아 비활성화 됨</a:t>
            </a:r>
            <a:endParaRPr lang="ko-US" dirty="0"/>
          </a:p>
        </p:txBody>
      </p:sp>
      <p:sp>
        <p:nvSpPr>
          <p:cNvPr id="76" name="왼쪽 화살표[L] 75">
            <a:extLst>
              <a:ext uri="{FF2B5EF4-FFF2-40B4-BE49-F238E27FC236}">
                <a16:creationId xmlns:a16="http://schemas.microsoft.com/office/drawing/2014/main" id="{7F2F5A79-6B60-6D9A-C420-9D678E61AA72}"/>
              </a:ext>
            </a:extLst>
          </p:cNvPr>
          <p:cNvSpPr/>
          <p:nvPr/>
        </p:nvSpPr>
        <p:spPr>
          <a:xfrm rot="2370464">
            <a:off x="9485113" y="358429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7" name="왼쪽 화살표[L] 76">
            <a:extLst>
              <a:ext uri="{FF2B5EF4-FFF2-40B4-BE49-F238E27FC236}">
                <a16:creationId xmlns:a16="http://schemas.microsoft.com/office/drawing/2014/main" id="{2001A3A9-7773-446E-C256-2A3615041F8C}"/>
              </a:ext>
            </a:extLst>
          </p:cNvPr>
          <p:cNvSpPr/>
          <p:nvPr/>
        </p:nvSpPr>
        <p:spPr>
          <a:xfrm rot="13549747">
            <a:off x="1711564" y="3932292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1CBBCF9F-A1A5-B8E3-111B-6F31C28BAF64}"/>
              </a:ext>
            </a:extLst>
          </p:cNvPr>
          <p:cNvSpPr txBox="1"/>
          <p:nvPr/>
        </p:nvSpPr>
        <p:spPr>
          <a:xfrm>
            <a:off x="63088" y="2850076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checkSymbolCompatibility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en-US" altLang="ko-KR" dirty="0"/>
          </a:p>
        </p:txBody>
      </p:sp>
      <p:sp>
        <p:nvSpPr>
          <p:cNvPr id="79" name="왼쪽 화살표[L] 78">
            <a:extLst>
              <a:ext uri="{FF2B5EF4-FFF2-40B4-BE49-F238E27FC236}">
                <a16:creationId xmlns:a16="http://schemas.microsoft.com/office/drawing/2014/main" id="{B64417E4-28D2-5647-8178-656CCD326B7B}"/>
              </a:ext>
            </a:extLst>
          </p:cNvPr>
          <p:cNvSpPr/>
          <p:nvPr/>
        </p:nvSpPr>
        <p:spPr>
          <a:xfrm rot="8488540">
            <a:off x="2133376" y="5287993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537E138C-7413-F924-01E5-BF373BE4266D}"/>
              </a:ext>
            </a:extLst>
          </p:cNvPr>
          <p:cNvSpPr txBox="1"/>
          <p:nvPr/>
        </p:nvSpPr>
        <p:spPr>
          <a:xfrm>
            <a:off x="64349" y="5094320"/>
            <a:ext cx="220744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 </a:t>
            </a:r>
            <a:r>
              <a:rPr lang="ko-KR" altLang="en-US" dirty="0" err="1"/>
              <a:t>에</a:t>
            </a:r>
            <a:r>
              <a:rPr lang="ko-KR" altLang="en-US" dirty="0"/>
              <a:t> 있는 </a:t>
            </a:r>
            <a:r>
              <a:rPr lang="en-US" altLang="ko-KR" dirty="0" err="1"/>
              <a:t>checkCashRangeCompatibility</a:t>
            </a:r>
            <a:r>
              <a:rPr lang="en-US" altLang="ko-KR" dirty="0"/>
              <a:t>(String symbol) </a:t>
            </a:r>
            <a:r>
              <a:rPr lang="ko-KR" altLang="en-US" dirty="0" err="1"/>
              <a:t>를</a:t>
            </a:r>
            <a:r>
              <a:rPr lang="ko-KR" altLang="en-US" dirty="0"/>
              <a:t> 호출함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Strategy </a:t>
            </a:r>
            <a:r>
              <a:rPr lang="ko-KR" altLang="en-US" dirty="0"/>
              <a:t>선택 전까지 비활성화</a:t>
            </a:r>
            <a:endParaRPr lang="ko-US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50E21C2-A936-79FE-771B-1B523D43868E}"/>
              </a:ext>
            </a:extLst>
          </p:cNvPr>
          <p:cNvSpPr txBox="1"/>
          <p:nvPr/>
        </p:nvSpPr>
        <p:spPr>
          <a:xfrm>
            <a:off x="10268303" y="1547697"/>
            <a:ext cx="19975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Driver</a:t>
            </a:r>
            <a:r>
              <a:rPr lang="ko-KR" altLang="en-US" dirty="0"/>
              <a:t> 가 선택되기 전까지 비활성화</a:t>
            </a:r>
            <a:endParaRPr lang="ko-US" dirty="0"/>
          </a:p>
        </p:txBody>
      </p:sp>
      <p:sp>
        <p:nvSpPr>
          <p:cNvPr id="82" name="왼쪽 화살표[L] 81">
            <a:extLst>
              <a:ext uri="{FF2B5EF4-FFF2-40B4-BE49-F238E27FC236}">
                <a16:creationId xmlns:a16="http://schemas.microsoft.com/office/drawing/2014/main" id="{255796D8-2CB7-3813-C9C7-BCBC7F9F29D1}"/>
              </a:ext>
            </a:extLst>
          </p:cNvPr>
          <p:cNvSpPr/>
          <p:nvPr/>
        </p:nvSpPr>
        <p:spPr>
          <a:xfrm rot="18328365">
            <a:off x="9531331" y="2394245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B2B0E292-B205-6588-CABD-B2AA4F9237E4}"/>
              </a:ext>
            </a:extLst>
          </p:cNvPr>
          <p:cNvGrpSpPr/>
          <p:nvPr/>
        </p:nvGrpSpPr>
        <p:grpSpPr>
          <a:xfrm>
            <a:off x="2564523" y="5381446"/>
            <a:ext cx="7252137" cy="369332"/>
            <a:chOff x="2564524" y="2039007"/>
            <a:chExt cx="7252137" cy="369332"/>
          </a:xfrm>
        </p:grpSpPr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9712C3C3-C0C8-3ECC-9990-BCB3EF32F372}"/>
                </a:ext>
              </a:extLst>
            </p:cNvPr>
            <p:cNvSpPr txBox="1"/>
            <p:nvPr/>
          </p:nvSpPr>
          <p:spPr>
            <a:xfrm>
              <a:off x="2564524" y="2039007"/>
              <a:ext cx="19552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Order</a:t>
              </a:r>
              <a:r>
                <a:rPr lang="ko-KR" altLang="en-US" dirty="0"/>
                <a:t> </a:t>
              </a:r>
              <a:r>
                <a:rPr lang="en-US" altLang="ko-KR" dirty="0"/>
                <a:t>Mode</a:t>
              </a:r>
              <a:endParaRPr lang="ko-US" dirty="0"/>
            </a:p>
          </p:txBody>
        </p:sp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7F61422-42BB-D156-F21F-5CB05CFAF0B4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ko-US" dirty="0"/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1619D80-B987-F5D4-E4EF-3D80EC0FFED3}"/>
              </a:ext>
            </a:extLst>
          </p:cNvPr>
          <p:cNvSpPr/>
          <p:nvPr/>
        </p:nvSpPr>
        <p:spPr>
          <a:xfrm>
            <a:off x="4813736" y="5396188"/>
            <a:ext cx="2501462" cy="32844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Market</a:t>
            </a:r>
            <a:endParaRPr lang="ko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12155EA8-44FB-F7F6-EEF8-01BF51B4C307}"/>
              </a:ext>
            </a:extLst>
          </p:cNvPr>
          <p:cNvSpPr/>
          <p:nvPr/>
        </p:nvSpPr>
        <p:spPr>
          <a:xfrm>
            <a:off x="7315198" y="5397280"/>
            <a:ext cx="2501462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Limit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6F9DFE1-D82A-E390-B0C4-531CD14D6BB4}"/>
              </a:ext>
            </a:extLst>
          </p:cNvPr>
          <p:cNvSpPr txBox="1"/>
          <p:nvPr/>
        </p:nvSpPr>
        <p:spPr>
          <a:xfrm>
            <a:off x="10421681" y="5529694"/>
            <a:ext cx="1739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Limit </a:t>
            </a:r>
            <a:r>
              <a:rPr lang="ko-KR" altLang="en-US" dirty="0" err="1"/>
              <a:t>선택시</a:t>
            </a:r>
            <a:r>
              <a:rPr lang="ko-KR" altLang="en-US" dirty="0"/>
              <a:t> 거래 실패 경고 보여줌</a:t>
            </a:r>
            <a:endParaRPr lang="ko-US" dirty="0"/>
          </a:p>
        </p:txBody>
      </p:sp>
      <p:sp>
        <p:nvSpPr>
          <p:cNvPr id="89" name="왼쪽 화살표[L] 88">
            <a:extLst>
              <a:ext uri="{FF2B5EF4-FFF2-40B4-BE49-F238E27FC236}">
                <a16:creationId xmlns:a16="http://schemas.microsoft.com/office/drawing/2014/main" id="{EDFA4DDA-B98E-1523-269C-427309601F05}"/>
              </a:ext>
            </a:extLst>
          </p:cNvPr>
          <p:cNvSpPr/>
          <p:nvPr/>
        </p:nvSpPr>
        <p:spPr>
          <a:xfrm rot="783537">
            <a:off x="9380167" y="5454671"/>
            <a:ext cx="978408" cy="484632"/>
          </a:xfrm>
          <a:prstGeom prst="leftArrow">
            <a:avLst/>
          </a:prstGeom>
          <a:solidFill>
            <a:srgbClr val="92D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DDBCC44-87E9-F21F-DD07-E36CBD7E077E}"/>
              </a:ext>
            </a:extLst>
          </p:cNvPr>
          <p:cNvSpPr/>
          <p:nvPr/>
        </p:nvSpPr>
        <p:spPr>
          <a:xfrm>
            <a:off x="7415093" y="5834132"/>
            <a:ext cx="2401568" cy="328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Stop</a:t>
            </a:r>
            <a:endParaRPr lang="ko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716E1BC-95E5-80FA-EB57-042FBE75F570}"/>
              </a:ext>
            </a:extLst>
          </p:cNvPr>
          <p:cNvSpPr/>
          <p:nvPr/>
        </p:nvSpPr>
        <p:spPr>
          <a:xfrm>
            <a:off x="4803393" y="5832887"/>
            <a:ext cx="2401567" cy="328448"/>
          </a:xfrm>
          <a:prstGeom prst="rect">
            <a:avLst/>
          </a:prstGeom>
          <a:noFill/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Run</a:t>
            </a:r>
            <a:endParaRPr lang="ko-US" dirty="0">
              <a:solidFill>
                <a:schemeClr val="bg1">
                  <a:lumMod val="65000"/>
                </a:schemeClr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D336CB1-5055-6EE2-42AA-68CC7AD16C71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F02C1EFC-D3CA-5ED5-27F3-E6DB33268B2D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AD166DF-5FBB-2D7F-4C29-B321DDCB4D84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816749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ECD0-BB21-9BCD-6F4F-CDDC8022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9283E12C-D7E1-3E43-A459-63ADC03F72F3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Strategy Settings (Generic Spot </a:t>
            </a:r>
            <a:r>
              <a:rPr lang="en-US" dirty="0" err="1"/>
              <a:t>Strategy@My</a:t>
            </a:r>
            <a:r>
              <a:rPr lang="en-US" dirty="0"/>
              <a:t> Favorite Daemon)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8727288-401E-1D19-E009-8D78B054A5F9}"/>
              </a:ext>
            </a:extLst>
          </p:cNvPr>
          <p:cNvSpPr/>
          <p:nvPr/>
        </p:nvSpPr>
        <p:spPr>
          <a:xfrm>
            <a:off x="2406868" y="1363716"/>
            <a:ext cx="7567449" cy="46624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2D0E3E4-6005-2DCE-C0B4-7EA8D5595149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F3CEF86-5163-E471-0127-4BBF0C6B8882}"/>
              </a:ext>
            </a:extLst>
          </p:cNvPr>
          <p:cNvSpPr/>
          <p:nvPr/>
        </p:nvSpPr>
        <p:spPr>
          <a:xfrm>
            <a:off x="2564523" y="55205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871001D-953D-1F82-BFDC-ED8DCD976BBC}"/>
              </a:ext>
            </a:extLst>
          </p:cNvPr>
          <p:cNvGrpSpPr/>
          <p:nvPr/>
        </p:nvGrpSpPr>
        <p:grpSpPr>
          <a:xfrm>
            <a:off x="2564523" y="3022147"/>
            <a:ext cx="7252138" cy="369332"/>
            <a:chOff x="2564523" y="2039007"/>
            <a:chExt cx="725213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28EDE33-1210-A2FF-4599-F9491FA1810D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Splits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47B41760-7EAE-075A-DC9D-EAE05E468CF5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5</a:t>
              </a:r>
              <a:endParaRPr lang="ko-US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097BFE2-EE14-C9D4-8CAE-03122A2F395B}"/>
              </a:ext>
            </a:extLst>
          </p:cNvPr>
          <p:cNvGrpSpPr/>
          <p:nvPr/>
        </p:nvGrpSpPr>
        <p:grpSpPr>
          <a:xfrm>
            <a:off x="2564523" y="3581979"/>
            <a:ext cx="7252138" cy="369332"/>
            <a:chOff x="2564523" y="2039007"/>
            <a:chExt cx="7252138" cy="369332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F00EA0F-7EC0-D17E-3353-E5EB1C6E6386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Initial Base Amount</a:t>
              </a:r>
              <a:endParaRPr lang="ko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CD9F70FC-53C3-A8B9-B2A5-BA743E8C6C0F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3000</a:t>
              </a:r>
              <a:endParaRPr lang="ko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4AC13A7D-151C-4839-8D94-E319AE9BFEAE}"/>
              </a:ext>
            </a:extLst>
          </p:cNvPr>
          <p:cNvGrpSpPr/>
          <p:nvPr/>
        </p:nvGrpSpPr>
        <p:grpSpPr>
          <a:xfrm>
            <a:off x="2564523" y="1989505"/>
            <a:ext cx="7252138" cy="369332"/>
            <a:chOff x="2564523" y="3735192"/>
            <a:chExt cx="7252138" cy="36933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28E8F4-9337-8EC8-803D-D53C370975FE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Strategy Name</a:t>
              </a:r>
              <a:endParaRPr lang="ko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337B62-AB60-D9FA-9A61-5A4CD62DEB02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Generic Spot Strategy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311894B-088C-A0AE-B721-1B3FFB408D2F}"/>
              </a:ext>
            </a:extLst>
          </p:cNvPr>
          <p:cNvGrpSpPr/>
          <p:nvPr/>
        </p:nvGrpSpPr>
        <p:grpSpPr>
          <a:xfrm>
            <a:off x="2564523" y="2503354"/>
            <a:ext cx="7252138" cy="369332"/>
            <a:chOff x="2564523" y="3735192"/>
            <a:chExt cx="7252138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D5F5F67-68CE-C4C5-B954-564BC283D204}"/>
                </a:ext>
              </a:extLst>
            </p:cNvPr>
            <p:cNvSpPr txBox="1"/>
            <p:nvPr/>
          </p:nvSpPr>
          <p:spPr>
            <a:xfrm>
              <a:off x="2564523" y="3735192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Slot Name</a:t>
              </a:r>
              <a:endParaRPr lang="ko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B66C09C-9733-C988-97FC-60D6C682FF34}"/>
                </a:ext>
              </a:extLst>
            </p:cNvPr>
            <p:cNvSpPr txBox="1"/>
            <p:nvPr/>
          </p:nvSpPr>
          <p:spPr>
            <a:xfrm>
              <a:off x="4792715" y="3735192"/>
              <a:ext cx="5023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My Favorite Daemon</a:t>
              </a:r>
              <a:endParaRPr lang="ko-US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E956949-F499-D3C3-B651-6E363FB80F1C}"/>
              </a:ext>
            </a:extLst>
          </p:cNvPr>
          <p:cNvGrpSpPr/>
          <p:nvPr/>
        </p:nvGrpSpPr>
        <p:grpSpPr>
          <a:xfrm>
            <a:off x="2564523" y="4162253"/>
            <a:ext cx="7252138" cy="369332"/>
            <a:chOff x="2564523" y="2039007"/>
            <a:chExt cx="7252138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FF970D5-953C-EF37-180F-08D5DA9D887A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Aim For % gain</a:t>
              </a:r>
              <a:endParaRPr lang="ko-US" dirty="0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4C67B-692B-00E0-5768-AB34A60471FE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3.2</a:t>
              </a:r>
              <a:endParaRPr lang="ko-US" dirty="0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669CEF4E-7F4A-181B-293D-BABDE58F56ED}"/>
              </a:ext>
            </a:extLst>
          </p:cNvPr>
          <p:cNvGrpSpPr/>
          <p:nvPr/>
        </p:nvGrpSpPr>
        <p:grpSpPr>
          <a:xfrm>
            <a:off x="2564523" y="4742527"/>
            <a:ext cx="7252138" cy="369332"/>
            <a:chOff x="2564523" y="2039007"/>
            <a:chExt cx="7252138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33C4264-71F1-5D3B-465D-A1A58C8FA2C9}"/>
                </a:ext>
              </a:extLst>
            </p:cNvPr>
            <p:cNvSpPr txBox="1"/>
            <p:nvPr/>
          </p:nvSpPr>
          <p:spPr>
            <a:xfrm>
              <a:off x="2564523" y="2039007"/>
              <a:ext cx="2228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Aggressive Coeff.</a:t>
              </a:r>
              <a:endParaRPr lang="ko-US" dirty="0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E018A7C-651A-A373-8938-49AFAD61571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64</a:t>
              </a:r>
              <a:endParaRPr lang="ko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930355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5A315-CFEB-B57C-232C-03470FEF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0D0E2B7-0003-7481-18AB-A502B3EFF354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Settings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4F6C8F-8D2C-AB12-1AF1-C9CFFEA8ACB7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C22E946-D840-60C7-1CF0-BB53C69F0CD8}"/>
              </a:ext>
            </a:extLst>
          </p:cNvPr>
          <p:cNvSpPr/>
          <p:nvPr/>
        </p:nvSpPr>
        <p:spPr>
          <a:xfrm>
            <a:off x="6274676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Strategy Directory</a:t>
            </a:r>
            <a:endParaRPr lang="ko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DCA59D0-A49C-E1CC-E3D9-B91607755478}"/>
              </a:ext>
            </a:extLst>
          </p:cNvPr>
          <p:cNvSpPr/>
          <p:nvPr/>
        </p:nvSpPr>
        <p:spPr>
          <a:xfrm>
            <a:off x="2564523" y="1984563"/>
            <a:ext cx="3541985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Open Driver Directory</a:t>
            </a:r>
            <a:endParaRPr lang="ko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64E693E-81C6-C672-DDBB-74C279D93B11}"/>
              </a:ext>
            </a:extLst>
          </p:cNvPr>
          <p:cNvSpPr/>
          <p:nvPr/>
        </p:nvSpPr>
        <p:spPr>
          <a:xfrm>
            <a:off x="2564523" y="3247117"/>
            <a:ext cx="7252138" cy="21152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C0BDA35-64E5-FEFA-C443-A7225BB84227}"/>
              </a:ext>
            </a:extLst>
          </p:cNvPr>
          <p:cNvSpPr txBox="1"/>
          <p:nvPr/>
        </p:nvSpPr>
        <p:spPr>
          <a:xfrm>
            <a:off x="2564523" y="2877785"/>
            <a:ext cx="1254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Exchanges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B4A7B5-4A0E-1A8F-0C91-F4507CA80270}"/>
              </a:ext>
            </a:extLst>
          </p:cNvPr>
          <p:cNvSpPr/>
          <p:nvPr/>
        </p:nvSpPr>
        <p:spPr>
          <a:xfrm>
            <a:off x="2564523" y="355980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Binance</a:t>
            </a:r>
            <a:endParaRPr lang="ko-US" dirty="0"/>
          </a:p>
        </p:txBody>
      </p:sp>
      <p:sp>
        <p:nvSpPr>
          <p:cNvPr id="13" name="모서리가 둥근 직사각형 12">
            <a:extLst>
              <a:ext uri="{FF2B5EF4-FFF2-40B4-BE49-F238E27FC236}">
                <a16:creationId xmlns:a16="http://schemas.microsoft.com/office/drawing/2014/main" id="{C7FCD151-4026-5957-9D5B-2CD8138D50B2}"/>
              </a:ext>
            </a:extLst>
          </p:cNvPr>
          <p:cNvSpPr/>
          <p:nvPr/>
        </p:nvSpPr>
        <p:spPr>
          <a:xfrm>
            <a:off x="9664264" y="3270766"/>
            <a:ext cx="105102" cy="681859"/>
          </a:xfrm>
          <a:prstGeom prst="roundRect">
            <a:avLst>
              <a:gd name="adj" fmla="val 5000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CE70914-2B75-7FB9-D88A-D1CCAFD2AE7D}"/>
              </a:ext>
            </a:extLst>
          </p:cNvPr>
          <p:cNvSpPr/>
          <p:nvPr/>
        </p:nvSpPr>
        <p:spPr>
          <a:xfrm>
            <a:off x="2564523" y="2469353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Refresh List</a:t>
            </a:r>
            <a:endParaRPr lang="ko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A631C61-3D71-E444-DF70-8B21D49C25FA}"/>
              </a:ext>
            </a:extLst>
          </p:cNvPr>
          <p:cNvSpPr/>
          <p:nvPr/>
        </p:nvSpPr>
        <p:spPr>
          <a:xfrm>
            <a:off x="2564521" y="3880369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ByBit</a:t>
            </a:r>
            <a:endParaRPr lang="ko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11AA8CC-3FF5-C3ED-0A26-9348E9D4ACF7}"/>
              </a:ext>
            </a:extLst>
          </p:cNvPr>
          <p:cNvSpPr/>
          <p:nvPr/>
        </p:nvSpPr>
        <p:spPr>
          <a:xfrm>
            <a:off x="2564521" y="420881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UpBit</a:t>
            </a:r>
            <a:endParaRPr lang="ko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DB1B53D-2A14-1757-9A17-E5A6F757F2D8}"/>
              </a:ext>
            </a:extLst>
          </p:cNvPr>
          <p:cNvSpPr/>
          <p:nvPr/>
        </p:nvSpPr>
        <p:spPr>
          <a:xfrm>
            <a:off x="2564521" y="4537265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 err="1"/>
              <a:t>Bithumb</a:t>
            </a:r>
            <a:endParaRPr lang="ko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8AC9B97-D885-459F-A3B0-B9B7884BAF16}"/>
              </a:ext>
            </a:extLst>
          </p:cNvPr>
          <p:cNvSpPr/>
          <p:nvPr/>
        </p:nvSpPr>
        <p:spPr>
          <a:xfrm>
            <a:off x="2564521" y="4865713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Coinbase</a:t>
            </a:r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12FE097-A8FF-7623-C0B9-F2D96BA0DCCA}"/>
              </a:ext>
            </a:extLst>
          </p:cNvPr>
          <p:cNvSpPr/>
          <p:nvPr/>
        </p:nvSpPr>
        <p:spPr>
          <a:xfrm>
            <a:off x="2564521" y="3239237"/>
            <a:ext cx="7052446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dirty="0"/>
              <a:t>(Default Template)</a:t>
            </a:r>
            <a:endParaRPr lang="ko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B8FCD3B-9005-BF34-BBFC-1C269FD0F6CE}"/>
              </a:ext>
            </a:extLst>
          </p:cNvPr>
          <p:cNvSpPr/>
          <p:nvPr/>
        </p:nvSpPr>
        <p:spPr>
          <a:xfrm>
            <a:off x="2564523" y="149567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5CC5C4C-9A83-DD3A-2EC5-5083EE82E4D5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37560F8-A3F5-F584-E0FD-C9E4146CC4D4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CC57020B-64C4-A41D-BFC8-49CD52A128FE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1878184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F0CA8-211D-8A83-FFB2-150407252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656BF94-6DC1-3858-8252-6547C9E3B869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Exchanges Settings (</a:t>
            </a:r>
            <a:r>
              <a:rPr lang="en-US" dirty="0" err="1"/>
              <a:t>UpBit</a:t>
            </a:r>
            <a:r>
              <a:rPr lang="en-US" dirty="0"/>
              <a:t>)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613F293-CE82-6204-94A6-D01B970A899B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925F19E-DA26-A2FA-D966-082FD582A51D}"/>
              </a:ext>
            </a:extLst>
          </p:cNvPr>
          <p:cNvSpPr/>
          <p:nvPr/>
        </p:nvSpPr>
        <p:spPr>
          <a:xfrm>
            <a:off x="2564523" y="1520059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Edit using editor (Open notepad, Text Editor, or run nano on terminal)</a:t>
            </a:r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FB1AF7BD-F9F8-4B0F-97E3-396FAE025640}"/>
              </a:ext>
            </a:extLst>
          </p:cNvPr>
          <p:cNvGrpSpPr/>
          <p:nvPr/>
        </p:nvGrpSpPr>
        <p:grpSpPr>
          <a:xfrm>
            <a:off x="2564523" y="2039007"/>
            <a:ext cx="6828858" cy="369332"/>
            <a:chOff x="2564523" y="2039007"/>
            <a:chExt cx="682885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A16B6AC-E94D-AE2A-8C0F-BE03EADBEE01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Public Key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5213EB4-4581-4E79-67DB-C4422429FECC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qwerq984rqpwoeirjpqwoir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55070CC-898B-AB6F-D208-1F581EA771DD}"/>
              </a:ext>
            </a:extLst>
          </p:cNvPr>
          <p:cNvGrpSpPr/>
          <p:nvPr/>
        </p:nvGrpSpPr>
        <p:grpSpPr>
          <a:xfrm>
            <a:off x="2564523" y="2598839"/>
            <a:ext cx="6828858" cy="369332"/>
            <a:chOff x="2564523" y="2039007"/>
            <a:chExt cx="682885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F48358-D3F9-83BE-8AEF-CA9CD23388E8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API Secret Key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D3E752E8-EECE-58DA-7991-4B91BBAA1DD1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4yh204857htqe9ruheoirjtho35iu</a:t>
              </a:r>
              <a:endParaRPr lang="ko-US" dirty="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42616E0-1B1D-D750-D319-F4290AF053BB}"/>
              </a:ext>
            </a:extLst>
          </p:cNvPr>
          <p:cNvGrpSpPr/>
          <p:nvPr/>
        </p:nvGrpSpPr>
        <p:grpSpPr>
          <a:xfrm>
            <a:off x="2564523" y="3158671"/>
            <a:ext cx="6828858" cy="369332"/>
            <a:chOff x="2564523" y="2039007"/>
            <a:chExt cx="6828858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E5B620D5-78FF-F527-E32E-71858D40EBDE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Fut. Leverage</a:t>
              </a:r>
              <a:endParaRPr lang="ko-US" dirty="0"/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66119CE-93CC-76B0-B4B8-B038BBD66B96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1E29B47-540D-FED1-5C39-CB1F8980BA6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77123071-EAB1-F8AF-A37F-792D5D9702DD}"/>
              </a:ext>
            </a:extLst>
          </p:cNvPr>
          <p:cNvGrpSpPr/>
          <p:nvPr/>
        </p:nvGrpSpPr>
        <p:grpSpPr>
          <a:xfrm>
            <a:off x="2564523" y="3759387"/>
            <a:ext cx="6828858" cy="369332"/>
            <a:chOff x="2564523" y="2039007"/>
            <a:chExt cx="6828858" cy="3693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1E87966-3D63-4973-E737-C189179C1B14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Opt. Leverage</a:t>
              </a:r>
              <a:endParaRPr lang="ko-US" dirty="0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ACEC18-1184-D16C-28B2-8219E9545575}"/>
                </a:ext>
              </a:extLst>
            </p:cNvPr>
            <p:cNvSpPr/>
            <p:nvPr/>
          </p:nvSpPr>
          <p:spPr>
            <a:xfrm>
              <a:off x="4813736" y="2059449"/>
              <a:ext cx="457964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</a:t>
              </a:r>
              <a:endParaRPr lang="ko-US" dirty="0"/>
            </a:p>
          </p:txBody>
        </p:sp>
      </p:grp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EC1255A-ADAC-D61C-E0DB-1AEBC1267685}"/>
              </a:ext>
            </a:extLst>
          </p:cNvPr>
          <p:cNvSpPr/>
          <p:nvPr/>
        </p:nvSpPr>
        <p:spPr>
          <a:xfrm>
            <a:off x="9485745" y="2059449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062E3BC-0BC1-BDC0-6186-C74EBCFAC296}"/>
              </a:ext>
            </a:extLst>
          </p:cNvPr>
          <p:cNvSpPr/>
          <p:nvPr/>
        </p:nvSpPr>
        <p:spPr>
          <a:xfrm>
            <a:off x="9485745" y="2595320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7BB5F22-C877-EEDA-9A6A-8D96128CA294}"/>
              </a:ext>
            </a:extLst>
          </p:cNvPr>
          <p:cNvSpPr/>
          <p:nvPr/>
        </p:nvSpPr>
        <p:spPr>
          <a:xfrm>
            <a:off x="9485745" y="317691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328A1BB-A3FA-3871-68F8-EEF555000B12}"/>
              </a:ext>
            </a:extLst>
          </p:cNvPr>
          <p:cNvSpPr/>
          <p:nvPr/>
        </p:nvSpPr>
        <p:spPr>
          <a:xfrm>
            <a:off x="9485745" y="3759387"/>
            <a:ext cx="330916" cy="34889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ko-US" dirty="0"/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C7C9A1B-759C-086D-361A-F5115A164B36}"/>
              </a:ext>
            </a:extLst>
          </p:cNvPr>
          <p:cNvGrpSpPr/>
          <p:nvPr/>
        </p:nvGrpSpPr>
        <p:grpSpPr>
          <a:xfrm rot="18882072">
            <a:off x="3021436" y="1371600"/>
            <a:ext cx="2692908" cy="1888236"/>
            <a:chOff x="2651760" y="1847088"/>
            <a:chExt cx="2692908" cy="1888236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0F7DE529-3018-669F-7122-9B0AE0CA1CE8}"/>
                </a:ext>
              </a:extLst>
            </p:cNvPr>
            <p:cNvSpPr/>
            <p:nvPr/>
          </p:nvSpPr>
          <p:spPr>
            <a:xfrm>
              <a:off x="2651760" y="1847088"/>
              <a:ext cx="612648" cy="1316736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DF2D4A3-98E3-4CAB-84A5-B9116007DE70}"/>
                </a:ext>
              </a:extLst>
            </p:cNvPr>
            <p:cNvSpPr/>
            <p:nvPr/>
          </p:nvSpPr>
          <p:spPr>
            <a:xfrm rot="5400000">
              <a:off x="3691890" y="2082546"/>
              <a:ext cx="612648" cy="2692908"/>
            </a:xfrm>
            <a:prstGeom prst="rect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US"/>
            </a:p>
          </p:txBody>
        </p:sp>
      </p:grpSp>
    </p:spTree>
    <p:extLst>
      <p:ext uri="{BB962C8B-B14F-4D97-AF65-F5344CB8AC3E}">
        <p14:creationId xmlns:p14="http://schemas.microsoft.com/office/powerpoint/2010/main" val="3993552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8FB6-43AA-CA23-1B1D-0B8CA8E83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1EBCB4A-AC37-B024-9807-0BCE9446D45F}"/>
              </a:ext>
            </a:extLst>
          </p:cNvPr>
          <p:cNvSpPr/>
          <p:nvPr/>
        </p:nvSpPr>
        <p:spPr>
          <a:xfrm>
            <a:off x="2406868" y="1043151"/>
            <a:ext cx="7567449" cy="32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Service Activation</a:t>
            </a:r>
            <a:endParaRPr lang="ko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8F75C10-4455-BACD-8918-9C3263EC2FF4}"/>
              </a:ext>
            </a:extLst>
          </p:cNvPr>
          <p:cNvSpPr/>
          <p:nvPr/>
        </p:nvSpPr>
        <p:spPr>
          <a:xfrm>
            <a:off x="2406868" y="1363717"/>
            <a:ext cx="7567449" cy="413056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US" dirty="0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62B7D6D-F26E-2A51-3A58-5CCA5673FE36}"/>
              </a:ext>
            </a:extLst>
          </p:cNvPr>
          <p:cNvGrpSpPr/>
          <p:nvPr/>
        </p:nvGrpSpPr>
        <p:grpSpPr>
          <a:xfrm>
            <a:off x="2564523" y="1642540"/>
            <a:ext cx="7252138" cy="369332"/>
            <a:chOff x="2564523" y="2039007"/>
            <a:chExt cx="7252138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218A704-BA13-265A-F3D6-370E64A27869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Registration ID</a:t>
              </a:r>
              <a:endParaRPr lang="ko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CD87A21-BA48-3693-A409-D49A5CD945F6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 err="1"/>
                <a:t>abcd@example.com</a:t>
              </a:r>
              <a:endParaRPr lang="ko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06DB96A9-D1E3-8B42-F0AB-2B3CA0BDC895}"/>
              </a:ext>
            </a:extLst>
          </p:cNvPr>
          <p:cNvGrpSpPr/>
          <p:nvPr/>
        </p:nvGrpSpPr>
        <p:grpSpPr>
          <a:xfrm>
            <a:off x="2564523" y="2243256"/>
            <a:ext cx="7252138" cy="369332"/>
            <a:chOff x="2564523" y="2079891"/>
            <a:chExt cx="7252138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0B5B59-49DE-92EB-47C0-394C646050A2}"/>
                </a:ext>
              </a:extLst>
            </p:cNvPr>
            <p:cNvSpPr txBox="1"/>
            <p:nvPr/>
          </p:nvSpPr>
          <p:spPr>
            <a:xfrm>
              <a:off x="2564523" y="2079891"/>
              <a:ext cx="182880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Generator Seed</a:t>
              </a:r>
              <a:endParaRPr lang="ko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AC2754BF-ECDD-A55A-89EA-CE9317DCC2C9}"/>
                </a:ext>
              </a:extLst>
            </p:cNvPr>
            <p:cNvSpPr/>
            <p:nvPr/>
          </p:nvSpPr>
          <p:spPr>
            <a:xfrm>
              <a:off x="4813736" y="2079891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1293481987</a:t>
              </a:r>
              <a:endParaRPr lang="ko-US" dirty="0"/>
            </a:p>
          </p:txBody>
        </p:sp>
      </p:grp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4F1EAEB6-57B4-C0AC-676A-DAF5525BB13D}"/>
              </a:ext>
            </a:extLst>
          </p:cNvPr>
          <p:cNvSpPr/>
          <p:nvPr/>
        </p:nvSpPr>
        <p:spPr>
          <a:xfrm>
            <a:off x="2564523" y="5009494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Apply</a:t>
            </a:r>
            <a:endParaRPr lang="ko-US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95C3BCD-8829-8413-CB05-FAC669DA3907}"/>
              </a:ext>
            </a:extLst>
          </p:cNvPr>
          <p:cNvGrpSpPr/>
          <p:nvPr/>
        </p:nvGrpSpPr>
        <p:grpSpPr>
          <a:xfrm>
            <a:off x="2564523" y="2803088"/>
            <a:ext cx="7252138" cy="369332"/>
            <a:chOff x="2564523" y="2039007"/>
            <a:chExt cx="7252138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3E1CF59-8D62-88A0-95F4-089BAB57C425}"/>
                </a:ext>
              </a:extLst>
            </p:cNvPr>
            <p:cNvSpPr txBox="1"/>
            <p:nvPr/>
          </p:nvSpPr>
          <p:spPr>
            <a:xfrm>
              <a:off x="2564523" y="2039007"/>
              <a:ext cx="17131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Shared Secret</a:t>
              </a:r>
              <a:endParaRPr lang="ko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E202951-4A03-B504-3B81-24D2116EBDC9}"/>
                </a:ext>
              </a:extLst>
            </p:cNvPr>
            <p:cNvSpPr/>
            <p:nvPr/>
          </p:nvSpPr>
          <p:spPr>
            <a:xfrm>
              <a:off x="4813736" y="2059449"/>
              <a:ext cx="5002925" cy="328448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r>
                <a:rPr lang="en-US" dirty="0"/>
                <a:t>goaijpr9igqp394uhtpqw9euhrtpkj</a:t>
              </a:r>
              <a:endParaRPr lang="ko-US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834B759-9703-93F3-4E4F-00461AAC5DEA}"/>
              </a:ext>
            </a:extLst>
          </p:cNvPr>
          <p:cNvSpPr txBox="1"/>
          <p:nvPr/>
        </p:nvSpPr>
        <p:spPr>
          <a:xfrm>
            <a:off x="2564524" y="3400653"/>
            <a:ext cx="72521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00B050"/>
                </a:solidFill>
              </a:rPr>
              <a:t>KSTraderMachine</a:t>
            </a:r>
            <a:r>
              <a:rPr lang="en-US" dirty="0">
                <a:solidFill>
                  <a:srgbClr val="00B050"/>
                </a:solidFill>
              </a:rPr>
              <a:t> is currently activated as:</a:t>
            </a:r>
          </a:p>
          <a:p>
            <a:pPr algn="ctr"/>
            <a:r>
              <a:rPr lang="en-US" dirty="0" err="1">
                <a:solidFill>
                  <a:srgbClr val="00B050"/>
                </a:solidFill>
              </a:rPr>
              <a:t>abcd@example.com</a:t>
            </a:r>
            <a:endParaRPr lang="en-US" dirty="0">
              <a:solidFill>
                <a:srgbClr val="00B050"/>
              </a:solidFill>
            </a:endParaRPr>
          </a:p>
          <a:p>
            <a:pPr algn="ctr"/>
            <a:r>
              <a:rPr lang="en-US" dirty="0">
                <a:solidFill>
                  <a:srgbClr val="00B050"/>
                </a:solidFill>
              </a:rPr>
              <a:t>Until Jan. 29. 2033</a:t>
            </a:r>
            <a:endParaRPr lang="ko-US" dirty="0">
              <a:solidFill>
                <a:srgbClr val="00B05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C574066-8BDF-0D5A-385B-22D76EF77A0B}"/>
              </a:ext>
            </a:extLst>
          </p:cNvPr>
          <p:cNvSpPr/>
          <p:nvPr/>
        </p:nvSpPr>
        <p:spPr>
          <a:xfrm>
            <a:off x="2564523" y="4552216"/>
            <a:ext cx="7252138" cy="32844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Contact</a:t>
            </a:r>
            <a:endParaRPr lang="ko-US" dirty="0"/>
          </a:p>
        </p:txBody>
      </p:sp>
    </p:spTree>
    <p:extLst>
      <p:ext uri="{BB962C8B-B14F-4D97-AF65-F5344CB8AC3E}">
        <p14:creationId xmlns:p14="http://schemas.microsoft.com/office/powerpoint/2010/main" val="1131916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10134</TotalTime>
  <Words>613</Words>
  <Application>Microsoft Office PowerPoint</Application>
  <PresentationFormat>와이드스크린</PresentationFormat>
  <Paragraphs>231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호연 송</dc:creator>
  <cp:lastModifiedBy>Hoyoun Song</cp:lastModifiedBy>
  <cp:revision>43</cp:revision>
  <dcterms:created xsi:type="dcterms:W3CDTF">2025-05-07T15:25:55Z</dcterms:created>
  <dcterms:modified xsi:type="dcterms:W3CDTF">2025-06-13T02:31:43Z</dcterms:modified>
</cp:coreProperties>
</file>